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7"/>
  </p:notesMasterIdLst>
  <p:sldIdLst>
    <p:sldId id="443" r:id="rId2"/>
    <p:sldId id="442" r:id="rId3"/>
    <p:sldId id="540" r:id="rId4"/>
    <p:sldId id="541" r:id="rId5"/>
    <p:sldId id="719" r:id="rId6"/>
    <p:sldId id="648" r:id="rId7"/>
    <p:sldId id="542" r:id="rId8"/>
    <p:sldId id="543" r:id="rId9"/>
    <p:sldId id="544" r:id="rId10"/>
    <p:sldId id="276" r:id="rId11"/>
    <p:sldId id="450" r:id="rId12"/>
    <p:sldId id="552" r:id="rId13"/>
    <p:sldId id="553" r:id="rId14"/>
    <p:sldId id="554" r:id="rId15"/>
    <p:sldId id="622" r:id="rId16"/>
    <p:sldId id="555" r:id="rId17"/>
    <p:sldId id="556" r:id="rId18"/>
    <p:sldId id="557" r:id="rId19"/>
    <p:sldId id="558" r:id="rId20"/>
    <p:sldId id="559" r:id="rId21"/>
    <p:sldId id="720" r:id="rId22"/>
    <p:sldId id="721" r:id="rId23"/>
    <p:sldId id="560" r:id="rId24"/>
    <p:sldId id="561" r:id="rId25"/>
    <p:sldId id="562" r:id="rId26"/>
    <p:sldId id="518" r:id="rId27"/>
    <p:sldId id="477" r:id="rId28"/>
    <p:sldId id="455" r:id="rId29"/>
    <p:sldId id="445" r:id="rId30"/>
    <p:sldId id="300" r:id="rId31"/>
    <p:sldId id="613" r:id="rId32"/>
    <p:sldId id="614" r:id="rId33"/>
    <p:sldId id="615" r:id="rId34"/>
    <p:sldId id="616" r:id="rId35"/>
    <p:sldId id="618" r:id="rId36"/>
    <p:sldId id="619" r:id="rId37"/>
    <p:sldId id="620" r:id="rId38"/>
    <p:sldId id="621" r:id="rId39"/>
    <p:sldId id="480" r:id="rId40"/>
    <p:sldId id="505" r:id="rId41"/>
    <p:sldId id="479" r:id="rId42"/>
    <p:sldId id="311" r:id="rId43"/>
    <p:sldId id="312" r:id="rId44"/>
    <p:sldId id="313" r:id="rId45"/>
    <p:sldId id="566" r:id="rId46"/>
    <p:sldId id="710" r:id="rId47"/>
    <p:sldId id="567" r:id="rId48"/>
    <p:sldId id="707" r:id="rId49"/>
    <p:sldId id="708" r:id="rId50"/>
    <p:sldId id="709" r:id="rId51"/>
    <p:sldId id="607" r:id="rId52"/>
    <p:sldId id="711" r:id="rId53"/>
    <p:sldId id="637" r:id="rId54"/>
    <p:sldId id="660" r:id="rId55"/>
    <p:sldId id="704" r:id="rId56"/>
    <p:sldId id="705" r:id="rId57"/>
    <p:sldId id="706" r:id="rId58"/>
    <p:sldId id="701" r:id="rId59"/>
    <p:sldId id="642" r:id="rId60"/>
    <p:sldId id="643" r:id="rId61"/>
    <p:sldId id="644" r:id="rId62"/>
    <p:sldId id="645" r:id="rId63"/>
    <p:sldId id="646" r:id="rId64"/>
    <p:sldId id="647" r:id="rId65"/>
    <p:sldId id="319" r:id="rId66"/>
    <p:sldId id="320" r:id="rId67"/>
    <p:sldId id="481" r:id="rId68"/>
    <p:sldId id="564" r:id="rId69"/>
    <p:sldId id="354" r:id="rId70"/>
    <p:sldId id="482" r:id="rId71"/>
    <p:sldId id="434" r:id="rId72"/>
    <p:sldId id="498" r:id="rId73"/>
    <p:sldId id="484" r:id="rId74"/>
    <p:sldId id="608" r:id="rId75"/>
    <p:sldId id="717" r:id="rId76"/>
    <p:sldId id="609" r:id="rId77"/>
    <p:sldId id="610" r:id="rId78"/>
    <p:sldId id="611" r:id="rId79"/>
    <p:sldId id="712" r:id="rId80"/>
    <p:sldId id="715" r:id="rId81"/>
    <p:sldId id="713" r:id="rId82"/>
    <p:sldId id="718" r:id="rId83"/>
    <p:sldId id="400" r:id="rId84"/>
    <p:sldId id="401" r:id="rId85"/>
    <p:sldId id="402" r:id="rId86"/>
    <p:sldId id="403" r:id="rId87"/>
    <p:sldId id="404" r:id="rId88"/>
    <p:sldId id="405" r:id="rId89"/>
    <p:sldId id="406" r:id="rId90"/>
    <p:sldId id="408" r:id="rId91"/>
    <p:sldId id="410" r:id="rId92"/>
    <p:sldId id="595" r:id="rId93"/>
    <p:sldId id="596" r:id="rId94"/>
    <p:sldId id="597" r:id="rId95"/>
    <p:sldId id="598" r:id="rId96"/>
    <p:sldId id="599" r:id="rId97"/>
    <p:sldId id="600" r:id="rId98"/>
    <p:sldId id="601" r:id="rId99"/>
    <p:sldId id="602" r:id="rId100"/>
    <p:sldId id="716" r:id="rId101"/>
    <p:sldId id="604" r:id="rId102"/>
    <p:sldId id="605" r:id="rId103"/>
    <p:sldId id="665" r:id="rId104"/>
    <p:sldId id="684" r:id="rId105"/>
    <p:sldId id="666" r:id="rId106"/>
    <p:sldId id="667" r:id="rId107"/>
    <p:sldId id="668" r:id="rId108"/>
    <p:sldId id="669" r:id="rId109"/>
    <p:sldId id="685" r:id="rId110"/>
    <p:sldId id="686" r:id="rId111"/>
    <p:sldId id="687" r:id="rId112"/>
    <p:sldId id="688" r:id="rId113"/>
    <p:sldId id="689" r:id="rId114"/>
    <p:sldId id="673" r:id="rId115"/>
    <p:sldId id="690" r:id="rId116"/>
    <p:sldId id="691" r:id="rId117"/>
    <p:sldId id="692" r:id="rId118"/>
    <p:sldId id="693" r:id="rId119"/>
    <p:sldId id="694" r:id="rId120"/>
    <p:sldId id="695" r:id="rId121"/>
    <p:sldId id="696" r:id="rId122"/>
    <p:sldId id="697" r:id="rId123"/>
    <p:sldId id="698" r:id="rId124"/>
    <p:sldId id="699" r:id="rId125"/>
    <p:sldId id="606" r:id="rId1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96774" autoAdjust="0"/>
  </p:normalViewPr>
  <p:slideViewPr>
    <p:cSldViewPr snapToGrid="0">
      <p:cViewPr varScale="1">
        <p:scale>
          <a:sx n="67" d="100"/>
          <a:sy n="67" d="100"/>
        </p:scale>
        <p:origin x="738" y="48"/>
      </p:cViewPr>
      <p:guideLst>
        <p:guide orient="horz" pos="2160"/>
        <p:guide pos="3840"/>
      </p:guideLst>
    </p:cSldViewPr>
  </p:slideViewPr>
  <p:notesTextViewPr>
    <p:cViewPr>
      <p:scale>
        <a:sx n="3" d="2"/>
        <a:sy n="3" d="2"/>
      </p:scale>
      <p:origin x="0" y="0"/>
    </p:cViewPr>
  </p:notesTextViewPr>
  <p:sorterViewPr>
    <p:cViewPr>
      <p:scale>
        <a:sx n="100" d="100"/>
        <a:sy n="100" d="100"/>
      </p:scale>
      <p:origin x="0" y="-20803"/>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Administrator\Desktop\paper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Administrator\Desktop\paper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Sheet1!$C$2</c:f>
              <c:strCache>
                <c:ptCount val="1"/>
                <c:pt idx="0">
                  <c:v>National &amp; International Journals </c:v>
                </c:pt>
              </c:strCache>
            </c:strRef>
          </c:tx>
          <c:dLbls>
            <c:dLbl>
              <c:idx val="8"/>
              <c:layout>
                <c:manualLayout>
                  <c:x val="-9.288984225809005E-2"/>
                  <c:y val="0"/>
                </c:manualLayout>
              </c:layout>
              <c:showLegendKey val="0"/>
              <c:showVal val="1"/>
              <c:showCatName val="1"/>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1"/>
            <c:showSerName val="0"/>
            <c:showPercent val="0"/>
            <c:showBubbleSize val="0"/>
            <c:showLeaderLines val="1"/>
            <c:extLst>
              <c:ext xmlns:c15="http://schemas.microsoft.com/office/drawing/2012/chart" uri="{CE6537A1-D6FC-4f65-9D91-7224C49458BB}">
                <c15:layout/>
              </c:ext>
            </c:extLst>
          </c:dLbls>
          <c:cat>
            <c:strRef>
              <c:f>Sheet1!$B$3:$B$13</c:f>
              <c:strCache>
                <c:ptCount val="11"/>
                <c:pt idx="0">
                  <c:v>Computer Science &amp;  Engineering/ Computer &amp; Comm. Engineering </c:v>
                </c:pt>
                <c:pt idx="1">
                  <c:v>Civil Engineering </c:v>
                </c:pt>
                <c:pt idx="2">
                  <c:v>Electronics &amp; Communication Engineering </c:v>
                </c:pt>
                <c:pt idx="3">
                  <c:v>Electrical Engineering/ Electrical &amp; Electronics Engineering </c:v>
                </c:pt>
                <c:pt idx="4">
                  <c:v>Mechanical Engineering </c:v>
                </c:pt>
                <c:pt idx="5">
                  <c:v>Department of Applied Sciences </c:v>
                </c:pt>
                <c:pt idx="6">
                  <c:v>University School of Business </c:v>
                </c:pt>
                <c:pt idx="7">
                  <c:v>University Institute of Computing </c:v>
                </c:pt>
                <c:pt idx="8">
                  <c:v>Bio Technology </c:v>
                </c:pt>
                <c:pt idx="9">
                  <c:v>Pharmacy</c:v>
                </c:pt>
                <c:pt idx="10">
                  <c:v>University Institute of Hotel Management</c:v>
                </c:pt>
              </c:strCache>
            </c:strRef>
          </c:cat>
          <c:val>
            <c:numRef>
              <c:f>Sheet1!$C$3:$C$13</c:f>
              <c:numCache>
                <c:formatCode>General</c:formatCode>
                <c:ptCount val="11"/>
                <c:pt idx="0">
                  <c:v>107</c:v>
                </c:pt>
                <c:pt idx="1">
                  <c:v>7</c:v>
                </c:pt>
                <c:pt idx="2">
                  <c:v>84</c:v>
                </c:pt>
                <c:pt idx="3">
                  <c:v>40</c:v>
                </c:pt>
                <c:pt idx="4">
                  <c:v>42</c:v>
                </c:pt>
                <c:pt idx="5">
                  <c:v>107</c:v>
                </c:pt>
                <c:pt idx="6">
                  <c:v>77</c:v>
                </c:pt>
                <c:pt idx="7">
                  <c:v>14</c:v>
                </c:pt>
                <c:pt idx="8">
                  <c:v>11</c:v>
                </c:pt>
                <c:pt idx="9">
                  <c:v>2</c:v>
                </c:pt>
                <c:pt idx="10">
                  <c:v>2</c:v>
                </c:pt>
              </c:numCache>
            </c:numRef>
          </c:val>
        </c:ser>
        <c:dLbls>
          <c:showLegendKey val="0"/>
          <c:showVal val="1"/>
          <c:showCatName val="1"/>
          <c:showSerName val="0"/>
          <c:showPercent val="0"/>
          <c:showBubbleSize val="0"/>
          <c:showLeaderLines val="1"/>
        </c:dLbls>
        <c:firstSliceAng val="0"/>
      </c:pieChart>
    </c:plotArea>
    <c:plotVisOnly val="1"/>
    <c:dispBlanksAs val="zero"/>
    <c:showDLblsOverMax val="0"/>
  </c:chart>
  <c:txPr>
    <a:bodyPr/>
    <a:lstStyle/>
    <a:p>
      <a:pPr>
        <a:defRPr sz="1400" b="1"/>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Lbls>
            <c:dLbl>
              <c:idx val="1"/>
              <c:layout>
                <c:manualLayout>
                  <c:x val="5.6510490814766529E-2"/>
                  <c:y val="0.12340594820776993"/>
                </c:manualLayout>
              </c:layout>
              <c:showLegendKey val="0"/>
              <c:showVal val="1"/>
              <c:showCatName val="1"/>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1"/>
            <c:showSerName val="0"/>
            <c:showPercent val="0"/>
            <c:showBubbleSize val="0"/>
            <c:showLeaderLines val="1"/>
            <c:extLst>
              <c:ext xmlns:c15="http://schemas.microsoft.com/office/drawing/2012/chart" uri="{CE6537A1-D6FC-4f65-9D91-7224C49458BB}">
                <c15:layout/>
              </c:ext>
            </c:extLst>
          </c:dLbls>
          <c:cat>
            <c:strRef>
              <c:f>Sheet2!$B$2:$B$9</c:f>
              <c:strCache>
                <c:ptCount val="8"/>
                <c:pt idx="0">
                  <c:v>Computer Science &amp;  Engineering/ Computer &amp; Comm. Engineering </c:v>
                </c:pt>
                <c:pt idx="1">
                  <c:v>Civil Engineering </c:v>
                </c:pt>
                <c:pt idx="2">
                  <c:v>Electronics &amp; Communication Engineering </c:v>
                </c:pt>
                <c:pt idx="3">
                  <c:v>Electrical Engineering/ Electrical &amp; Electronics Engineering </c:v>
                </c:pt>
                <c:pt idx="4">
                  <c:v>Mechanical Engineering </c:v>
                </c:pt>
                <c:pt idx="5">
                  <c:v>Department of Applied Sciences </c:v>
                </c:pt>
                <c:pt idx="6">
                  <c:v>University School of Business </c:v>
                </c:pt>
                <c:pt idx="7">
                  <c:v>University Institute of Computing </c:v>
                </c:pt>
              </c:strCache>
            </c:strRef>
          </c:cat>
          <c:val>
            <c:numRef>
              <c:f>Sheet2!$C$2:$C$9</c:f>
              <c:numCache>
                <c:formatCode>General</c:formatCode>
                <c:ptCount val="8"/>
                <c:pt idx="0">
                  <c:v>12</c:v>
                </c:pt>
                <c:pt idx="1">
                  <c:v>3</c:v>
                </c:pt>
                <c:pt idx="2">
                  <c:v>43</c:v>
                </c:pt>
                <c:pt idx="3">
                  <c:v>35</c:v>
                </c:pt>
                <c:pt idx="4">
                  <c:v>6</c:v>
                </c:pt>
                <c:pt idx="5">
                  <c:v>12</c:v>
                </c:pt>
                <c:pt idx="6">
                  <c:v>8</c:v>
                </c:pt>
                <c:pt idx="7">
                  <c:v>8</c:v>
                </c:pt>
              </c:numCache>
            </c:numRef>
          </c:val>
        </c:ser>
        <c:dLbls>
          <c:showLegendKey val="0"/>
          <c:showVal val="1"/>
          <c:showCatName val="1"/>
          <c:showSerName val="0"/>
          <c:showPercent val="0"/>
          <c:showBubbleSize val="0"/>
          <c:showLeaderLines val="1"/>
        </c:dLbls>
        <c:firstSliceAng val="0"/>
      </c:pieChart>
    </c:plotArea>
    <c:plotVisOnly val="1"/>
    <c:dispBlanksAs val="zero"/>
    <c:showDLblsOverMax val="0"/>
  </c:chart>
  <c:txPr>
    <a:bodyPr/>
    <a:lstStyle/>
    <a:p>
      <a:pPr>
        <a:defRPr sz="1400" b="1"/>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Lbls>
            <c:dLbl>
              <c:idx val="0"/>
              <c:layout/>
              <c:tx>
                <c:rich>
                  <a:bodyPr/>
                  <a:lstStyle/>
                  <a:p>
                    <a:r>
                      <a:rPr lang="en-US" sz="1000"/>
                      <a:t>C</a:t>
                    </a:r>
                    <a:r>
                      <a:rPr lang="en-US"/>
                      <a:t>SE/ Computer &amp; Comm. Engineering , 6</a:t>
                    </a:r>
                  </a:p>
                </c:rich>
              </c:tx>
              <c:showLegendKey val="0"/>
              <c:showVal val="1"/>
              <c:showCatName val="1"/>
              <c:showSerName val="0"/>
              <c:showPercent val="0"/>
              <c:showBubbleSize val="0"/>
              <c:extLst>
                <c:ext xmlns:c15="http://schemas.microsoft.com/office/drawing/2012/chart" uri="{CE6537A1-D6FC-4f65-9D91-7224C49458BB}">
                  <c15:layout/>
                </c:ext>
              </c:extLst>
            </c:dLbl>
            <c:dLbl>
              <c:idx val="1"/>
              <c:layout>
                <c:manualLayout>
                  <c:x val="9.7319673279499502E-2"/>
                  <c:y val="0.10424094248492942"/>
                </c:manualLayout>
              </c:layout>
              <c:showLegendKey val="0"/>
              <c:showVal val="1"/>
              <c:showCatName val="1"/>
              <c:showSerName val="0"/>
              <c:showPercent val="0"/>
              <c:showBubbleSize val="0"/>
              <c:extLst>
                <c:ext xmlns:c15="http://schemas.microsoft.com/office/drawing/2012/chart" uri="{CE6537A1-D6FC-4f65-9D91-7224C49458BB}">
                  <c15:layout/>
                </c:ext>
              </c:extLst>
            </c:dLbl>
            <c:dLbl>
              <c:idx val="2"/>
              <c:layout>
                <c:manualLayout>
                  <c:x val="9.5321079858838961E-2"/>
                  <c:y val="0.22084804467934671"/>
                </c:manualLayout>
              </c:layout>
              <c:showLegendKey val="0"/>
              <c:showVal val="1"/>
              <c:showCatName val="1"/>
              <c:showSerName val="0"/>
              <c:showPercent val="0"/>
              <c:showBubbleSize val="0"/>
              <c:extLst>
                <c:ext xmlns:c15="http://schemas.microsoft.com/office/drawing/2012/chart" uri="{CE6537A1-D6FC-4f65-9D91-7224C49458BB}">
                  <c15:layout/>
                </c:ext>
              </c:extLst>
            </c:dLbl>
            <c:dLbl>
              <c:idx val="9"/>
              <c:layout>
                <c:manualLayout>
                  <c:x val="0.12185845208282992"/>
                  <c:y val="8.0906148867314158E-4"/>
                </c:manualLayout>
              </c:layout>
              <c:tx>
                <c:rich>
                  <a:bodyPr/>
                  <a:lstStyle/>
                  <a:p>
                    <a:r>
                      <a:rPr lang="en-US" sz="1000" dirty="0" smtClean="0"/>
                      <a:t>H</a:t>
                    </a:r>
                    <a:r>
                      <a:rPr lang="en-US" dirty="0" smtClean="0"/>
                      <a:t>otel </a:t>
                    </a:r>
                    <a:r>
                      <a:rPr lang="en-US" dirty="0"/>
                      <a:t>Management, 1</a:t>
                    </a:r>
                  </a:p>
                </c:rich>
              </c:tx>
              <c:showLegendKey val="0"/>
              <c:showVal val="1"/>
              <c:showCatName val="1"/>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1"/>
            <c:showSerName val="0"/>
            <c:showPercent val="0"/>
            <c:showBubbleSize val="0"/>
            <c:showLeaderLines val="1"/>
            <c:extLst>
              <c:ext xmlns:c15="http://schemas.microsoft.com/office/drawing/2012/chart" uri="{CE6537A1-D6FC-4f65-9D91-7224C49458BB}">
                <c15:layout/>
              </c:ext>
            </c:extLst>
          </c:dLbls>
          <c:cat>
            <c:strRef>
              <c:f>Sheet3!$A$2:$A$11</c:f>
              <c:strCache>
                <c:ptCount val="10"/>
                <c:pt idx="0">
                  <c:v>Computer Science &amp;  Engineering/ Computer &amp; Comm. Engineering </c:v>
                </c:pt>
                <c:pt idx="1">
                  <c:v>Civil Engineering </c:v>
                </c:pt>
                <c:pt idx="2">
                  <c:v>Electronics &amp; Communication Engineering </c:v>
                </c:pt>
                <c:pt idx="3">
                  <c:v>Electrical Engineering/ Electrical &amp; Electronics Engineering </c:v>
                </c:pt>
                <c:pt idx="4">
                  <c:v>Mechanical Engineering </c:v>
                </c:pt>
                <c:pt idx="5">
                  <c:v>Department of Applied Sciences </c:v>
                </c:pt>
                <c:pt idx="6">
                  <c:v>University School of Business </c:v>
                </c:pt>
                <c:pt idx="7">
                  <c:v>University Institute of Computing </c:v>
                </c:pt>
                <c:pt idx="8">
                  <c:v>Pharmacy</c:v>
                </c:pt>
                <c:pt idx="9">
                  <c:v>University Institute of Hotel Management</c:v>
                </c:pt>
              </c:strCache>
            </c:strRef>
          </c:cat>
          <c:val>
            <c:numRef>
              <c:f>Sheet3!$B$2:$B$11</c:f>
              <c:numCache>
                <c:formatCode>General</c:formatCode>
                <c:ptCount val="10"/>
                <c:pt idx="0">
                  <c:v>6</c:v>
                </c:pt>
                <c:pt idx="1">
                  <c:v>10</c:v>
                </c:pt>
                <c:pt idx="2">
                  <c:v>16</c:v>
                </c:pt>
                <c:pt idx="3">
                  <c:v>45</c:v>
                </c:pt>
                <c:pt idx="4">
                  <c:v>30</c:v>
                </c:pt>
                <c:pt idx="5">
                  <c:v>30</c:v>
                </c:pt>
                <c:pt idx="6">
                  <c:v>56</c:v>
                </c:pt>
                <c:pt idx="7">
                  <c:v>15</c:v>
                </c:pt>
                <c:pt idx="8">
                  <c:v>2</c:v>
                </c:pt>
                <c:pt idx="9">
                  <c:v>1</c:v>
                </c:pt>
              </c:numCache>
            </c:numRef>
          </c:val>
        </c:ser>
        <c:dLbls>
          <c:showLegendKey val="0"/>
          <c:showVal val="1"/>
          <c:showCatName val="1"/>
          <c:showSerName val="0"/>
          <c:showPercent val="0"/>
          <c:showBubbleSize val="0"/>
          <c:showLeaderLines val="1"/>
        </c:dLbls>
        <c:firstSliceAng val="0"/>
      </c:pieChart>
    </c:plotArea>
    <c:plotVisOnly val="1"/>
    <c:dispBlanksAs val="zero"/>
    <c:showDLblsOverMax val="0"/>
  </c:chart>
  <c:txPr>
    <a:bodyPr/>
    <a:lstStyle/>
    <a:p>
      <a:pPr>
        <a:defRPr sz="1400" b="1"/>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Lbls>
            <c:spPr>
              <a:noFill/>
              <a:ln>
                <a:noFill/>
              </a:ln>
              <a:effectLst/>
            </c:spPr>
            <c:showLegendKey val="0"/>
            <c:showVal val="1"/>
            <c:showCatName val="1"/>
            <c:showSerName val="0"/>
            <c:showPercent val="0"/>
            <c:showBubbleSize val="0"/>
            <c:showLeaderLines val="1"/>
            <c:extLst>
              <c:ext xmlns:c15="http://schemas.microsoft.com/office/drawing/2012/chart" uri="{CE6537A1-D6FC-4f65-9D91-7224C49458BB}">
                <c15:layout/>
              </c:ext>
            </c:extLst>
          </c:dLbls>
          <c:cat>
            <c:strRef>
              <c:f>Sheet4!$A$2:$A$8</c:f>
              <c:strCache>
                <c:ptCount val="7"/>
                <c:pt idx="0">
                  <c:v>Computer Science &amp;  Engineering/ Computer &amp; Comm. Engineering </c:v>
                </c:pt>
                <c:pt idx="1">
                  <c:v>Electronics &amp; Communication Engineering </c:v>
                </c:pt>
                <c:pt idx="2">
                  <c:v>Electrical Engineering/ Electrical &amp; Electronics Engineering </c:v>
                </c:pt>
                <c:pt idx="3">
                  <c:v>Mechanical Engineering </c:v>
                </c:pt>
                <c:pt idx="4">
                  <c:v>Department of Applied Sciences </c:v>
                </c:pt>
                <c:pt idx="5">
                  <c:v>University School of Business </c:v>
                </c:pt>
                <c:pt idx="6">
                  <c:v>University Institute of Computing </c:v>
                </c:pt>
              </c:strCache>
            </c:strRef>
          </c:cat>
          <c:val>
            <c:numRef>
              <c:f>Sheet4!$B$2:$B$8</c:f>
              <c:numCache>
                <c:formatCode>General</c:formatCode>
                <c:ptCount val="7"/>
                <c:pt idx="0">
                  <c:v>3</c:v>
                </c:pt>
                <c:pt idx="1">
                  <c:v>3</c:v>
                </c:pt>
                <c:pt idx="2">
                  <c:v>1</c:v>
                </c:pt>
                <c:pt idx="3">
                  <c:v>3</c:v>
                </c:pt>
                <c:pt idx="4">
                  <c:v>2</c:v>
                </c:pt>
                <c:pt idx="5">
                  <c:v>15</c:v>
                </c:pt>
                <c:pt idx="6">
                  <c:v>2</c:v>
                </c:pt>
              </c:numCache>
            </c:numRef>
          </c:val>
        </c:ser>
        <c:ser>
          <c:idx val="1"/>
          <c:order val="1"/>
          <c:dLbls>
            <c:spPr>
              <a:noFill/>
              <a:ln>
                <a:noFill/>
              </a:ln>
              <a:effectLst/>
            </c:spPr>
            <c:showLegendKey val="0"/>
            <c:showVal val="1"/>
            <c:showCatName val="1"/>
            <c:showSerName val="0"/>
            <c:showPercent val="0"/>
            <c:showBubbleSize val="0"/>
            <c:showLeaderLines val="1"/>
            <c:extLst>
              <c:ext xmlns:c15="http://schemas.microsoft.com/office/drawing/2012/chart" uri="{CE6537A1-D6FC-4f65-9D91-7224C49458BB}"/>
            </c:extLst>
          </c:dLbls>
          <c:cat>
            <c:strRef>
              <c:f>Sheet4!$A$2:$A$8</c:f>
              <c:strCache>
                <c:ptCount val="7"/>
                <c:pt idx="0">
                  <c:v>Computer Science &amp;  Engineering/ Computer &amp; Comm. Engineering </c:v>
                </c:pt>
                <c:pt idx="1">
                  <c:v>Electronics &amp; Communication Engineering </c:v>
                </c:pt>
                <c:pt idx="2">
                  <c:v>Electrical Engineering/ Electrical &amp; Electronics Engineering </c:v>
                </c:pt>
                <c:pt idx="3">
                  <c:v>Mechanical Engineering </c:v>
                </c:pt>
                <c:pt idx="4">
                  <c:v>Department of Applied Sciences </c:v>
                </c:pt>
                <c:pt idx="5">
                  <c:v>University School of Business </c:v>
                </c:pt>
                <c:pt idx="6">
                  <c:v>University Institute of Computing </c:v>
                </c:pt>
              </c:strCache>
            </c:strRef>
          </c:cat>
          <c:val>
            <c:numRef>
              <c:f>Sheet4!$C$2:$C$8</c:f>
              <c:numCache>
                <c:formatCode>General</c:formatCode>
                <c:ptCount val="7"/>
              </c:numCache>
            </c:numRef>
          </c:val>
        </c:ser>
        <c:ser>
          <c:idx val="2"/>
          <c:order val="2"/>
          <c:dLbls>
            <c:spPr>
              <a:noFill/>
              <a:ln>
                <a:noFill/>
              </a:ln>
              <a:effectLst/>
            </c:spPr>
            <c:showLegendKey val="0"/>
            <c:showVal val="1"/>
            <c:showCatName val="1"/>
            <c:showSerName val="0"/>
            <c:showPercent val="0"/>
            <c:showBubbleSize val="0"/>
            <c:showLeaderLines val="1"/>
            <c:extLst>
              <c:ext xmlns:c15="http://schemas.microsoft.com/office/drawing/2012/chart" uri="{CE6537A1-D6FC-4f65-9D91-7224C49458BB}"/>
            </c:extLst>
          </c:dLbls>
          <c:cat>
            <c:strRef>
              <c:f>Sheet4!$A$2:$A$8</c:f>
              <c:strCache>
                <c:ptCount val="7"/>
                <c:pt idx="0">
                  <c:v>Computer Science &amp;  Engineering/ Computer &amp; Comm. Engineering </c:v>
                </c:pt>
                <c:pt idx="1">
                  <c:v>Electronics &amp; Communication Engineering </c:v>
                </c:pt>
                <c:pt idx="2">
                  <c:v>Electrical Engineering/ Electrical &amp; Electronics Engineering </c:v>
                </c:pt>
                <c:pt idx="3">
                  <c:v>Mechanical Engineering </c:v>
                </c:pt>
                <c:pt idx="4">
                  <c:v>Department of Applied Sciences </c:v>
                </c:pt>
                <c:pt idx="5">
                  <c:v>University School of Business </c:v>
                </c:pt>
                <c:pt idx="6">
                  <c:v>University Institute of Computing </c:v>
                </c:pt>
              </c:strCache>
            </c:strRef>
          </c:cat>
          <c:val>
            <c:numRef>
              <c:f>Sheet4!$D$2:$D$8</c:f>
              <c:numCache>
                <c:formatCode>General</c:formatCode>
                <c:ptCount val="7"/>
              </c:numCache>
            </c:numRef>
          </c:val>
        </c:ser>
        <c:dLbls>
          <c:showLegendKey val="0"/>
          <c:showVal val="1"/>
          <c:showCatName val="1"/>
          <c:showSerName val="0"/>
          <c:showPercent val="0"/>
          <c:showBubbleSize val="0"/>
          <c:showLeaderLines val="1"/>
        </c:dLbls>
        <c:firstSliceAng val="0"/>
      </c:pieChart>
    </c:plotArea>
    <c:plotVisOnly val="1"/>
    <c:dispBlanksAs val="zero"/>
    <c:showDLblsOverMax val="0"/>
  </c:chart>
  <c:txPr>
    <a:bodyPr/>
    <a:lstStyle/>
    <a:p>
      <a:pPr>
        <a:defRPr sz="1400" b="1"/>
      </a:pPr>
      <a:endParaRPr lang="en-US"/>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diagrams/_rels/data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2165D7-E64A-441D-9FD7-D627ABA43345}" type="doc">
      <dgm:prSet loTypeId="urn:microsoft.com/office/officeart/2005/8/layout/vList4#2" loCatId="list" qsTypeId="urn:microsoft.com/office/officeart/2005/8/quickstyle/simple1" qsCatId="simple" csTypeId="urn:microsoft.com/office/officeart/2005/8/colors/accent2_1" csCatId="accent2" phldr="1"/>
      <dgm:spPr/>
      <dgm:t>
        <a:bodyPr/>
        <a:lstStyle/>
        <a:p>
          <a:endParaRPr lang="en-US"/>
        </a:p>
      </dgm:t>
    </dgm:pt>
    <dgm:pt modelId="{5644F645-E93F-4EE6-89D4-E8443BEBE65F}">
      <dgm:prSet phldrT="[Text]" custT="1"/>
      <dgm:spPr>
        <a:ln>
          <a:solidFill>
            <a:schemeClr val="bg1">
              <a:lumMod val="75000"/>
            </a:schemeClr>
          </a:solidFill>
        </a:ln>
      </dgm:spPr>
      <dgm:t>
        <a:bodyPr/>
        <a:lstStyle/>
        <a:p>
          <a:r>
            <a:rPr lang="en-US" sz="1100" b="0" dirty="0" smtClean="0">
              <a:latin typeface="Book Antiqua" pitchFamily="18" charset="0"/>
            </a:rPr>
            <a:t>University Institute of Engineering  , conferred with Outstanding Engineering Institute (North) Award, by ET NOW </a:t>
          </a:r>
          <a:endParaRPr lang="en-US" sz="1100" b="0" dirty="0">
            <a:latin typeface="Book Antiqua" pitchFamily="18" charset="0"/>
          </a:endParaRPr>
        </a:p>
      </dgm:t>
    </dgm:pt>
    <dgm:pt modelId="{CC115CAE-6F16-490B-9DA3-40FA39DE29D1}" type="parTrans" cxnId="{91FB0A1E-F94A-48D0-87BD-166FFEA9C1A1}">
      <dgm:prSet/>
      <dgm:spPr/>
      <dgm:t>
        <a:bodyPr/>
        <a:lstStyle/>
        <a:p>
          <a:endParaRPr lang="en-US"/>
        </a:p>
      </dgm:t>
    </dgm:pt>
    <dgm:pt modelId="{7662DE6B-6D46-438A-86DD-FC0737DF70D1}" type="sibTrans" cxnId="{91FB0A1E-F94A-48D0-87BD-166FFEA9C1A1}">
      <dgm:prSet/>
      <dgm:spPr/>
      <dgm:t>
        <a:bodyPr/>
        <a:lstStyle/>
        <a:p>
          <a:endParaRPr lang="en-US"/>
        </a:p>
      </dgm:t>
    </dgm:pt>
    <dgm:pt modelId="{DA7B01C6-C5C3-44B0-A095-2B6E86BD6268}">
      <dgm:prSet phldrT="[Text]" custT="1"/>
      <dgm:spPr>
        <a:ln>
          <a:solidFill>
            <a:schemeClr val="bg1">
              <a:lumMod val="75000"/>
            </a:schemeClr>
          </a:solidFill>
        </a:ln>
      </dgm:spPr>
      <dgm:t>
        <a:bodyPr/>
        <a:lstStyle/>
        <a:p>
          <a:pPr algn="l"/>
          <a:r>
            <a:rPr lang="en-US" sz="1100" b="0" dirty="0" smtClean="0">
              <a:latin typeface="Book Antiqua" pitchFamily="18" charset="0"/>
            </a:rPr>
            <a:t>University Institute of Engineering  , conferred with Outstanding Engineering Institute (North) Award, by  </a:t>
          </a:r>
          <a:r>
            <a:rPr lang="en-US" sz="1100" b="0" dirty="0" err="1" smtClean="0">
              <a:latin typeface="Book Antiqua" pitchFamily="18" charset="0"/>
            </a:rPr>
            <a:t>Dainik</a:t>
          </a:r>
          <a:r>
            <a:rPr lang="en-US" sz="1100" b="0" dirty="0" smtClean="0">
              <a:latin typeface="Book Antiqua" pitchFamily="18" charset="0"/>
            </a:rPr>
            <a:t> </a:t>
          </a:r>
          <a:r>
            <a:rPr lang="en-US" sz="1100" b="0" dirty="0" err="1" smtClean="0">
              <a:latin typeface="Book Antiqua" pitchFamily="18" charset="0"/>
            </a:rPr>
            <a:t>Bhaskar</a:t>
          </a:r>
          <a:endParaRPr lang="en-US" sz="1100" b="0" dirty="0">
            <a:latin typeface="Book Antiqua" pitchFamily="18" charset="0"/>
          </a:endParaRPr>
        </a:p>
      </dgm:t>
    </dgm:pt>
    <dgm:pt modelId="{F8A268A5-1457-48B2-AB85-15CC672A2F0F}" type="parTrans" cxnId="{EDF4E764-A736-47A7-9097-973D616C04B6}">
      <dgm:prSet/>
      <dgm:spPr/>
      <dgm:t>
        <a:bodyPr/>
        <a:lstStyle/>
        <a:p>
          <a:endParaRPr lang="en-US"/>
        </a:p>
      </dgm:t>
    </dgm:pt>
    <dgm:pt modelId="{73E3EA9D-A18E-4C3E-A91D-9FB077004A7A}" type="sibTrans" cxnId="{EDF4E764-A736-47A7-9097-973D616C04B6}">
      <dgm:prSet/>
      <dgm:spPr/>
      <dgm:t>
        <a:bodyPr/>
        <a:lstStyle/>
        <a:p>
          <a:endParaRPr lang="en-US"/>
        </a:p>
      </dgm:t>
    </dgm:pt>
    <dgm:pt modelId="{3F59EE66-CA14-4817-9A59-35591F87BF37}">
      <dgm:prSet phldrT="[Text]" custT="1"/>
      <dgm:spPr>
        <a:ln>
          <a:solidFill>
            <a:schemeClr val="bg1">
              <a:lumMod val="75000"/>
            </a:schemeClr>
          </a:solidFill>
        </a:ln>
      </dgm:spPr>
      <dgm:t>
        <a:bodyPr/>
        <a:lstStyle/>
        <a:p>
          <a:r>
            <a:rPr lang="en-US" sz="1100" b="0" dirty="0" err="1" smtClean="0">
              <a:latin typeface="Book Antiqua" pitchFamily="18" charset="0"/>
            </a:rPr>
            <a:t>Edupreneurs</a:t>
          </a:r>
          <a:r>
            <a:rPr lang="en-US" sz="1100" b="0" dirty="0" smtClean="0">
              <a:latin typeface="Book Antiqua" pitchFamily="18" charset="0"/>
            </a:rPr>
            <a:t>  awards by discovery Education media</a:t>
          </a:r>
          <a:endParaRPr lang="en-US" sz="1100" b="0" dirty="0">
            <a:latin typeface="Book Antiqua" pitchFamily="18" charset="0"/>
          </a:endParaRPr>
        </a:p>
      </dgm:t>
    </dgm:pt>
    <dgm:pt modelId="{F3EA0CC9-37FD-4825-B99C-CCCF29CEE7B2}" type="parTrans" cxnId="{A6494D18-2B8F-49EC-BD91-77BB3E839B63}">
      <dgm:prSet/>
      <dgm:spPr/>
      <dgm:t>
        <a:bodyPr/>
        <a:lstStyle/>
        <a:p>
          <a:endParaRPr lang="en-US"/>
        </a:p>
      </dgm:t>
    </dgm:pt>
    <dgm:pt modelId="{B0130BAD-11F4-48F3-BFA1-8372101B8E41}" type="sibTrans" cxnId="{A6494D18-2B8F-49EC-BD91-77BB3E839B63}">
      <dgm:prSet/>
      <dgm:spPr/>
      <dgm:t>
        <a:bodyPr/>
        <a:lstStyle/>
        <a:p>
          <a:endParaRPr lang="en-US"/>
        </a:p>
      </dgm:t>
    </dgm:pt>
    <dgm:pt modelId="{C2F50308-347D-4FB9-9520-04E69389283C}" type="pres">
      <dgm:prSet presAssocID="{BF2165D7-E64A-441D-9FD7-D627ABA43345}" presName="linear" presStyleCnt="0">
        <dgm:presLayoutVars>
          <dgm:dir/>
          <dgm:resizeHandles val="exact"/>
        </dgm:presLayoutVars>
      </dgm:prSet>
      <dgm:spPr/>
      <dgm:t>
        <a:bodyPr/>
        <a:lstStyle/>
        <a:p>
          <a:endParaRPr lang="en-US"/>
        </a:p>
      </dgm:t>
    </dgm:pt>
    <dgm:pt modelId="{EB49964C-DC70-48F9-97F5-6A6ADDBCC1A6}" type="pres">
      <dgm:prSet presAssocID="{5644F645-E93F-4EE6-89D4-E8443BEBE65F}" presName="comp" presStyleCnt="0"/>
      <dgm:spPr/>
    </dgm:pt>
    <dgm:pt modelId="{A1AF904D-DF81-4D6C-931F-22F9AA787BBE}" type="pres">
      <dgm:prSet presAssocID="{5644F645-E93F-4EE6-89D4-E8443BEBE65F}" presName="box" presStyleLbl="node1" presStyleIdx="0" presStyleCnt="3" custScaleX="60465" custScaleY="88809" custLinFactNeighborX="4795"/>
      <dgm:spPr/>
      <dgm:t>
        <a:bodyPr/>
        <a:lstStyle/>
        <a:p>
          <a:endParaRPr lang="en-US"/>
        </a:p>
      </dgm:t>
    </dgm:pt>
    <dgm:pt modelId="{440AD94C-E1D0-41D2-83B2-9522E0A7DA89}" type="pres">
      <dgm:prSet presAssocID="{5644F645-E93F-4EE6-89D4-E8443BEBE65F}" presName="img" presStyleLbl="fgImgPlace1" presStyleIdx="0" presStyleCnt="3" custScaleX="138392" custScaleY="96976" custLinFactNeighborX="-41501"/>
      <dgm:spPr>
        <a:blipFill rotWithShape="0">
          <a:blip xmlns:r="http://schemas.openxmlformats.org/officeDocument/2006/relationships" r:embed="rId1"/>
          <a:stretch>
            <a:fillRect/>
          </a:stretch>
        </a:blipFill>
        <a:ln>
          <a:solidFill>
            <a:schemeClr val="bg1">
              <a:lumMod val="75000"/>
            </a:schemeClr>
          </a:solidFill>
        </a:ln>
      </dgm:spPr>
      <dgm:t>
        <a:bodyPr/>
        <a:lstStyle/>
        <a:p>
          <a:endParaRPr lang="en-US"/>
        </a:p>
      </dgm:t>
    </dgm:pt>
    <dgm:pt modelId="{C0FBE9CD-B76B-4087-9C07-E2D84AA1F981}" type="pres">
      <dgm:prSet presAssocID="{5644F645-E93F-4EE6-89D4-E8443BEBE65F}" presName="text" presStyleLbl="node1" presStyleIdx="0" presStyleCnt="3">
        <dgm:presLayoutVars>
          <dgm:bulletEnabled val="1"/>
        </dgm:presLayoutVars>
      </dgm:prSet>
      <dgm:spPr/>
      <dgm:t>
        <a:bodyPr/>
        <a:lstStyle/>
        <a:p>
          <a:endParaRPr lang="en-US"/>
        </a:p>
      </dgm:t>
    </dgm:pt>
    <dgm:pt modelId="{E62554B4-63C1-448F-89CA-F29226E3BD41}" type="pres">
      <dgm:prSet presAssocID="{7662DE6B-6D46-438A-86DD-FC0737DF70D1}" presName="spacer" presStyleCnt="0"/>
      <dgm:spPr/>
    </dgm:pt>
    <dgm:pt modelId="{648FA3CA-23DF-41F9-B28D-B9495DA80B75}" type="pres">
      <dgm:prSet presAssocID="{DA7B01C6-C5C3-44B0-A095-2B6E86BD6268}" presName="comp" presStyleCnt="0"/>
      <dgm:spPr/>
    </dgm:pt>
    <dgm:pt modelId="{D3465D20-30D9-4AC4-8393-EEE47DF2F450}" type="pres">
      <dgm:prSet presAssocID="{DA7B01C6-C5C3-44B0-A095-2B6E86BD6268}" presName="box" presStyleLbl="node1" presStyleIdx="1" presStyleCnt="3" custScaleX="60153" custScaleY="97197" custLinFactNeighborX="4868"/>
      <dgm:spPr/>
      <dgm:t>
        <a:bodyPr/>
        <a:lstStyle/>
        <a:p>
          <a:endParaRPr lang="en-US"/>
        </a:p>
      </dgm:t>
    </dgm:pt>
    <dgm:pt modelId="{0DA67D54-C5B5-48C0-B9EB-2316FE36C2E9}" type="pres">
      <dgm:prSet presAssocID="{DA7B01C6-C5C3-44B0-A095-2B6E86BD6268}" presName="img" presStyleLbl="fgImgPlace1" presStyleIdx="1" presStyleCnt="3" custScaleX="136805" custScaleY="96976" custLinFactNeighborX="-38858"/>
      <dgm:spPr>
        <a:blipFill rotWithShape="0">
          <a:blip xmlns:r="http://schemas.openxmlformats.org/officeDocument/2006/relationships" r:embed="rId2"/>
          <a:stretch>
            <a:fillRect/>
          </a:stretch>
        </a:blipFill>
        <a:ln>
          <a:solidFill>
            <a:schemeClr val="bg1">
              <a:lumMod val="75000"/>
            </a:schemeClr>
          </a:solidFill>
        </a:ln>
      </dgm:spPr>
      <dgm:t>
        <a:bodyPr/>
        <a:lstStyle/>
        <a:p>
          <a:endParaRPr lang="en-US"/>
        </a:p>
      </dgm:t>
    </dgm:pt>
    <dgm:pt modelId="{69481593-48FD-4563-BAD5-1D230D95B587}" type="pres">
      <dgm:prSet presAssocID="{DA7B01C6-C5C3-44B0-A095-2B6E86BD6268}" presName="text" presStyleLbl="node1" presStyleIdx="1" presStyleCnt="3">
        <dgm:presLayoutVars>
          <dgm:bulletEnabled val="1"/>
        </dgm:presLayoutVars>
      </dgm:prSet>
      <dgm:spPr/>
      <dgm:t>
        <a:bodyPr/>
        <a:lstStyle/>
        <a:p>
          <a:endParaRPr lang="en-US"/>
        </a:p>
      </dgm:t>
    </dgm:pt>
    <dgm:pt modelId="{3C5530E0-F239-42E7-B07E-C5CCDD36638E}" type="pres">
      <dgm:prSet presAssocID="{73E3EA9D-A18E-4C3E-A91D-9FB077004A7A}" presName="spacer" presStyleCnt="0"/>
      <dgm:spPr/>
    </dgm:pt>
    <dgm:pt modelId="{5F5DBDDB-B1BC-4511-946A-03B9E71AB6A2}" type="pres">
      <dgm:prSet presAssocID="{3F59EE66-CA14-4817-9A59-35591F87BF37}" presName="comp" presStyleCnt="0"/>
      <dgm:spPr/>
    </dgm:pt>
    <dgm:pt modelId="{40EEEE0C-243F-4664-B344-513C40FCD244}" type="pres">
      <dgm:prSet presAssocID="{3F59EE66-CA14-4817-9A59-35591F87BF37}" presName="box" presStyleLbl="node1" presStyleIdx="2" presStyleCnt="3" custScaleX="61362" custScaleY="78255" custLinFactNeighborX="4263"/>
      <dgm:spPr/>
      <dgm:t>
        <a:bodyPr/>
        <a:lstStyle/>
        <a:p>
          <a:endParaRPr lang="en-US"/>
        </a:p>
      </dgm:t>
    </dgm:pt>
    <dgm:pt modelId="{204AA39A-D1F6-45F3-8551-707DF03B1404}" type="pres">
      <dgm:prSet presAssocID="{3F59EE66-CA14-4817-9A59-35591F87BF37}" presName="img" presStyleLbl="fgImgPlace1" presStyleIdx="2" presStyleCnt="3" custScaleX="136805" custScaleY="96976" custLinFactNeighborX="-41885"/>
      <dgm:spPr>
        <a:blipFill rotWithShape="0">
          <a:blip xmlns:r="http://schemas.openxmlformats.org/officeDocument/2006/relationships" r:embed="rId3"/>
          <a:stretch>
            <a:fillRect/>
          </a:stretch>
        </a:blipFill>
        <a:ln>
          <a:solidFill>
            <a:schemeClr val="bg1">
              <a:lumMod val="75000"/>
            </a:schemeClr>
          </a:solidFill>
        </a:ln>
      </dgm:spPr>
      <dgm:t>
        <a:bodyPr/>
        <a:lstStyle/>
        <a:p>
          <a:endParaRPr lang="en-US"/>
        </a:p>
      </dgm:t>
    </dgm:pt>
    <dgm:pt modelId="{5F58C0F2-6AD8-405A-872C-59B2E4E078C4}" type="pres">
      <dgm:prSet presAssocID="{3F59EE66-CA14-4817-9A59-35591F87BF37}" presName="text" presStyleLbl="node1" presStyleIdx="2" presStyleCnt="3">
        <dgm:presLayoutVars>
          <dgm:bulletEnabled val="1"/>
        </dgm:presLayoutVars>
      </dgm:prSet>
      <dgm:spPr/>
      <dgm:t>
        <a:bodyPr/>
        <a:lstStyle/>
        <a:p>
          <a:endParaRPr lang="en-US"/>
        </a:p>
      </dgm:t>
    </dgm:pt>
  </dgm:ptLst>
  <dgm:cxnLst>
    <dgm:cxn modelId="{EDF4E764-A736-47A7-9097-973D616C04B6}" srcId="{BF2165D7-E64A-441D-9FD7-D627ABA43345}" destId="{DA7B01C6-C5C3-44B0-A095-2B6E86BD6268}" srcOrd="1" destOrd="0" parTransId="{F8A268A5-1457-48B2-AB85-15CC672A2F0F}" sibTransId="{73E3EA9D-A18E-4C3E-A91D-9FB077004A7A}"/>
    <dgm:cxn modelId="{AB09DC43-AD44-4C3E-9D30-9BECF3F0DA28}" type="presOf" srcId="{3F59EE66-CA14-4817-9A59-35591F87BF37}" destId="{40EEEE0C-243F-4664-B344-513C40FCD244}" srcOrd="0" destOrd="0" presId="urn:microsoft.com/office/officeart/2005/8/layout/vList4#2"/>
    <dgm:cxn modelId="{91544F3A-C6AE-4E61-B78D-162A58949899}" type="presOf" srcId="{BF2165D7-E64A-441D-9FD7-D627ABA43345}" destId="{C2F50308-347D-4FB9-9520-04E69389283C}" srcOrd="0" destOrd="0" presId="urn:microsoft.com/office/officeart/2005/8/layout/vList4#2"/>
    <dgm:cxn modelId="{3F99C2AD-2316-491B-87F8-29353C814BF4}" type="presOf" srcId="{5644F645-E93F-4EE6-89D4-E8443BEBE65F}" destId="{A1AF904D-DF81-4D6C-931F-22F9AA787BBE}" srcOrd="0" destOrd="0" presId="urn:microsoft.com/office/officeart/2005/8/layout/vList4#2"/>
    <dgm:cxn modelId="{163B450F-6556-4BDC-BC3E-B37F888BE44B}" type="presOf" srcId="{DA7B01C6-C5C3-44B0-A095-2B6E86BD6268}" destId="{D3465D20-30D9-4AC4-8393-EEE47DF2F450}" srcOrd="0" destOrd="0" presId="urn:microsoft.com/office/officeart/2005/8/layout/vList4#2"/>
    <dgm:cxn modelId="{91FB0A1E-F94A-48D0-87BD-166FFEA9C1A1}" srcId="{BF2165D7-E64A-441D-9FD7-D627ABA43345}" destId="{5644F645-E93F-4EE6-89D4-E8443BEBE65F}" srcOrd="0" destOrd="0" parTransId="{CC115CAE-6F16-490B-9DA3-40FA39DE29D1}" sibTransId="{7662DE6B-6D46-438A-86DD-FC0737DF70D1}"/>
    <dgm:cxn modelId="{13D5EF3F-A88E-412B-B064-C0AE9AEA39B5}" type="presOf" srcId="{3F59EE66-CA14-4817-9A59-35591F87BF37}" destId="{5F58C0F2-6AD8-405A-872C-59B2E4E078C4}" srcOrd="1" destOrd="0" presId="urn:microsoft.com/office/officeart/2005/8/layout/vList4#2"/>
    <dgm:cxn modelId="{B9270C00-FE95-4A16-A8D3-D64539BC4836}" type="presOf" srcId="{DA7B01C6-C5C3-44B0-A095-2B6E86BD6268}" destId="{69481593-48FD-4563-BAD5-1D230D95B587}" srcOrd="1" destOrd="0" presId="urn:microsoft.com/office/officeart/2005/8/layout/vList4#2"/>
    <dgm:cxn modelId="{E8FF9CF0-BF28-4A38-B682-104F21063DA9}" type="presOf" srcId="{5644F645-E93F-4EE6-89D4-E8443BEBE65F}" destId="{C0FBE9CD-B76B-4087-9C07-E2D84AA1F981}" srcOrd="1" destOrd="0" presId="urn:microsoft.com/office/officeart/2005/8/layout/vList4#2"/>
    <dgm:cxn modelId="{A6494D18-2B8F-49EC-BD91-77BB3E839B63}" srcId="{BF2165D7-E64A-441D-9FD7-D627ABA43345}" destId="{3F59EE66-CA14-4817-9A59-35591F87BF37}" srcOrd="2" destOrd="0" parTransId="{F3EA0CC9-37FD-4825-B99C-CCCF29CEE7B2}" sibTransId="{B0130BAD-11F4-48F3-BFA1-8372101B8E41}"/>
    <dgm:cxn modelId="{9CF7BD57-303C-465D-AAC4-16A027B65900}" type="presParOf" srcId="{C2F50308-347D-4FB9-9520-04E69389283C}" destId="{EB49964C-DC70-48F9-97F5-6A6ADDBCC1A6}" srcOrd="0" destOrd="0" presId="urn:microsoft.com/office/officeart/2005/8/layout/vList4#2"/>
    <dgm:cxn modelId="{1A6D77B9-2396-43D0-A94A-E0468EEB9B7C}" type="presParOf" srcId="{EB49964C-DC70-48F9-97F5-6A6ADDBCC1A6}" destId="{A1AF904D-DF81-4D6C-931F-22F9AA787BBE}" srcOrd="0" destOrd="0" presId="urn:microsoft.com/office/officeart/2005/8/layout/vList4#2"/>
    <dgm:cxn modelId="{D13B4F5F-80CD-4B41-B8C8-34D0794879E8}" type="presParOf" srcId="{EB49964C-DC70-48F9-97F5-6A6ADDBCC1A6}" destId="{440AD94C-E1D0-41D2-83B2-9522E0A7DA89}" srcOrd="1" destOrd="0" presId="urn:microsoft.com/office/officeart/2005/8/layout/vList4#2"/>
    <dgm:cxn modelId="{72F1D91E-9045-4401-AB71-98E23C1945B3}" type="presParOf" srcId="{EB49964C-DC70-48F9-97F5-6A6ADDBCC1A6}" destId="{C0FBE9CD-B76B-4087-9C07-E2D84AA1F981}" srcOrd="2" destOrd="0" presId="urn:microsoft.com/office/officeart/2005/8/layout/vList4#2"/>
    <dgm:cxn modelId="{EDE2CD0B-266D-46CE-B304-BD3AB52A2572}" type="presParOf" srcId="{C2F50308-347D-4FB9-9520-04E69389283C}" destId="{E62554B4-63C1-448F-89CA-F29226E3BD41}" srcOrd="1" destOrd="0" presId="urn:microsoft.com/office/officeart/2005/8/layout/vList4#2"/>
    <dgm:cxn modelId="{E8F3355C-5B6D-4D81-BD11-60C85811B3BA}" type="presParOf" srcId="{C2F50308-347D-4FB9-9520-04E69389283C}" destId="{648FA3CA-23DF-41F9-B28D-B9495DA80B75}" srcOrd="2" destOrd="0" presId="urn:microsoft.com/office/officeart/2005/8/layout/vList4#2"/>
    <dgm:cxn modelId="{DC3DED03-E558-4430-9642-ABA2846508A5}" type="presParOf" srcId="{648FA3CA-23DF-41F9-B28D-B9495DA80B75}" destId="{D3465D20-30D9-4AC4-8393-EEE47DF2F450}" srcOrd="0" destOrd="0" presId="urn:microsoft.com/office/officeart/2005/8/layout/vList4#2"/>
    <dgm:cxn modelId="{601A9EF0-0E9B-4545-A441-2A500220D557}" type="presParOf" srcId="{648FA3CA-23DF-41F9-B28D-B9495DA80B75}" destId="{0DA67D54-C5B5-48C0-B9EB-2316FE36C2E9}" srcOrd="1" destOrd="0" presId="urn:microsoft.com/office/officeart/2005/8/layout/vList4#2"/>
    <dgm:cxn modelId="{FA6FF327-71D9-4679-A8CA-FB46286A2A08}" type="presParOf" srcId="{648FA3CA-23DF-41F9-B28D-B9495DA80B75}" destId="{69481593-48FD-4563-BAD5-1D230D95B587}" srcOrd="2" destOrd="0" presId="urn:microsoft.com/office/officeart/2005/8/layout/vList4#2"/>
    <dgm:cxn modelId="{204C0FCF-982D-4904-BAF9-62A179D50193}" type="presParOf" srcId="{C2F50308-347D-4FB9-9520-04E69389283C}" destId="{3C5530E0-F239-42E7-B07E-C5CCDD36638E}" srcOrd="3" destOrd="0" presId="urn:microsoft.com/office/officeart/2005/8/layout/vList4#2"/>
    <dgm:cxn modelId="{5D180C6B-524D-440E-AA44-A07A35F84E3E}" type="presParOf" srcId="{C2F50308-347D-4FB9-9520-04E69389283C}" destId="{5F5DBDDB-B1BC-4511-946A-03B9E71AB6A2}" srcOrd="4" destOrd="0" presId="urn:microsoft.com/office/officeart/2005/8/layout/vList4#2"/>
    <dgm:cxn modelId="{22836485-C69B-49A8-BD3C-FC269341FA76}" type="presParOf" srcId="{5F5DBDDB-B1BC-4511-946A-03B9E71AB6A2}" destId="{40EEEE0C-243F-4664-B344-513C40FCD244}" srcOrd="0" destOrd="0" presId="urn:microsoft.com/office/officeart/2005/8/layout/vList4#2"/>
    <dgm:cxn modelId="{7CE63FC9-E9AA-473D-87E8-4CC260C60294}" type="presParOf" srcId="{5F5DBDDB-B1BC-4511-946A-03B9E71AB6A2}" destId="{204AA39A-D1F6-45F3-8551-707DF03B1404}" srcOrd="1" destOrd="0" presId="urn:microsoft.com/office/officeart/2005/8/layout/vList4#2"/>
    <dgm:cxn modelId="{2DFD60C1-AC8A-4C06-A526-4FFD44F61C25}" type="presParOf" srcId="{5F5DBDDB-B1BC-4511-946A-03B9E71AB6A2}" destId="{5F58C0F2-6AD8-405A-872C-59B2E4E078C4}" srcOrd="2" destOrd="0" presId="urn:microsoft.com/office/officeart/2005/8/layout/vList4#2"/>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3880447-46A0-4A7F-B0EA-F15AECA0930B}" type="doc">
      <dgm:prSet loTypeId="urn:microsoft.com/office/officeart/2005/8/layout/vProcess5" loCatId="process" qsTypeId="urn:microsoft.com/office/officeart/2005/8/quickstyle/3d2" qsCatId="3D" csTypeId="urn:microsoft.com/office/officeart/2005/8/colors/accent1_2" csCatId="accent1" phldr="1"/>
      <dgm:spPr/>
    </dgm:pt>
    <dgm:pt modelId="{EEA0506C-B0D1-4656-BF10-C332FE63C473}">
      <dgm:prSet phldrT="[Text]" custT="1"/>
      <dgm:spPr/>
      <dgm:t>
        <a:bodyPr/>
        <a:lstStyle/>
        <a:p>
          <a:pPr algn="ctr"/>
          <a:r>
            <a:rPr lang="en-US" sz="2200" b="1" dirty="0" smtClean="0">
              <a:latin typeface="+mn-lt"/>
            </a:rPr>
            <a:t>Program Educational Objectives (PEO)</a:t>
          </a:r>
          <a:endParaRPr lang="en-IN" sz="2200" b="1" dirty="0">
            <a:latin typeface="+mn-lt"/>
          </a:endParaRPr>
        </a:p>
      </dgm:t>
    </dgm:pt>
    <dgm:pt modelId="{F1CA92A0-8A42-4734-8649-AAA67FFB990E}" type="parTrans" cxnId="{BEA9ED7D-C363-467D-A7D5-2916B7CC8051}">
      <dgm:prSet/>
      <dgm:spPr/>
      <dgm:t>
        <a:bodyPr/>
        <a:lstStyle/>
        <a:p>
          <a:endParaRPr lang="en-IN" b="1">
            <a:latin typeface="+mn-lt"/>
          </a:endParaRPr>
        </a:p>
      </dgm:t>
    </dgm:pt>
    <dgm:pt modelId="{7D9DF185-5213-414F-A029-7DBA7B54FE63}" type="sibTrans" cxnId="{BEA9ED7D-C363-467D-A7D5-2916B7CC8051}">
      <dgm:prSet custT="1"/>
      <dgm:spPr/>
      <dgm:t>
        <a:bodyPr/>
        <a:lstStyle/>
        <a:p>
          <a:endParaRPr lang="en-IN" sz="2400" b="1">
            <a:latin typeface="+mn-lt"/>
          </a:endParaRPr>
        </a:p>
      </dgm:t>
    </dgm:pt>
    <dgm:pt modelId="{A7555DED-898F-4358-B851-E40359F7B520}">
      <dgm:prSet phldrT="[Text]" custT="1"/>
      <dgm:spPr/>
      <dgm:t>
        <a:bodyPr/>
        <a:lstStyle/>
        <a:p>
          <a:pPr algn="ctr"/>
          <a:r>
            <a:rPr lang="en-US" sz="2200" b="1" dirty="0" smtClean="0">
              <a:latin typeface="+mn-lt"/>
            </a:rPr>
            <a:t>Student /program Outcome (PO)</a:t>
          </a:r>
          <a:endParaRPr lang="en-IN" sz="2200" b="1" dirty="0">
            <a:latin typeface="+mn-lt"/>
          </a:endParaRPr>
        </a:p>
      </dgm:t>
    </dgm:pt>
    <dgm:pt modelId="{B42FD194-59F2-4372-ADFD-A014E9D224EE}" type="parTrans" cxnId="{2047B31D-C431-4DC9-9F2A-3091C741D387}">
      <dgm:prSet/>
      <dgm:spPr/>
      <dgm:t>
        <a:bodyPr/>
        <a:lstStyle/>
        <a:p>
          <a:endParaRPr lang="en-IN" b="1">
            <a:latin typeface="+mn-lt"/>
          </a:endParaRPr>
        </a:p>
      </dgm:t>
    </dgm:pt>
    <dgm:pt modelId="{AF5A85E9-1179-4B5E-8AEF-AEBDC75E6BC5}" type="sibTrans" cxnId="{2047B31D-C431-4DC9-9F2A-3091C741D387}">
      <dgm:prSet custT="1"/>
      <dgm:spPr/>
      <dgm:t>
        <a:bodyPr/>
        <a:lstStyle/>
        <a:p>
          <a:endParaRPr lang="en-IN" sz="2400" b="1">
            <a:latin typeface="+mn-lt"/>
          </a:endParaRPr>
        </a:p>
      </dgm:t>
    </dgm:pt>
    <dgm:pt modelId="{B3473903-A1DE-402A-A82F-DA15D182EA96}">
      <dgm:prSet phldrT="[Text]" custT="1"/>
      <dgm:spPr/>
      <dgm:t>
        <a:bodyPr/>
        <a:lstStyle/>
        <a:p>
          <a:pPr algn="ctr"/>
          <a:r>
            <a:rPr lang="en-US" sz="2200" b="1" dirty="0" smtClean="0">
              <a:latin typeface="+mn-lt"/>
            </a:rPr>
            <a:t>Scheme</a:t>
          </a:r>
          <a:endParaRPr lang="en-IN" sz="2200" b="1" dirty="0">
            <a:latin typeface="+mn-lt"/>
          </a:endParaRPr>
        </a:p>
      </dgm:t>
    </dgm:pt>
    <dgm:pt modelId="{84372C0B-A2C2-4CA7-84C7-30AE13AB26E7}" type="parTrans" cxnId="{A53D54E0-68A6-4C77-822C-11BA9C095243}">
      <dgm:prSet/>
      <dgm:spPr/>
      <dgm:t>
        <a:bodyPr/>
        <a:lstStyle/>
        <a:p>
          <a:endParaRPr lang="en-IN" b="1">
            <a:latin typeface="+mn-lt"/>
          </a:endParaRPr>
        </a:p>
      </dgm:t>
    </dgm:pt>
    <dgm:pt modelId="{6B62E973-772A-49B6-991C-8CA96F58A108}" type="sibTrans" cxnId="{A53D54E0-68A6-4C77-822C-11BA9C095243}">
      <dgm:prSet custT="1"/>
      <dgm:spPr/>
      <dgm:t>
        <a:bodyPr/>
        <a:lstStyle/>
        <a:p>
          <a:endParaRPr lang="en-IN" sz="2400" b="1">
            <a:latin typeface="+mn-lt"/>
          </a:endParaRPr>
        </a:p>
      </dgm:t>
    </dgm:pt>
    <dgm:pt modelId="{D05A7114-42FC-4912-A1F5-30A0BEDBAF14}">
      <dgm:prSet custT="1"/>
      <dgm:spPr/>
      <dgm:t>
        <a:bodyPr/>
        <a:lstStyle/>
        <a:p>
          <a:pPr algn="ctr"/>
          <a:r>
            <a:rPr lang="en-US" sz="2200" b="1" dirty="0" smtClean="0">
              <a:latin typeface="+mn-lt"/>
            </a:rPr>
            <a:t>Course outcomes (Syllabus)</a:t>
          </a:r>
          <a:endParaRPr lang="en-IN" sz="2200" b="1" dirty="0">
            <a:latin typeface="+mn-lt"/>
          </a:endParaRPr>
        </a:p>
      </dgm:t>
    </dgm:pt>
    <dgm:pt modelId="{BC56A0EA-B7F6-41F2-BF60-B2BE053CE0B7}" type="parTrans" cxnId="{7EB54D04-E97C-45A7-98BC-164701D2BE68}">
      <dgm:prSet/>
      <dgm:spPr/>
      <dgm:t>
        <a:bodyPr/>
        <a:lstStyle/>
        <a:p>
          <a:endParaRPr lang="en-IN" b="1">
            <a:latin typeface="+mn-lt"/>
          </a:endParaRPr>
        </a:p>
      </dgm:t>
    </dgm:pt>
    <dgm:pt modelId="{7427EC5B-5DC0-4D0D-B05E-BA29033EAC22}" type="sibTrans" cxnId="{7EB54D04-E97C-45A7-98BC-164701D2BE68}">
      <dgm:prSet/>
      <dgm:spPr/>
      <dgm:t>
        <a:bodyPr/>
        <a:lstStyle/>
        <a:p>
          <a:endParaRPr lang="en-IN" b="1">
            <a:latin typeface="+mn-lt"/>
          </a:endParaRPr>
        </a:p>
      </dgm:t>
    </dgm:pt>
    <dgm:pt modelId="{7DDDC78E-55CD-45E4-A618-740F2D25B664}">
      <dgm:prSet custT="1"/>
      <dgm:spPr/>
      <dgm:t>
        <a:bodyPr/>
        <a:lstStyle/>
        <a:p>
          <a:pPr algn="ctr"/>
          <a:r>
            <a:rPr lang="en-US" sz="2200" b="1" dirty="0" smtClean="0">
              <a:latin typeface="+mn-lt"/>
            </a:rPr>
            <a:t>Basic Projections and Expectations</a:t>
          </a:r>
          <a:endParaRPr lang="en-US" sz="2200" b="1" dirty="0">
            <a:latin typeface="+mn-lt"/>
          </a:endParaRPr>
        </a:p>
      </dgm:t>
    </dgm:pt>
    <dgm:pt modelId="{08B4AFED-C26F-4426-B29A-FB01C88C8F09}" type="parTrans" cxnId="{9C5146F5-913B-4622-98C6-F6E62D1037E5}">
      <dgm:prSet/>
      <dgm:spPr/>
      <dgm:t>
        <a:bodyPr/>
        <a:lstStyle/>
        <a:p>
          <a:endParaRPr lang="en-US" b="1">
            <a:latin typeface="+mn-lt"/>
          </a:endParaRPr>
        </a:p>
      </dgm:t>
    </dgm:pt>
    <dgm:pt modelId="{75F8944A-3900-4957-9D01-9CCE0A277FE8}" type="sibTrans" cxnId="{9C5146F5-913B-4622-98C6-F6E62D1037E5}">
      <dgm:prSet custT="1"/>
      <dgm:spPr/>
      <dgm:t>
        <a:bodyPr/>
        <a:lstStyle/>
        <a:p>
          <a:endParaRPr lang="en-US" sz="2400" b="1">
            <a:latin typeface="+mn-lt"/>
          </a:endParaRPr>
        </a:p>
      </dgm:t>
    </dgm:pt>
    <dgm:pt modelId="{58C669CB-CC2A-4BA7-B8AB-50BA959C5D56}" type="pres">
      <dgm:prSet presAssocID="{B3880447-46A0-4A7F-B0EA-F15AECA0930B}" presName="outerComposite" presStyleCnt="0">
        <dgm:presLayoutVars>
          <dgm:chMax val="5"/>
          <dgm:dir/>
          <dgm:resizeHandles val="exact"/>
        </dgm:presLayoutVars>
      </dgm:prSet>
      <dgm:spPr/>
    </dgm:pt>
    <dgm:pt modelId="{3F6B694F-B335-4EEF-8637-53A742250B29}" type="pres">
      <dgm:prSet presAssocID="{B3880447-46A0-4A7F-B0EA-F15AECA0930B}" presName="dummyMaxCanvas" presStyleCnt="0">
        <dgm:presLayoutVars/>
      </dgm:prSet>
      <dgm:spPr/>
    </dgm:pt>
    <dgm:pt modelId="{B8A639C1-292F-4102-92A3-FAF2090F5894}" type="pres">
      <dgm:prSet presAssocID="{B3880447-46A0-4A7F-B0EA-F15AECA0930B}" presName="FiveNodes_1" presStyleLbl="node1" presStyleIdx="0" presStyleCnt="5" custScaleX="99692" custLinFactNeighborX="-385">
        <dgm:presLayoutVars>
          <dgm:bulletEnabled val="1"/>
        </dgm:presLayoutVars>
      </dgm:prSet>
      <dgm:spPr/>
      <dgm:t>
        <a:bodyPr/>
        <a:lstStyle/>
        <a:p>
          <a:endParaRPr lang="en-US"/>
        </a:p>
      </dgm:t>
    </dgm:pt>
    <dgm:pt modelId="{1F6EB42F-4FAC-418C-9D2B-BAE6FB358EEB}" type="pres">
      <dgm:prSet presAssocID="{B3880447-46A0-4A7F-B0EA-F15AECA0930B}" presName="FiveNodes_2" presStyleLbl="node1" presStyleIdx="1" presStyleCnt="5" custScaleX="106054" custLinFactNeighborX="2033" custLinFactNeighborY="-3350">
        <dgm:presLayoutVars>
          <dgm:bulletEnabled val="1"/>
        </dgm:presLayoutVars>
      </dgm:prSet>
      <dgm:spPr/>
      <dgm:t>
        <a:bodyPr/>
        <a:lstStyle/>
        <a:p>
          <a:endParaRPr lang="en-US"/>
        </a:p>
      </dgm:t>
    </dgm:pt>
    <dgm:pt modelId="{A9C012E4-F0CB-4200-B47D-3833F2C0734B}" type="pres">
      <dgm:prSet presAssocID="{B3880447-46A0-4A7F-B0EA-F15AECA0930B}" presName="FiveNodes_3" presStyleLbl="node1" presStyleIdx="2" presStyleCnt="5" custScaleX="106494" custLinFactNeighborX="1958" custLinFactNeighborY="-6972">
        <dgm:presLayoutVars>
          <dgm:bulletEnabled val="1"/>
        </dgm:presLayoutVars>
      </dgm:prSet>
      <dgm:spPr/>
      <dgm:t>
        <a:bodyPr/>
        <a:lstStyle/>
        <a:p>
          <a:endParaRPr lang="en-US"/>
        </a:p>
      </dgm:t>
    </dgm:pt>
    <dgm:pt modelId="{09FADCF7-4AB1-44F1-BFFD-2F298B1E52E8}" type="pres">
      <dgm:prSet presAssocID="{B3880447-46A0-4A7F-B0EA-F15AECA0930B}" presName="FiveNodes_4" presStyleLbl="node1" presStyleIdx="3" presStyleCnt="5" custScaleX="104119" custLinFactNeighborX="170" custLinFactNeighborY="-8782">
        <dgm:presLayoutVars>
          <dgm:bulletEnabled val="1"/>
        </dgm:presLayoutVars>
      </dgm:prSet>
      <dgm:spPr/>
      <dgm:t>
        <a:bodyPr/>
        <a:lstStyle/>
        <a:p>
          <a:endParaRPr lang="en-US"/>
        </a:p>
      </dgm:t>
    </dgm:pt>
    <dgm:pt modelId="{C876EF5F-507C-4D37-BDDA-0A12183BED5E}" type="pres">
      <dgm:prSet presAssocID="{B3880447-46A0-4A7F-B0EA-F15AECA0930B}" presName="FiveNodes_5" presStyleLbl="node1" presStyleIdx="4" presStyleCnt="5" custScaleX="102799" custLinFactNeighborX="-238" custLinFactNeighborY="-11396">
        <dgm:presLayoutVars>
          <dgm:bulletEnabled val="1"/>
        </dgm:presLayoutVars>
      </dgm:prSet>
      <dgm:spPr/>
      <dgm:t>
        <a:bodyPr/>
        <a:lstStyle/>
        <a:p>
          <a:endParaRPr lang="en-US"/>
        </a:p>
      </dgm:t>
    </dgm:pt>
    <dgm:pt modelId="{F4DC30E2-F5E7-4F83-8A9E-0A9E845152C4}" type="pres">
      <dgm:prSet presAssocID="{B3880447-46A0-4A7F-B0EA-F15AECA0930B}" presName="FiveConn_1-2" presStyleLbl="fgAccFollowNode1" presStyleIdx="0" presStyleCnt="4" custLinFactNeighborX="-2741" custLinFactNeighborY="-20348">
        <dgm:presLayoutVars>
          <dgm:bulletEnabled val="1"/>
        </dgm:presLayoutVars>
      </dgm:prSet>
      <dgm:spPr/>
      <dgm:t>
        <a:bodyPr/>
        <a:lstStyle/>
        <a:p>
          <a:endParaRPr lang="en-US"/>
        </a:p>
      </dgm:t>
    </dgm:pt>
    <dgm:pt modelId="{50E71C47-ADDF-40A1-BDD6-8BEF1F9A6B13}" type="pres">
      <dgm:prSet presAssocID="{B3880447-46A0-4A7F-B0EA-F15AECA0930B}" presName="FiveConn_2-3" presStyleLbl="fgAccFollowNode1" presStyleIdx="1" presStyleCnt="4" custLinFactNeighborX="-2242" custLinFactNeighborY="-16483">
        <dgm:presLayoutVars>
          <dgm:bulletEnabled val="1"/>
        </dgm:presLayoutVars>
      </dgm:prSet>
      <dgm:spPr/>
      <dgm:t>
        <a:bodyPr/>
        <a:lstStyle/>
        <a:p>
          <a:endParaRPr lang="en-US"/>
        </a:p>
      </dgm:t>
    </dgm:pt>
    <dgm:pt modelId="{58F9017C-17DE-454E-B222-462035A4E863}" type="pres">
      <dgm:prSet presAssocID="{B3880447-46A0-4A7F-B0EA-F15AECA0930B}" presName="FiveConn_3-4" presStyleLbl="fgAccFollowNode1" presStyleIdx="2" presStyleCnt="4" custLinFactNeighborX="-7376" custLinFactNeighborY="-20697">
        <dgm:presLayoutVars>
          <dgm:bulletEnabled val="1"/>
        </dgm:presLayoutVars>
      </dgm:prSet>
      <dgm:spPr/>
      <dgm:t>
        <a:bodyPr/>
        <a:lstStyle/>
        <a:p>
          <a:endParaRPr lang="en-US"/>
        </a:p>
      </dgm:t>
    </dgm:pt>
    <dgm:pt modelId="{8D42EF42-4157-43D1-A2CC-DC2E0BA98343}" type="pres">
      <dgm:prSet presAssocID="{B3880447-46A0-4A7F-B0EA-F15AECA0930B}" presName="FiveConn_4-5" presStyleLbl="fgAccFollowNode1" presStyleIdx="3" presStyleCnt="4" custLinFactNeighborX="-9381" custLinFactNeighborY="-21046">
        <dgm:presLayoutVars>
          <dgm:bulletEnabled val="1"/>
        </dgm:presLayoutVars>
      </dgm:prSet>
      <dgm:spPr/>
      <dgm:t>
        <a:bodyPr/>
        <a:lstStyle/>
        <a:p>
          <a:endParaRPr lang="en-US"/>
        </a:p>
      </dgm:t>
    </dgm:pt>
    <dgm:pt modelId="{E92915E3-53B2-4FAD-B59B-1743B86836CB}" type="pres">
      <dgm:prSet presAssocID="{B3880447-46A0-4A7F-B0EA-F15AECA0930B}" presName="FiveNodes_1_text" presStyleLbl="node1" presStyleIdx="4" presStyleCnt="5">
        <dgm:presLayoutVars>
          <dgm:bulletEnabled val="1"/>
        </dgm:presLayoutVars>
      </dgm:prSet>
      <dgm:spPr/>
      <dgm:t>
        <a:bodyPr/>
        <a:lstStyle/>
        <a:p>
          <a:endParaRPr lang="en-US"/>
        </a:p>
      </dgm:t>
    </dgm:pt>
    <dgm:pt modelId="{B17C93B2-FB57-4EB4-B4C2-96E9F8C8A794}" type="pres">
      <dgm:prSet presAssocID="{B3880447-46A0-4A7F-B0EA-F15AECA0930B}" presName="FiveNodes_2_text" presStyleLbl="node1" presStyleIdx="4" presStyleCnt="5">
        <dgm:presLayoutVars>
          <dgm:bulletEnabled val="1"/>
        </dgm:presLayoutVars>
      </dgm:prSet>
      <dgm:spPr/>
      <dgm:t>
        <a:bodyPr/>
        <a:lstStyle/>
        <a:p>
          <a:endParaRPr lang="en-US"/>
        </a:p>
      </dgm:t>
    </dgm:pt>
    <dgm:pt modelId="{1E21181B-939C-4354-ACF6-EE6AB37547AE}" type="pres">
      <dgm:prSet presAssocID="{B3880447-46A0-4A7F-B0EA-F15AECA0930B}" presName="FiveNodes_3_text" presStyleLbl="node1" presStyleIdx="4" presStyleCnt="5">
        <dgm:presLayoutVars>
          <dgm:bulletEnabled val="1"/>
        </dgm:presLayoutVars>
      </dgm:prSet>
      <dgm:spPr/>
      <dgm:t>
        <a:bodyPr/>
        <a:lstStyle/>
        <a:p>
          <a:endParaRPr lang="en-US"/>
        </a:p>
      </dgm:t>
    </dgm:pt>
    <dgm:pt modelId="{9272E99E-1BFD-496A-979B-301B2B40BD60}" type="pres">
      <dgm:prSet presAssocID="{B3880447-46A0-4A7F-B0EA-F15AECA0930B}" presName="FiveNodes_4_text" presStyleLbl="node1" presStyleIdx="4" presStyleCnt="5">
        <dgm:presLayoutVars>
          <dgm:bulletEnabled val="1"/>
        </dgm:presLayoutVars>
      </dgm:prSet>
      <dgm:spPr/>
      <dgm:t>
        <a:bodyPr/>
        <a:lstStyle/>
        <a:p>
          <a:endParaRPr lang="en-US"/>
        </a:p>
      </dgm:t>
    </dgm:pt>
    <dgm:pt modelId="{04F41A44-02DE-4573-BDC9-063826A4B3C7}" type="pres">
      <dgm:prSet presAssocID="{B3880447-46A0-4A7F-B0EA-F15AECA0930B}" presName="FiveNodes_5_text" presStyleLbl="node1" presStyleIdx="4" presStyleCnt="5">
        <dgm:presLayoutVars>
          <dgm:bulletEnabled val="1"/>
        </dgm:presLayoutVars>
      </dgm:prSet>
      <dgm:spPr/>
      <dgm:t>
        <a:bodyPr/>
        <a:lstStyle/>
        <a:p>
          <a:endParaRPr lang="en-US"/>
        </a:p>
      </dgm:t>
    </dgm:pt>
  </dgm:ptLst>
  <dgm:cxnLst>
    <dgm:cxn modelId="{2047B31D-C431-4DC9-9F2A-3091C741D387}" srcId="{B3880447-46A0-4A7F-B0EA-F15AECA0930B}" destId="{A7555DED-898F-4358-B851-E40359F7B520}" srcOrd="2" destOrd="0" parTransId="{B42FD194-59F2-4372-ADFD-A014E9D224EE}" sibTransId="{AF5A85E9-1179-4B5E-8AEF-AEBDC75E6BC5}"/>
    <dgm:cxn modelId="{32ABE838-31DB-48A2-BAF5-EFBD4F31E76B}" type="presOf" srcId="{D05A7114-42FC-4912-A1F5-30A0BEDBAF14}" destId="{C876EF5F-507C-4D37-BDDA-0A12183BED5E}" srcOrd="0" destOrd="0" presId="urn:microsoft.com/office/officeart/2005/8/layout/vProcess5"/>
    <dgm:cxn modelId="{C1C8D73F-7B23-48CD-871B-CF40818B79AD}" type="presOf" srcId="{7DDDC78E-55CD-45E4-A618-740F2D25B664}" destId="{B8A639C1-292F-4102-92A3-FAF2090F5894}" srcOrd="0" destOrd="0" presId="urn:microsoft.com/office/officeart/2005/8/layout/vProcess5"/>
    <dgm:cxn modelId="{0A01ACAB-42F4-49FC-BAF5-688E0C1A3F7E}" type="presOf" srcId="{A7555DED-898F-4358-B851-E40359F7B520}" destId="{A9C012E4-F0CB-4200-B47D-3833F2C0734B}" srcOrd="0" destOrd="0" presId="urn:microsoft.com/office/officeart/2005/8/layout/vProcess5"/>
    <dgm:cxn modelId="{CD868BE6-7806-4A78-8A47-B26036060C9D}" type="presOf" srcId="{EEA0506C-B0D1-4656-BF10-C332FE63C473}" destId="{B17C93B2-FB57-4EB4-B4C2-96E9F8C8A794}" srcOrd="1" destOrd="0" presId="urn:microsoft.com/office/officeart/2005/8/layout/vProcess5"/>
    <dgm:cxn modelId="{4305D255-E4F7-403A-9E2F-DF1571C68B89}" type="presOf" srcId="{AF5A85E9-1179-4B5E-8AEF-AEBDC75E6BC5}" destId="{58F9017C-17DE-454E-B222-462035A4E863}" srcOrd="0" destOrd="0" presId="urn:microsoft.com/office/officeart/2005/8/layout/vProcess5"/>
    <dgm:cxn modelId="{BEA9ED7D-C363-467D-A7D5-2916B7CC8051}" srcId="{B3880447-46A0-4A7F-B0EA-F15AECA0930B}" destId="{EEA0506C-B0D1-4656-BF10-C332FE63C473}" srcOrd="1" destOrd="0" parTransId="{F1CA92A0-8A42-4734-8649-AAA67FFB990E}" sibTransId="{7D9DF185-5213-414F-A029-7DBA7B54FE63}"/>
    <dgm:cxn modelId="{A53D54E0-68A6-4C77-822C-11BA9C095243}" srcId="{B3880447-46A0-4A7F-B0EA-F15AECA0930B}" destId="{B3473903-A1DE-402A-A82F-DA15D182EA96}" srcOrd="3" destOrd="0" parTransId="{84372C0B-A2C2-4CA7-84C7-30AE13AB26E7}" sibTransId="{6B62E973-772A-49B6-991C-8CA96F58A108}"/>
    <dgm:cxn modelId="{22EF2C94-50D7-404D-A591-B3A866E2CBE8}" type="presOf" srcId="{6B62E973-772A-49B6-991C-8CA96F58A108}" destId="{8D42EF42-4157-43D1-A2CC-DC2E0BA98343}" srcOrd="0" destOrd="0" presId="urn:microsoft.com/office/officeart/2005/8/layout/vProcess5"/>
    <dgm:cxn modelId="{0996B6C1-A7D5-450A-B2E2-85EA5E61FC6E}" type="presOf" srcId="{EEA0506C-B0D1-4656-BF10-C332FE63C473}" destId="{1F6EB42F-4FAC-418C-9D2B-BAE6FB358EEB}" srcOrd="0" destOrd="0" presId="urn:microsoft.com/office/officeart/2005/8/layout/vProcess5"/>
    <dgm:cxn modelId="{6FFD33F9-8127-4B82-A197-41C0EF6930D0}" type="presOf" srcId="{B3473903-A1DE-402A-A82F-DA15D182EA96}" destId="{09FADCF7-4AB1-44F1-BFFD-2F298B1E52E8}" srcOrd="0" destOrd="0" presId="urn:microsoft.com/office/officeart/2005/8/layout/vProcess5"/>
    <dgm:cxn modelId="{6460F5C1-F6A8-463B-A67B-014A5F6A340E}" type="presOf" srcId="{B3880447-46A0-4A7F-B0EA-F15AECA0930B}" destId="{58C669CB-CC2A-4BA7-B8AB-50BA959C5D56}" srcOrd="0" destOrd="0" presId="urn:microsoft.com/office/officeart/2005/8/layout/vProcess5"/>
    <dgm:cxn modelId="{1613531F-59A3-427C-8F27-404EF257E6F3}" type="presOf" srcId="{B3473903-A1DE-402A-A82F-DA15D182EA96}" destId="{9272E99E-1BFD-496A-979B-301B2B40BD60}" srcOrd="1" destOrd="0" presId="urn:microsoft.com/office/officeart/2005/8/layout/vProcess5"/>
    <dgm:cxn modelId="{01373736-9F03-4D40-B79D-DBD4BCF03129}" type="presOf" srcId="{A7555DED-898F-4358-B851-E40359F7B520}" destId="{1E21181B-939C-4354-ACF6-EE6AB37547AE}" srcOrd="1" destOrd="0" presId="urn:microsoft.com/office/officeart/2005/8/layout/vProcess5"/>
    <dgm:cxn modelId="{D3C81C1E-2BB0-4251-BC3F-26603B8C9F95}" type="presOf" srcId="{7D9DF185-5213-414F-A029-7DBA7B54FE63}" destId="{50E71C47-ADDF-40A1-BDD6-8BEF1F9A6B13}" srcOrd="0" destOrd="0" presId="urn:microsoft.com/office/officeart/2005/8/layout/vProcess5"/>
    <dgm:cxn modelId="{0BA2F1A9-1F73-44E4-BC98-27DDF05DC20E}" type="presOf" srcId="{7DDDC78E-55CD-45E4-A618-740F2D25B664}" destId="{E92915E3-53B2-4FAD-B59B-1743B86836CB}" srcOrd="1" destOrd="0" presId="urn:microsoft.com/office/officeart/2005/8/layout/vProcess5"/>
    <dgm:cxn modelId="{79B3BF44-DEAF-4FCF-ABCA-C97C8550AE22}" type="presOf" srcId="{D05A7114-42FC-4912-A1F5-30A0BEDBAF14}" destId="{04F41A44-02DE-4573-BDC9-063826A4B3C7}" srcOrd="1" destOrd="0" presId="urn:microsoft.com/office/officeart/2005/8/layout/vProcess5"/>
    <dgm:cxn modelId="{7EB54D04-E97C-45A7-98BC-164701D2BE68}" srcId="{B3880447-46A0-4A7F-B0EA-F15AECA0930B}" destId="{D05A7114-42FC-4912-A1F5-30A0BEDBAF14}" srcOrd="4" destOrd="0" parTransId="{BC56A0EA-B7F6-41F2-BF60-B2BE053CE0B7}" sibTransId="{7427EC5B-5DC0-4D0D-B05E-BA29033EAC22}"/>
    <dgm:cxn modelId="{223B0EE9-4CFF-4943-AF57-21607414AEA0}" type="presOf" srcId="{75F8944A-3900-4957-9D01-9CCE0A277FE8}" destId="{F4DC30E2-F5E7-4F83-8A9E-0A9E845152C4}" srcOrd="0" destOrd="0" presId="urn:microsoft.com/office/officeart/2005/8/layout/vProcess5"/>
    <dgm:cxn modelId="{9C5146F5-913B-4622-98C6-F6E62D1037E5}" srcId="{B3880447-46A0-4A7F-B0EA-F15AECA0930B}" destId="{7DDDC78E-55CD-45E4-A618-740F2D25B664}" srcOrd="0" destOrd="0" parTransId="{08B4AFED-C26F-4426-B29A-FB01C88C8F09}" sibTransId="{75F8944A-3900-4957-9D01-9CCE0A277FE8}"/>
    <dgm:cxn modelId="{9DEAB837-7709-49A2-B006-DE5BEAE078E7}" type="presParOf" srcId="{58C669CB-CC2A-4BA7-B8AB-50BA959C5D56}" destId="{3F6B694F-B335-4EEF-8637-53A742250B29}" srcOrd="0" destOrd="0" presId="urn:microsoft.com/office/officeart/2005/8/layout/vProcess5"/>
    <dgm:cxn modelId="{615A8AF1-EFF8-4E2E-9F4C-9C844D2139AC}" type="presParOf" srcId="{58C669CB-CC2A-4BA7-B8AB-50BA959C5D56}" destId="{B8A639C1-292F-4102-92A3-FAF2090F5894}" srcOrd="1" destOrd="0" presId="urn:microsoft.com/office/officeart/2005/8/layout/vProcess5"/>
    <dgm:cxn modelId="{40DDC301-F879-4952-8DF1-A4763F2EB8FD}" type="presParOf" srcId="{58C669CB-CC2A-4BA7-B8AB-50BA959C5D56}" destId="{1F6EB42F-4FAC-418C-9D2B-BAE6FB358EEB}" srcOrd="2" destOrd="0" presId="urn:microsoft.com/office/officeart/2005/8/layout/vProcess5"/>
    <dgm:cxn modelId="{B261EF24-0678-40E8-B4B3-1CB833CCCA18}" type="presParOf" srcId="{58C669CB-CC2A-4BA7-B8AB-50BA959C5D56}" destId="{A9C012E4-F0CB-4200-B47D-3833F2C0734B}" srcOrd="3" destOrd="0" presId="urn:microsoft.com/office/officeart/2005/8/layout/vProcess5"/>
    <dgm:cxn modelId="{24BA7ACA-44C8-4F7E-86F8-63FA864E5544}" type="presParOf" srcId="{58C669CB-CC2A-4BA7-B8AB-50BA959C5D56}" destId="{09FADCF7-4AB1-44F1-BFFD-2F298B1E52E8}" srcOrd="4" destOrd="0" presId="urn:microsoft.com/office/officeart/2005/8/layout/vProcess5"/>
    <dgm:cxn modelId="{A02E6CC4-834D-4147-BBA9-59C1C4B57714}" type="presParOf" srcId="{58C669CB-CC2A-4BA7-B8AB-50BA959C5D56}" destId="{C876EF5F-507C-4D37-BDDA-0A12183BED5E}" srcOrd="5" destOrd="0" presId="urn:microsoft.com/office/officeart/2005/8/layout/vProcess5"/>
    <dgm:cxn modelId="{3ABB3658-1CB2-495F-852C-93AAC3209234}" type="presParOf" srcId="{58C669CB-CC2A-4BA7-B8AB-50BA959C5D56}" destId="{F4DC30E2-F5E7-4F83-8A9E-0A9E845152C4}" srcOrd="6" destOrd="0" presId="urn:microsoft.com/office/officeart/2005/8/layout/vProcess5"/>
    <dgm:cxn modelId="{A4E1D3AA-F139-449B-A771-DAFDDC6DD6BA}" type="presParOf" srcId="{58C669CB-CC2A-4BA7-B8AB-50BA959C5D56}" destId="{50E71C47-ADDF-40A1-BDD6-8BEF1F9A6B13}" srcOrd="7" destOrd="0" presId="urn:microsoft.com/office/officeart/2005/8/layout/vProcess5"/>
    <dgm:cxn modelId="{0AD0A67A-DA58-4BB4-9748-D20C924C7B97}" type="presParOf" srcId="{58C669CB-CC2A-4BA7-B8AB-50BA959C5D56}" destId="{58F9017C-17DE-454E-B222-462035A4E863}" srcOrd="8" destOrd="0" presId="urn:microsoft.com/office/officeart/2005/8/layout/vProcess5"/>
    <dgm:cxn modelId="{C1AA7E75-7CD6-44AE-9CC6-909466BA13C5}" type="presParOf" srcId="{58C669CB-CC2A-4BA7-B8AB-50BA959C5D56}" destId="{8D42EF42-4157-43D1-A2CC-DC2E0BA98343}" srcOrd="9" destOrd="0" presId="urn:microsoft.com/office/officeart/2005/8/layout/vProcess5"/>
    <dgm:cxn modelId="{E856B542-B4E3-4890-9BA7-FC2C3BA9EC68}" type="presParOf" srcId="{58C669CB-CC2A-4BA7-B8AB-50BA959C5D56}" destId="{E92915E3-53B2-4FAD-B59B-1743B86836CB}" srcOrd="10" destOrd="0" presId="urn:microsoft.com/office/officeart/2005/8/layout/vProcess5"/>
    <dgm:cxn modelId="{1C7CC2C6-2F85-47DE-8CFB-0CB83F2C493E}" type="presParOf" srcId="{58C669CB-CC2A-4BA7-B8AB-50BA959C5D56}" destId="{B17C93B2-FB57-4EB4-B4C2-96E9F8C8A794}" srcOrd="11" destOrd="0" presId="urn:microsoft.com/office/officeart/2005/8/layout/vProcess5"/>
    <dgm:cxn modelId="{4A21FC72-9B7B-467F-93AA-3333CA738031}" type="presParOf" srcId="{58C669CB-CC2A-4BA7-B8AB-50BA959C5D56}" destId="{1E21181B-939C-4354-ACF6-EE6AB37547AE}" srcOrd="12" destOrd="0" presId="urn:microsoft.com/office/officeart/2005/8/layout/vProcess5"/>
    <dgm:cxn modelId="{BB384A94-7DC9-44A5-B9FB-181056695EF1}" type="presParOf" srcId="{58C669CB-CC2A-4BA7-B8AB-50BA959C5D56}" destId="{9272E99E-1BFD-496A-979B-301B2B40BD60}" srcOrd="13" destOrd="0" presId="urn:microsoft.com/office/officeart/2005/8/layout/vProcess5"/>
    <dgm:cxn modelId="{4421AAFC-9EE3-464D-B22B-D07AE9BEE2B3}" type="presParOf" srcId="{58C669CB-CC2A-4BA7-B8AB-50BA959C5D56}" destId="{04F41A44-02DE-4573-BDC9-063826A4B3C7}"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FC34E9A-49DD-4840-AA63-3940656ADDD1}" type="doc">
      <dgm:prSet loTypeId="urn:microsoft.com/office/officeart/2008/layout/HorizontalMultiLevelHierarchy" loCatId="hierarchy" qsTypeId="urn:microsoft.com/office/officeart/2005/8/quickstyle/simple1" qsCatId="simple" csTypeId="urn:microsoft.com/office/officeart/2005/8/colors/colorful3" csCatId="colorful" phldr="1"/>
      <dgm:spPr/>
      <dgm:t>
        <a:bodyPr/>
        <a:lstStyle/>
        <a:p>
          <a:endParaRPr lang="en-IN"/>
        </a:p>
      </dgm:t>
    </dgm:pt>
    <dgm:pt modelId="{E3ACD8D9-51D1-4096-BE41-2AD7C689AB64}">
      <dgm:prSet phldrT="[Text]" custT="1"/>
      <dgm:spPr/>
      <dgm:t>
        <a:bodyPr/>
        <a:lstStyle/>
        <a:p>
          <a:r>
            <a:rPr lang="en-US" sz="2800" dirty="0" smtClean="0">
              <a:latin typeface="+mn-lt"/>
            </a:rPr>
            <a:t>Can select</a:t>
          </a:r>
          <a:endParaRPr lang="en-IN" sz="2800" dirty="0">
            <a:latin typeface="+mn-lt"/>
          </a:endParaRPr>
        </a:p>
      </dgm:t>
    </dgm:pt>
    <dgm:pt modelId="{47387AD6-47D6-4972-9C6B-F821AC3E686A}" type="parTrans" cxnId="{2CC77568-3B34-4AB4-8DD2-7024BED810AF}">
      <dgm:prSet/>
      <dgm:spPr/>
      <dgm:t>
        <a:bodyPr/>
        <a:lstStyle/>
        <a:p>
          <a:endParaRPr lang="en-IN">
            <a:latin typeface="+mn-lt"/>
          </a:endParaRPr>
        </a:p>
      </dgm:t>
    </dgm:pt>
    <dgm:pt modelId="{25A6580C-3C4B-40E6-A8F1-6A8810BCF144}" type="sibTrans" cxnId="{2CC77568-3B34-4AB4-8DD2-7024BED810AF}">
      <dgm:prSet/>
      <dgm:spPr/>
      <dgm:t>
        <a:bodyPr/>
        <a:lstStyle/>
        <a:p>
          <a:endParaRPr lang="en-IN">
            <a:latin typeface="+mn-lt"/>
          </a:endParaRPr>
        </a:p>
      </dgm:t>
    </dgm:pt>
    <dgm:pt modelId="{76C539B7-D1E5-4EEC-9F1A-8830429ECFF4}">
      <dgm:prSet phldrT="[Text]" custT="1"/>
      <dgm:spPr/>
      <dgm:t>
        <a:bodyPr/>
        <a:lstStyle/>
        <a:p>
          <a:r>
            <a:rPr lang="en-US" sz="2000" dirty="0" smtClean="0">
              <a:latin typeface="+mn-lt"/>
            </a:rPr>
            <a:t>A sub discipline of his choice </a:t>
          </a:r>
          <a:endParaRPr lang="en-IN" sz="2000" dirty="0">
            <a:latin typeface="+mn-lt"/>
          </a:endParaRPr>
        </a:p>
      </dgm:t>
    </dgm:pt>
    <dgm:pt modelId="{6DFF64BC-B911-428D-8EC5-E7440B779BFC}" type="parTrans" cxnId="{779C74E5-24C1-4643-93D2-FE303A0B1E52}">
      <dgm:prSet custT="1"/>
      <dgm:spPr/>
      <dgm:t>
        <a:bodyPr/>
        <a:lstStyle/>
        <a:p>
          <a:endParaRPr lang="en-IN" sz="2000">
            <a:latin typeface="+mn-lt"/>
          </a:endParaRPr>
        </a:p>
      </dgm:t>
    </dgm:pt>
    <dgm:pt modelId="{38AABE9B-7445-4D18-9CD7-91DD79456D6D}" type="sibTrans" cxnId="{779C74E5-24C1-4643-93D2-FE303A0B1E52}">
      <dgm:prSet/>
      <dgm:spPr/>
      <dgm:t>
        <a:bodyPr/>
        <a:lstStyle/>
        <a:p>
          <a:endParaRPr lang="en-IN">
            <a:latin typeface="+mn-lt"/>
          </a:endParaRPr>
        </a:p>
      </dgm:t>
    </dgm:pt>
    <dgm:pt modelId="{8E58F13F-3083-4914-8778-EE93A3311153}">
      <dgm:prSet phldrT="[Text]" custT="1"/>
      <dgm:spPr/>
      <dgm:t>
        <a:bodyPr/>
        <a:lstStyle/>
        <a:p>
          <a:r>
            <a:rPr lang="en-US" sz="2000" dirty="0" smtClean="0">
              <a:latin typeface="+mn-lt"/>
            </a:rPr>
            <a:t>subjects in sub-discipline</a:t>
          </a:r>
          <a:endParaRPr lang="en-IN" sz="2000" dirty="0">
            <a:latin typeface="+mn-lt"/>
          </a:endParaRPr>
        </a:p>
      </dgm:t>
    </dgm:pt>
    <dgm:pt modelId="{CCD27234-A166-432E-A09A-A2EFAD8088C7}" type="parTrans" cxnId="{8E48FBAE-8BD5-4103-A7D4-AC5A3EC5D19B}">
      <dgm:prSet custT="1"/>
      <dgm:spPr/>
      <dgm:t>
        <a:bodyPr/>
        <a:lstStyle/>
        <a:p>
          <a:endParaRPr lang="en-IN" sz="2000">
            <a:latin typeface="+mn-lt"/>
          </a:endParaRPr>
        </a:p>
      </dgm:t>
    </dgm:pt>
    <dgm:pt modelId="{52CF8B92-3EF6-4AA6-9949-7E652EC0AD9B}" type="sibTrans" cxnId="{8E48FBAE-8BD5-4103-A7D4-AC5A3EC5D19B}">
      <dgm:prSet/>
      <dgm:spPr/>
      <dgm:t>
        <a:bodyPr/>
        <a:lstStyle/>
        <a:p>
          <a:endParaRPr lang="en-IN">
            <a:latin typeface="+mn-lt"/>
          </a:endParaRPr>
        </a:p>
      </dgm:t>
    </dgm:pt>
    <dgm:pt modelId="{1A7690E6-6764-4057-A28F-6C2E643949D1}">
      <dgm:prSet phldrT="[Text]" custT="1"/>
      <dgm:spPr/>
      <dgm:t>
        <a:bodyPr/>
        <a:lstStyle/>
        <a:p>
          <a:r>
            <a:rPr lang="en-US" sz="2000" dirty="0" smtClean="0">
              <a:latin typeface="+mn-lt"/>
            </a:rPr>
            <a:t>open electives </a:t>
          </a:r>
          <a:endParaRPr lang="en-IN" sz="2000" dirty="0">
            <a:latin typeface="+mn-lt"/>
          </a:endParaRPr>
        </a:p>
      </dgm:t>
    </dgm:pt>
    <dgm:pt modelId="{DA0FA7CD-3DD0-42BA-8B30-4B116B56096D}" type="parTrans" cxnId="{A7CC7B59-B982-4878-8D06-BC7354C82F1A}">
      <dgm:prSet custT="1"/>
      <dgm:spPr/>
      <dgm:t>
        <a:bodyPr/>
        <a:lstStyle/>
        <a:p>
          <a:endParaRPr lang="en-IN" sz="2000">
            <a:latin typeface="+mn-lt"/>
          </a:endParaRPr>
        </a:p>
      </dgm:t>
    </dgm:pt>
    <dgm:pt modelId="{D263C3E2-8ED5-4956-8D45-12478911D897}" type="sibTrans" cxnId="{A7CC7B59-B982-4878-8D06-BC7354C82F1A}">
      <dgm:prSet/>
      <dgm:spPr/>
      <dgm:t>
        <a:bodyPr/>
        <a:lstStyle/>
        <a:p>
          <a:endParaRPr lang="en-IN">
            <a:latin typeface="+mn-lt"/>
          </a:endParaRPr>
        </a:p>
      </dgm:t>
    </dgm:pt>
    <dgm:pt modelId="{366E4BBB-4DB5-4DAF-A9C2-A6E2CD3A17AF}">
      <dgm:prSet custT="1"/>
      <dgm:spPr/>
      <dgm:t>
        <a:bodyPr/>
        <a:lstStyle/>
        <a:p>
          <a:r>
            <a:rPr lang="en-US" sz="2000" dirty="0" smtClean="0">
              <a:latin typeface="+mn-lt"/>
            </a:rPr>
            <a:t>5 Projects at different levels</a:t>
          </a:r>
          <a:endParaRPr lang="en-IN" sz="2000" dirty="0">
            <a:latin typeface="+mn-lt"/>
          </a:endParaRPr>
        </a:p>
      </dgm:t>
    </dgm:pt>
    <dgm:pt modelId="{D5DD4730-44B6-4AD3-A409-083285ADBC33}" type="parTrans" cxnId="{8100E2EB-64D4-480F-99DD-F5900123E5EA}">
      <dgm:prSet custT="1"/>
      <dgm:spPr/>
      <dgm:t>
        <a:bodyPr/>
        <a:lstStyle/>
        <a:p>
          <a:endParaRPr lang="en-IN" sz="2000">
            <a:latin typeface="+mn-lt"/>
          </a:endParaRPr>
        </a:p>
      </dgm:t>
    </dgm:pt>
    <dgm:pt modelId="{A4002870-28CC-408B-BF3A-8A41CE6C836F}" type="sibTrans" cxnId="{8100E2EB-64D4-480F-99DD-F5900123E5EA}">
      <dgm:prSet/>
      <dgm:spPr/>
      <dgm:t>
        <a:bodyPr/>
        <a:lstStyle/>
        <a:p>
          <a:endParaRPr lang="en-IN">
            <a:latin typeface="+mn-lt"/>
          </a:endParaRPr>
        </a:p>
      </dgm:t>
    </dgm:pt>
    <dgm:pt modelId="{A729240E-339F-4649-8A28-6DEFA0951009}" type="pres">
      <dgm:prSet presAssocID="{FFC34E9A-49DD-4840-AA63-3940656ADDD1}" presName="Name0" presStyleCnt="0">
        <dgm:presLayoutVars>
          <dgm:chPref val="1"/>
          <dgm:dir/>
          <dgm:animOne val="branch"/>
          <dgm:animLvl val="lvl"/>
          <dgm:resizeHandles val="exact"/>
        </dgm:presLayoutVars>
      </dgm:prSet>
      <dgm:spPr/>
      <dgm:t>
        <a:bodyPr/>
        <a:lstStyle/>
        <a:p>
          <a:endParaRPr lang="en-US"/>
        </a:p>
      </dgm:t>
    </dgm:pt>
    <dgm:pt modelId="{7D497D83-AD06-4CD4-B7C6-A0A9E2A81DF4}" type="pres">
      <dgm:prSet presAssocID="{E3ACD8D9-51D1-4096-BE41-2AD7C689AB64}" presName="root1" presStyleCnt="0"/>
      <dgm:spPr/>
    </dgm:pt>
    <dgm:pt modelId="{A919A082-C852-41DD-96F5-E80FF7C063A9}" type="pres">
      <dgm:prSet presAssocID="{E3ACD8D9-51D1-4096-BE41-2AD7C689AB64}" presName="LevelOneTextNode" presStyleLbl="node0" presStyleIdx="0" presStyleCnt="1">
        <dgm:presLayoutVars>
          <dgm:chPref val="3"/>
        </dgm:presLayoutVars>
      </dgm:prSet>
      <dgm:spPr/>
      <dgm:t>
        <a:bodyPr/>
        <a:lstStyle/>
        <a:p>
          <a:endParaRPr lang="en-US"/>
        </a:p>
      </dgm:t>
    </dgm:pt>
    <dgm:pt modelId="{CB0DCD27-B7E6-405A-B249-BB610572EDD9}" type="pres">
      <dgm:prSet presAssocID="{E3ACD8D9-51D1-4096-BE41-2AD7C689AB64}" presName="level2hierChild" presStyleCnt="0"/>
      <dgm:spPr/>
    </dgm:pt>
    <dgm:pt modelId="{18EE0A3B-3874-4838-8013-F3E80DCC640D}" type="pres">
      <dgm:prSet presAssocID="{6DFF64BC-B911-428D-8EC5-E7440B779BFC}" presName="conn2-1" presStyleLbl="parChTrans1D2" presStyleIdx="0" presStyleCnt="4"/>
      <dgm:spPr/>
      <dgm:t>
        <a:bodyPr/>
        <a:lstStyle/>
        <a:p>
          <a:endParaRPr lang="en-US"/>
        </a:p>
      </dgm:t>
    </dgm:pt>
    <dgm:pt modelId="{F387B344-E9CC-4555-8B63-9E45E5D35D45}" type="pres">
      <dgm:prSet presAssocID="{6DFF64BC-B911-428D-8EC5-E7440B779BFC}" presName="connTx" presStyleLbl="parChTrans1D2" presStyleIdx="0" presStyleCnt="4"/>
      <dgm:spPr/>
      <dgm:t>
        <a:bodyPr/>
        <a:lstStyle/>
        <a:p>
          <a:endParaRPr lang="en-US"/>
        </a:p>
      </dgm:t>
    </dgm:pt>
    <dgm:pt modelId="{36741234-6749-44F5-A75D-16ED65A061E6}" type="pres">
      <dgm:prSet presAssocID="{76C539B7-D1E5-4EEC-9F1A-8830429ECFF4}" presName="root2" presStyleCnt="0"/>
      <dgm:spPr/>
    </dgm:pt>
    <dgm:pt modelId="{D7B8FD95-D607-432D-AF3A-F0D9CE1EC946}" type="pres">
      <dgm:prSet presAssocID="{76C539B7-D1E5-4EEC-9F1A-8830429ECFF4}" presName="LevelTwoTextNode" presStyleLbl="node2" presStyleIdx="0" presStyleCnt="4">
        <dgm:presLayoutVars>
          <dgm:chPref val="3"/>
        </dgm:presLayoutVars>
      </dgm:prSet>
      <dgm:spPr/>
      <dgm:t>
        <a:bodyPr/>
        <a:lstStyle/>
        <a:p>
          <a:endParaRPr lang="en-IN"/>
        </a:p>
      </dgm:t>
    </dgm:pt>
    <dgm:pt modelId="{D14E1FD2-2719-44CB-9577-653A9036D27D}" type="pres">
      <dgm:prSet presAssocID="{76C539B7-D1E5-4EEC-9F1A-8830429ECFF4}" presName="level3hierChild" presStyleCnt="0"/>
      <dgm:spPr/>
    </dgm:pt>
    <dgm:pt modelId="{4ACDC0CC-61D5-4851-908F-A96BEA5E52F9}" type="pres">
      <dgm:prSet presAssocID="{CCD27234-A166-432E-A09A-A2EFAD8088C7}" presName="conn2-1" presStyleLbl="parChTrans1D2" presStyleIdx="1" presStyleCnt="4"/>
      <dgm:spPr/>
      <dgm:t>
        <a:bodyPr/>
        <a:lstStyle/>
        <a:p>
          <a:endParaRPr lang="en-US"/>
        </a:p>
      </dgm:t>
    </dgm:pt>
    <dgm:pt modelId="{2A455DBA-7A15-45ED-98B5-17C6073421C5}" type="pres">
      <dgm:prSet presAssocID="{CCD27234-A166-432E-A09A-A2EFAD8088C7}" presName="connTx" presStyleLbl="parChTrans1D2" presStyleIdx="1" presStyleCnt="4"/>
      <dgm:spPr/>
      <dgm:t>
        <a:bodyPr/>
        <a:lstStyle/>
        <a:p>
          <a:endParaRPr lang="en-US"/>
        </a:p>
      </dgm:t>
    </dgm:pt>
    <dgm:pt modelId="{5E3F0B44-361C-46C8-A931-E5B76990E204}" type="pres">
      <dgm:prSet presAssocID="{8E58F13F-3083-4914-8778-EE93A3311153}" presName="root2" presStyleCnt="0"/>
      <dgm:spPr/>
    </dgm:pt>
    <dgm:pt modelId="{03B50F16-201B-4C5D-A1C7-F32DEC4A27C0}" type="pres">
      <dgm:prSet presAssocID="{8E58F13F-3083-4914-8778-EE93A3311153}" presName="LevelTwoTextNode" presStyleLbl="node2" presStyleIdx="1" presStyleCnt="4">
        <dgm:presLayoutVars>
          <dgm:chPref val="3"/>
        </dgm:presLayoutVars>
      </dgm:prSet>
      <dgm:spPr/>
      <dgm:t>
        <a:bodyPr/>
        <a:lstStyle/>
        <a:p>
          <a:endParaRPr lang="en-IN"/>
        </a:p>
      </dgm:t>
    </dgm:pt>
    <dgm:pt modelId="{6C37C310-2C85-4BC6-B589-EC16C88A7283}" type="pres">
      <dgm:prSet presAssocID="{8E58F13F-3083-4914-8778-EE93A3311153}" presName="level3hierChild" presStyleCnt="0"/>
      <dgm:spPr/>
    </dgm:pt>
    <dgm:pt modelId="{2D20F15D-14AF-4024-9233-D1060E66AAC8}" type="pres">
      <dgm:prSet presAssocID="{DA0FA7CD-3DD0-42BA-8B30-4B116B56096D}" presName="conn2-1" presStyleLbl="parChTrans1D2" presStyleIdx="2" presStyleCnt="4"/>
      <dgm:spPr/>
      <dgm:t>
        <a:bodyPr/>
        <a:lstStyle/>
        <a:p>
          <a:endParaRPr lang="en-US"/>
        </a:p>
      </dgm:t>
    </dgm:pt>
    <dgm:pt modelId="{52F8F236-4427-49C9-A1DC-5C28C7EC083B}" type="pres">
      <dgm:prSet presAssocID="{DA0FA7CD-3DD0-42BA-8B30-4B116B56096D}" presName="connTx" presStyleLbl="parChTrans1D2" presStyleIdx="2" presStyleCnt="4"/>
      <dgm:spPr/>
      <dgm:t>
        <a:bodyPr/>
        <a:lstStyle/>
        <a:p>
          <a:endParaRPr lang="en-US"/>
        </a:p>
      </dgm:t>
    </dgm:pt>
    <dgm:pt modelId="{C34C44F3-EAAB-4990-8A43-091CFC95B4AE}" type="pres">
      <dgm:prSet presAssocID="{1A7690E6-6764-4057-A28F-6C2E643949D1}" presName="root2" presStyleCnt="0"/>
      <dgm:spPr/>
    </dgm:pt>
    <dgm:pt modelId="{C5090D08-87B6-46AE-A181-9AFFC6B2C5DB}" type="pres">
      <dgm:prSet presAssocID="{1A7690E6-6764-4057-A28F-6C2E643949D1}" presName="LevelTwoTextNode" presStyleLbl="node2" presStyleIdx="2" presStyleCnt="4">
        <dgm:presLayoutVars>
          <dgm:chPref val="3"/>
        </dgm:presLayoutVars>
      </dgm:prSet>
      <dgm:spPr/>
      <dgm:t>
        <a:bodyPr/>
        <a:lstStyle/>
        <a:p>
          <a:endParaRPr lang="en-IN"/>
        </a:p>
      </dgm:t>
    </dgm:pt>
    <dgm:pt modelId="{FABD523D-7FA0-485B-9B37-00C931A1773F}" type="pres">
      <dgm:prSet presAssocID="{1A7690E6-6764-4057-A28F-6C2E643949D1}" presName="level3hierChild" presStyleCnt="0"/>
      <dgm:spPr/>
    </dgm:pt>
    <dgm:pt modelId="{62D4BCDE-F29B-4C57-8168-852F10DFE1A5}" type="pres">
      <dgm:prSet presAssocID="{D5DD4730-44B6-4AD3-A409-083285ADBC33}" presName="conn2-1" presStyleLbl="parChTrans1D2" presStyleIdx="3" presStyleCnt="4"/>
      <dgm:spPr/>
      <dgm:t>
        <a:bodyPr/>
        <a:lstStyle/>
        <a:p>
          <a:endParaRPr lang="en-US"/>
        </a:p>
      </dgm:t>
    </dgm:pt>
    <dgm:pt modelId="{179CC26E-DD46-473B-ADAA-44B509237D0D}" type="pres">
      <dgm:prSet presAssocID="{D5DD4730-44B6-4AD3-A409-083285ADBC33}" presName="connTx" presStyleLbl="parChTrans1D2" presStyleIdx="3" presStyleCnt="4"/>
      <dgm:spPr/>
      <dgm:t>
        <a:bodyPr/>
        <a:lstStyle/>
        <a:p>
          <a:endParaRPr lang="en-US"/>
        </a:p>
      </dgm:t>
    </dgm:pt>
    <dgm:pt modelId="{60D4C3E4-15AE-4088-97CC-6B376D847FC6}" type="pres">
      <dgm:prSet presAssocID="{366E4BBB-4DB5-4DAF-A9C2-A6E2CD3A17AF}" presName="root2" presStyleCnt="0"/>
      <dgm:spPr/>
    </dgm:pt>
    <dgm:pt modelId="{B29A2EC5-13C3-4933-8D60-171936EE6EBB}" type="pres">
      <dgm:prSet presAssocID="{366E4BBB-4DB5-4DAF-A9C2-A6E2CD3A17AF}" presName="LevelTwoTextNode" presStyleLbl="node2" presStyleIdx="3" presStyleCnt="4">
        <dgm:presLayoutVars>
          <dgm:chPref val="3"/>
        </dgm:presLayoutVars>
      </dgm:prSet>
      <dgm:spPr/>
      <dgm:t>
        <a:bodyPr/>
        <a:lstStyle/>
        <a:p>
          <a:endParaRPr lang="en-IN"/>
        </a:p>
      </dgm:t>
    </dgm:pt>
    <dgm:pt modelId="{652C5836-340A-41F1-82A0-2B9AFCB9E113}" type="pres">
      <dgm:prSet presAssocID="{366E4BBB-4DB5-4DAF-A9C2-A6E2CD3A17AF}" presName="level3hierChild" presStyleCnt="0"/>
      <dgm:spPr/>
    </dgm:pt>
  </dgm:ptLst>
  <dgm:cxnLst>
    <dgm:cxn modelId="{CC8C88DA-12B0-429E-B985-DE44652E974E}" type="presOf" srcId="{76C539B7-D1E5-4EEC-9F1A-8830429ECFF4}" destId="{D7B8FD95-D607-432D-AF3A-F0D9CE1EC946}" srcOrd="0" destOrd="0" presId="urn:microsoft.com/office/officeart/2008/layout/HorizontalMultiLevelHierarchy"/>
    <dgm:cxn modelId="{0C431DC8-343F-4EA8-91DF-C5E868A1EA0F}" type="presOf" srcId="{D5DD4730-44B6-4AD3-A409-083285ADBC33}" destId="{62D4BCDE-F29B-4C57-8168-852F10DFE1A5}" srcOrd="0" destOrd="0" presId="urn:microsoft.com/office/officeart/2008/layout/HorizontalMultiLevelHierarchy"/>
    <dgm:cxn modelId="{582E272C-8F75-4814-8703-89ED69C9F886}" type="presOf" srcId="{D5DD4730-44B6-4AD3-A409-083285ADBC33}" destId="{179CC26E-DD46-473B-ADAA-44B509237D0D}" srcOrd="1" destOrd="0" presId="urn:microsoft.com/office/officeart/2008/layout/HorizontalMultiLevelHierarchy"/>
    <dgm:cxn modelId="{1261E76C-5244-43BE-9463-C75CA170346D}" type="presOf" srcId="{CCD27234-A166-432E-A09A-A2EFAD8088C7}" destId="{2A455DBA-7A15-45ED-98B5-17C6073421C5}" srcOrd="1" destOrd="0" presId="urn:microsoft.com/office/officeart/2008/layout/HorizontalMultiLevelHierarchy"/>
    <dgm:cxn modelId="{B7AB0F65-6DF7-4CFC-8B59-0F5710A50A76}" type="presOf" srcId="{8E58F13F-3083-4914-8778-EE93A3311153}" destId="{03B50F16-201B-4C5D-A1C7-F32DEC4A27C0}" srcOrd="0" destOrd="0" presId="urn:microsoft.com/office/officeart/2008/layout/HorizontalMultiLevelHierarchy"/>
    <dgm:cxn modelId="{4AC5CF97-D673-4384-90B5-FEA1A0A73783}" type="presOf" srcId="{1A7690E6-6764-4057-A28F-6C2E643949D1}" destId="{C5090D08-87B6-46AE-A181-9AFFC6B2C5DB}" srcOrd="0" destOrd="0" presId="urn:microsoft.com/office/officeart/2008/layout/HorizontalMultiLevelHierarchy"/>
    <dgm:cxn modelId="{779C74E5-24C1-4643-93D2-FE303A0B1E52}" srcId="{E3ACD8D9-51D1-4096-BE41-2AD7C689AB64}" destId="{76C539B7-D1E5-4EEC-9F1A-8830429ECFF4}" srcOrd="0" destOrd="0" parTransId="{6DFF64BC-B911-428D-8EC5-E7440B779BFC}" sibTransId="{38AABE9B-7445-4D18-9CD7-91DD79456D6D}"/>
    <dgm:cxn modelId="{F665D787-717E-41F9-99BB-4C014F08A247}" type="presOf" srcId="{6DFF64BC-B911-428D-8EC5-E7440B779BFC}" destId="{F387B344-E9CC-4555-8B63-9E45E5D35D45}" srcOrd="1" destOrd="0" presId="urn:microsoft.com/office/officeart/2008/layout/HorizontalMultiLevelHierarchy"/>
    <dgm:cxn modelId="{3521EEB5-6E3D-49D9-9D1A-CADC92B12E48}" type="presOf" srcId="{CCD27234-A166-432E-A09A-A2EFAD8088C7}" destId="{4ACDC0CC-61D5-4851-908F-A96BEA5E52F9}" srcOrd="0" destOrd="0" presId="urn:microsoft.com/office/officeart/2008/layout/HorizontalMultiLevelHierarchy"/>
    <dgm:cxn modelId="{D4D234C9-B4E4-4B0F-ABCD-35A12E15C595}" type="presOf" srcId="{E3ACD8D9-51D1-4096-BE41-2AD7C689AB64}" destId="{A919A082-C852-41DD-96F5-E80FF7C063A9}" srcOrd="0" destOrd="0" presId="urn:microsoft.com/office/officeart/2008/layout/HorizontalMultiLevelHierarchy"/>
    <dgm:cxn modelId="{8E48FBAE-8BD5-4103-A7D4-AC5A3EC5D19B}" srcId="{E3ACD8D9-51D1-4096-BE41-2AD7C689AB64}" destId="{8E58F13F-3083-4914-8778-EE93A3311153}" srcOrd="1" destOrd="0" parTransId="{CCD27234-A166-432E-A09A-A2EFAD8088C7}" sibTransId="{52CF8B92-3EF6-4AA6-9949-7E652EC0AD9B}"/>
    <dgm:cxn modelId="{BADC34C6-F557-4628-91C3-3E7ACF17C707}" type="presOf" srcId="{6DFF64BC-B911-428D-8EC5-E7440B779BFC}" destId="{18EE0A3B-3874-4838-8013-F3E80DCC640D}" srcOrd="0" destOrd="0" presId="urn:microsoft.com/office/officeart/2008/layout/HorizontalMultiLevelHierarchy"/>
    <dgm:cxn modelId="{680A5B04-68E1-4ACB-A9D1-E168FF726E4C}" type="presOf" srcId="{FFC34E9A-49DD-4840-AA63-3940656ADDD1}" destId="{A729240E-339F-4649-8A28-6DEFA0951009}" srcOrd="0" destOrd="0" presId="urn:microsoft.com/office/officeart/2008/layout/HorizontalMultiLevelHierarchy"/>
    <dgm:cxn modelId="{8100E2EB-64D4-480F-99DD-F5900123E5EA}" srcId="{E3ACD8D9-51D1-4096-BE41-2AD7C689AB64}" destId="{366E4BBB-4DB5-4DAF-A9C2-A6E2CD3A17AF}" srcOrd="3" destOrd="0" parTransId="{D5DD4730-44B6-4AD3-A409-083285ADBC33}" sibTransId="{A4002870-28CC-408B-BF3A-8A41CE6C836F}"/>
    <dgm:cxn modelId="{2CC77568-3B34-4AB4-8DD2-7024BED810AF}" srcId="{FFC34E9A-49DD-4840-AA63-3940656ADDD1}" destId="{E3ACD8D9-51D1-4096-BE41-2AD7C689AB64}" srcOrd="0" destOrd="0" parTransId="{47387AD6-47D6-4972-9C6B-F821AC3E686A}" sibTransId="{25A6580C-3C4B-40E6-A8F1-6A8810BCF144}"/>
    <dgm:cxn modelId="{312BD0D3-E5CB-43F1-810F-032F41F300F5}" type="presOf" srcId="{DA0FA7CD-3DD0-42BA-8B30-4B116B56096D}" destId="{52F8F236-4427-49C9-A1DC-5C28C7EC083B}" srcOrd="1" destOrd="0" presId="urn:microsoft.com/office/officeart/2008/layout/HorizontalMultiLevelHierarchy"/>
    <dgm:cxn modelId="{A7CC7B59-B982-4878-8D06-BC7354C82F1A}" srcId="{E3ACD8D9-51D1-4096-BE41-2AD7C689AB64}" destId="{1A7690E6-6764-4057-A28F-6C2E643949D1}" srcOrd="2" destOrd="0" parTransId="{DA0FA7CD-3DD0-42BA-8B30-4B116B56096D}" sibTransId="{D263C3E2-8ED5-4956-8D45-12478911D897}"/>
    <dgm:cxn modelId="{51A2CFB2-D0DF-4238-8E53-F043E24D7CBB}" type="presOf" srcId="{366E4BBB-4DB5-4DAF-A9C2-A6E2CD3A17AF}" destId="{B29A2EC5-13C3-4933-8D60-171936EE6EBB}" srcOrd="0" destOrd="0" presId="urn:microsoft.com/office/officeart/2008/layout/HorizontalMultiLevelHierarchy"/>
    <dgm:cxn modelId="{102F6B4C-AC21-4938-BCCA-69591FA56359}" type="presOf" srcId="{DA0FA7CD-3DD0-42BA-8B30-4B116B56096D}" destId="{2D20F15D-14AF-4024-9233-D1060E66AAC8}" srcOrd="0" destOrd="0" presId="urn:microsoft.com/office/officeart/2008/layout/HorizontalMultiLevelHierarchy"/>
    <dgm:cxn modelId="{1EB3D81F-D459-4F56-8985-B5C3579F99D9}" type="presParOf" srcId="{A729240E-339F-4649-8A28-6DEFA0951009}" destId="{7D497D83-AD06-4CD4-B7C6-A0A9E2A81DF4}" srcOrd="0" destOrd="0" presId="urn:microsoft.com/office/officeart/2008/layout/HorizontalMultiLevelHierarchy"/>
    <dgm:cxn modelId="{3A5A960A-1F53-48BC-AA19-8E8C0917CC3F}" type="presParOf" srcId="{7D497D83-AD06-4CD4-B7C6-A0A9E2A81DF4}" destId="{A919A082-C852-41DD-96F5-E80FF7C063A9}" srcOrd="0" destOrd="0" presId="urn:microsoft.com/office/officeart/2008/layout/HorizontalMultiLevelHierarchy"/>
    <dgm:cxn modelId="{E301E7D0-5EDF-4E4D-B1F9-D154AC547217}" type="presParOf" srcId="{7D497D83-AD06-4CD4-B7C6-A0A9E2A81DF4}" destId="{CB0DCD27-B7E6-405A-B249-BB610572EDD9}" srcOrd="1" destOrd="0" presId="urn:microsoft.com/office/officeart/2008/layout/HorizontalMultiLevelHierarchy"/>
    <dgm:cxn modelId="{90A58234-1BB5-4340-BA4A-8F8FC41D2D17}" type="presParOf" srcId="{CB0DCD27-B7E6-405A-B249-BB610572EDD9}" destId="{18EE0A3B-3874-4838-8013-F3E80DCC640D}" srcOrd="0" destOrd="0" presId="urn:microsoft.com/office/officeart/2008/layout/HorizontalMultiLevelHierarchy"/>
    <dgm:cxn modelId="{77208967-8DBD-4596-806B-2EF73279FD74}" type="presParOf" srcId="{18EE0A3B-3874-4838-8013-F3E80DCC640D}" destId="{F387B344-E9CC-4555-8B63-9E45E5D35D45}" srcOrd="0" destOrd="0" presId="urn:microsoft.com/office/officeart/2008/layout/HorizontalMultiLevelHierarchy"/>
    <dgm:cxn modelId="{3B3F7B84-E9D6-41C5-B740-13FDC1E1EB1A}" type="presParOf" srcId="{CB0DCD27-B7E6-405A-B249-BB610572EDD9}" destId="{36741234-6749-44F5-A75D-16ED65A061E6}" srcOrd="1" destOrd="0" presId="urn:microsoft.com/office/officeart/2008/layout/HorizontalMultiLevelHierarchy"/>
    <dgm:cxn modelId="{FEFA79D4-FA97-4EBA-8A24-E9C85237A21C}" type="presParOf" srcId="{36741234-6749-44F5-A75D-16ED65A061E6}" destId="{D7B8FD95-D607-432D-AF3A-F0D9CE1EC946}" srcOrd="0" destOrd="0" presId="urn:microsoft.com/office/officeart/2008/layout/HorizontalMultiLevelHierarchy"/>
    <dgm:cxn modelId="{91760451-F3C7-497F-B3D3-177832DC6C84}" type="presParOf" srcId="{36741234-6749-44F5-A75D-16ED65A061E6}" destId="{D14E1FD2-2719-44CB-9577-653A9036D27D}" srcOrd="1" destOrd="0" presId="urn:microsoft.com/office/officeart/2008/layout/HorizontalMultiLevelHierarchy"/>
    <dgm:cxn modelId="{2B7D6457-1FBF-4D8C-8251-D3813E51D05B}" type="presParOf" srcId="{CB0DCD27-B7E6-405A-B249-BB610572EDD9}" destId="{4ACDC0CC-61D5-4851-908F-A96BEA5E52F9}" srcOrd="2" destOrd="0" presId="urn:microsoft.com/office/officeart/2008/layout/HorizontalMultiLevelHierarchy"/>
    <dgm:cxn modelId="{4353427C-D54F-47B5-B2BA-D80820148C98}" type="presParOf" srcId="{4ACDC0CC-61D5-4851-908F-A96BEA5E52F9}" destId="{2A455DBA-7A15-45ED-98B5-17C6073421C5}" srcOrd="0" destOrd="0" presId="urn:microsoft.com/office/officeart/2008/layout/HorizontalMultiLevelHierarchy"/>
    <dgm:cxn modelId="{FDAC78FB-970B-4007-AD8F-038D1325ADB5}" type="presParOf" srcId="{CB0DCD27-B7E6-405A-B249-BB610572EDD9}" destId="{5E3F0B44-361C-46C8-A931-E5B76990E204}" srcOrd="3" destOrd="0" presId="urn:microsoft.com/office/officeart/2008/layout/HorizontalMultiLevelHierarchy"/>
    <dgm:cxn modelId="{1A58D2F3-FD63-4503-904C-747CC3360D41}" type="presParOf" srcId="{5E3F0B44-361C-46C8-A931-E5B76990E204}" destId="{03B50F16-201B-4C5D-A1C7-F32DEC4A27C0}" srcOrd="0" destOrd="0" presId="urn:microsoft.com/office/officeart/2008/layout/HorizontalMultiLevelHierarchy"/>
    <dgm:cxn modelId="{370196F6-EAA4-4774-9A72-BB1CF10DC3E9}" type="presParOf" srcId="{5E3F0B44-361C-46C8-A931-E5B76990E204}" destId="{6C37C310-2C85-4BC6-B589-EC16C88A7283}" srcOrd="1" destOrd="0" presId="urn:microsoft.com/office/officeart/2008/layout/HorizontalMultiLevelHierarchy"/>
    <dgm:cxn modelId="{96C539DC-505E-4041-9D79-62DAD0DB779E}" type="presParOf" srcId="{CB0DCD27-B7E6-405A-B249-BB610572EDD9}" destId="{2D20F15D-14AF-4024-9233-D1060E66AAC8}" srcOrd="4" destOrd="0" presId="urn:microsoft.com/office/officeart/2008/layout/HorizontalMultiLevelHierarchy"/>
    <dgm:cxn modelId="{0CE91AA5-E9FC-4B61-81C5-731F37F62F7B}" type="presParOf" srcId="{2D20F15D-14AF-4024-9233-D1060E66AAC8}" destId="{52F8F236-4427-49C9-A1DC-5C28C7EC083B}" srcOrd="0" destOrd="0" presId="urn:microsoft.com/office/officeart/2008/layout/HorizontalMultiLevelHierarchy"/>
    <dgm:cxn modelId="{65FD5432-566E-43AD-9550-9E876A1FE2C3}" type="presParOf" srcId="{CB0DCD27-B7E6-405A-B249-BB610572EDD9}" destId="{C34C44F3-EAAB-4990-8A43-091CFC95B4AE}" srcOrd="5" destOrd="0" presId="urn:microsoft.com/office/officeart/2008/layout/HorizontalMultiLevelHierarchy"/>
    <dgm:cxn modelId="{FB509B93-EB1D-4403-9EF3-C7E56C47E068}" type="presParOf" srcId="{C34C44F3-EAAB-4990-8A43-091CFC95B4AE}" destId="{C5090D08-87B6-46AE-A181-9AFFC6B2C5DB}" srcOrd="0" destOrd="0" presId="urn:microsoft.com/office/officeart/2008/layout/HorizontalMultiLevelHierarchy"/>
    <dgm:cxn modelId="{5BE4740B-4E6D-472D-AE03-FD2F87AB9CB6}" type="presParOf" srcId="{C34C44F3-EAAB-4990-8A43-091CFC95B4AE}" destId="{FABD523D-7FA0-485B-9B37-00C931A1773F}" srcOrd="1" destOrd="0" presId="urn:microsoft.com/office/officeart/2008/layout/HorizontalMultiLevelHierarchy"/>
    <dgm:cxn modelId="{CC1A0C32-B5F5-440D-9062-A5ACC1F41883}" type="presParOf" srcId="{CB0DCD27-B7E6-405A-B249-BB610572EDD9}" destId="{62D4BCDE-F29B-4C57-8168-852F10DFE1A5}" srcOrd="6" destOrd="0" presId="urn:microsoft.com/office/officeart/2008/layout/HorizontalMultiLevelHierarchy"/>
    <dgm:cxn modelId="{E5C760E1-1050-4893-9E0D-4685AB3C14E8}" type="presParOf" srcId="{62D4BCDE-F29B-4C57-8168-852F10DFE1A5}" destId="{179CC26E-DD46-473B-ADAA-44B509237D0D}" srcOrd="0" destOrd="0" presId="urn:microsoft.com/office/officeart/2008/layout/HorizontalMultiLevelHierarchy"/>
    <dgm:cxn modelId="{3BEF738B-7D17-4D75-93B8-FD5FEFB5BB4B}" type="presParOf" srcId="{CB0DCD27-B7E6-405A-B249-BB610572EDD9}" destId="{60D4C3E4-15AE-4088-97CC-6B376D847FC6}" srcOrd="7" destOrd="0" presId="urn:microsoft.com/office/officeart/2008/layout/HorizontalMultiLevelHierarchy"/>
    <dgm:cxn modelId="{55243F14-5727-4912-8DE9-251614C3AD7D}" type="presParOf" srcId="{60D4C3E4-15AE-4088-97CC-6B376D847FC6}" destId="{B29A2EC5-13C3-4933-8D60-171936EE6EBB}" srcOrd="0" destOrd="0" presId="urn:microsoft.com/office/officeart/2008/layout/HorizontalMultiLevelHierarchy"/>
    <dgm:cxn modelId="{01C23771-59BC-48CF-9ECA-F8144B2E6DC2}" type="presParOf" srcId="{60D4C3E4-15AE-4088-97CC-6B376D847FC6}" destId="{652C5836-340A-41F1-82A0-2B9AFCB9E113}"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DB5494C-5C26-4F11-9B7B-C8629A64A80C}" type="doc">
      <dgm:prSet loTypeId="urn:microsoft.com/office/officeart/2005/8/layout/hList1" loCatId="list" qsTypeId="urn:microsoft.com/office/officeart/2005/8/quickstyle/3d3" qsCatId="3D" csTypeId="urn:microsoft.com/office/officeart/2005/8/colors/colorful1#8" csCatId="colorful" phldr="1"/>
      <dgm:spPr/>
      <dgm:t>
        <a:bodyPr/>
        <a:lstStyle/>
        <a:p>
          <a:endParaRPr lang="en-IN"/>
        </a:p>
      </dgm:t>
    </dgm:pt>
    <dgm:pt modelId="{D5A5D67B-543E-4BB6-9641-198D4EE944E7}">
      <dgm:prSet phldrT="[Text]" custT="1"/>
      <dgm:spPr/>
      <dgm:t>
        <a:bodyPr/>
        <a:lstStyle/>
        <a:p>
          <a:r>
            <a:rPr lang="en-US" sz="2000" b="1" dirty="0" smtClean="0">
              <a:latin typeface="+mn-lt"/>
            </a:rPr>
            <a:t>Soft skills</a:t>
          </a:r>
          <a:endParaRPr lang="en-IN" sz="2000" b="1" dirty="0">
            <a:latin typeface="+mn-lt"/>
          </a:endParaRPr>
        </a:p>
      </dgm:t>
    </dgm:pt>
    <dgm:pt modelId="{EDD99D4B-6906-45D0-BBC8-047675662900}" type="parTrans" cxnId="{F1AD131B-4B89-41E4-9111-84078181467F}">
      <dgm:prSet/>
      <dgm:spPr/>
      <dgm:t>
        <a:bodyPr/>
        <a:lstStyle/>
        <a:p>
          <a:endParaRPr lang="en-IN">
            <a:latin typeface="+mn-lt"/>
          </a:endParaRPr>
        </a:p>
      </dgm:t>
    </dgm:pt>
    <dgm:pt modelId="{F5F27CA6-A9D0-408B-ACFD-958E8517E154}" type="sibTrans" cxnId="{F1AD131B-4B89-41E4-9111-84078181467F}">
      <dgm:prSet/>
      <dgm:spPr/>
      <dgm:t>
        <a:bodyPr/>
        <a:lstStyle/>
        <a:p>
          <a:endParaRPr lang="en-IN">
            <a:latin typeface="+mn-lt"/>
          </a:endParaRPr>
        </a:p>
      </dgm:t>
    </dgm:pt>
    <dgm:pt modelId="{B92D74B7-FD26-4D19-9789-448074728897}">
      <dgm:prSet phldrT="[Text]" custT="1"/>
      <dgm:spPr/>
      <dgm:t>
        <a:bodyPr/>
        <a:lstStyle/>
        <a:p>
          <a:r>
            <a:rPr lang="en-US" sz="2000" dirty="0" smtClean="0">
              <a:latin typeface="+mn-lt"/>
            </a:rPr>
            <a:t>Additional Optional Input After 4</a:t>
          </a:r>
          <a:r>
            <a:rPr lang="en-US" sz="2000" baseline="30000" dirty="0" smtClean="0">
              <a:latin typeface="+mn-lt"/>
            </a:rPr>
            <a:t>th</a:t>
          </a:r>
          <a:r>
            <a:rPr lang="en-US" sz="2000" dirty="0" smtClean="0">
              <a:latin typeface="+mn-lt"/>
            </a:rPr>
            <a:t> semester</a:t>
          </a:r>
          <a:endParaRPr lang="en-IN" sz="2000" dirty="0">
            <a:latin typeface="+mn-lt"/>
          </a:endParaRPr>
        </a:p>
      </dgm:t>
    </dgm:pt>
    <dgm:pt modelId="{257AE0F2-6342-4AA8-8EC6-73CF99A1A5F2}" type="parTrans" cxnId="{B06EC6C6-8204-4AF2-A140-00F832E34E1F}">
      <dgm:prSet/>
      <dgm:spPr/>
      <dgm:t>
        <a:bodyPr/>
        <a:lstStyle/>
        <a:p>
          <a:endParaRPr lang="en-IN">
            <a:latin typeface="+mn-lt"/>
          </a:endParaRPr>
        </a:p>
      </dgm:t>
    </dgm:pt>
    <dgm:pt modelId="{4F8E234B-D4E6-477C-B41C-883D4D332E69}" type="sibTrans" cxnId="{B06EC6C6-8204-4AF2-A140-00F832E34E1F}">
      <dgm:prSet/>
      <dgm:spPr/>
      <dgm:t>
        <a:bodyPr/>
        <a:lstStyle/>
        <a:p>
          <a:endParaRPr lang="en-IN">
            <a:latin typeface="+mn-lt"/>
          </a:endParaRPr>
        </a:p>
      </dgm:t>
    </dgm:pt>
    <dgm:pt modelId="{FFE71B7B-4D23-4991-B5CB-A2FA8F5804BD}">
      <dgm:prSet phldrT="[Text]" custT="1"/>
      <dgm:spPr/>
      <dgm:t>
        <a:bodyPr/>
        <a:lstStyle/>
        <a:p>
          <a:r>
            <a:rPr lang="en-US" sz="2000" b="1" dirty="0" smtClean="0">
              <a:latin typeface="+mn-lt"/>
            </a:rPr>
            <a:t>Humanities</a:t>
          </a:r>
          <a:endParaRPr lang="en-IN" sz="2000" b="1" dirty="0">
            <a:latin typeface="+mn-lt"/>
          </a:endParaRPr>
        </a:p>
      </dgm:t>
    </dgm:pt>
    <dgm:pt modelId="{3CC61AAA-0FAC-49C0-A2DA-7134FF7F17ED}" type="parTrans" cxnId="{224F52EB-CF1B-44D0-B9D9-10FFE44E1759}">
      <dgm:prSet/>
      <dgm:spPr/>
      <dgm:t>
        <a:bodyPr/>
        <a:lstStyle/>
        <a:p>
          <a:endParaRPr lang="en-IN">
            <a:latin typeface="+mn-lt"/>
          </a:endParaRPr>
        </a:p>
      </dgm:t>
    </dgm:pt>
    <dgm:pt modelId="{E2B9536F-4059-42FB-88B8-B95AB16CEBD0}" type="sibTrans" cxnId="{224F52EB-CF1B-44D0-B9D9-10FFE44E1759}">
      <dgm:prSet/>
      <dgm:spPr/>
      <dgm:t>
        <a:bodyPr/>
        <a:lstStyle/>
        <a:p>
          <a:endParaRPr lang="en-IN">
            <a:latin typeface="+mn-lt"/>
          </a:endParaRPr>
        </a:p>
      </dgm:t>
    </dgm:pt>
    <dgm:pt modelId="{88A02029-24DE-4DF2-A910-B91A9CFEB96E}">
      <dgm:prSet phldrT="[Text]" custT="1"/>
      <dgm:spPr/>
      <dgm:t>
        <a:bodyPr/>
        <a:lstStyle/>
        <a:p>
          <a:r>
            <a:rPr lang="en-US" sz="2000" dirty="0" smtClean="0">
              <a:latin typeface="+mn-lt"/>
            </a:rPr>
            <a:t>Economics 3 credits</a:t>
          </a:r>
          <a:endParaRPr lang="en-IN" sz="2000" dirty="0">
            <a:latin typeface="+mn-lt"/>
          </a:endParaRPr>
        </a:p>
      </dgm:t>
    </dgm:pt>
    <dgm:pt modelId="{34835B70-4985-4ABC-88B9-C51BF56ED8E4}" type="parTrans" cxnId="{9D0C93C3-6BCF-4D7D-B059-175FE2C837A0}">
      <dgm:prSet/>
      <dgm:spPr/>
      <dgm:t>
        <a:bodyPr/>
        <a:lstStyle/>
        <a:p>
          <a:endParaRPr lang="en-IN">
            <a:latin typeface="+mn-lt"/>
          </a:endParaRPr>
        </a:p>
      </dgm:t>
    </dgm:pt>
    <dgm:pt modelId="{277D7441-4F9C-4D88-922D-8FF16781E283}" type="sibTrans" cxnId="{9D0C93C3-6BCF-4D7D-B059-175FE2C837A0}">
      <dgm:prSet/>
      <dgm:spPr/>
      <dgm:t>
        <a:bodyPr/>
        <a:lstStyle/>
        <a:p>
          <a:endParaRPr lang="en-IN">
            <a:latin typeface="+mn-lt"/>
          </a:endParaRPr>
        </a:p>
      </dgm:t>
    </dgm:pt>
    <dgm:pt modelId="{53E1F061-7452-43F9-9D20-724D83656246}">
      <dgm:prSet phldrT="[Text]" custT="1"/>
      <dgm:spPr/>
      <dgm:t>
        <a:bodyPr/>
        <a:lstStyle/>
        <a:p>
          <a:r>
            <a:rPr lang="en-US" sz="2000" dirty="0" smtClean="0">
              <a:latin typeface="+mn-lt"/>
            </a:rPr>
            <a:t>Law (3 credits )</a:t>
          </a:r>
          <a:endParaRPr lang="en-IN" sz="2000" dirty="0">
            <a:latin typeface="+mn-lt"/>
          </a:endParaRPr>
        </a:p>
      </dgm:t>
    </dgm:pt>
    <dgm:pt modelId="{4D250484-5A4D-4CC5-817B-C502B99AF14D}" type="parTrans" cxnId="{09180292-6470-4ED1-82E2-DA6C2C0AB0E8}">
      <dgm:prSet/>
      <dgm:spPr/>
      <dgm:t>
        <a:bodyPr/>
        <a:lstStyle/>
        <a:p>
          <a:endParaRPr lang="en-IN">
            <a:latin typeface="+mn-lt"/>
          </a:endParaRPr>
        </a:p>
      </dgm:t>
    </dgm:pt>
    <dgm:pt modelId="{84C2F120-C423-4C67-9916-692E8FA5BF46}" type="sibTrans" cxnId="{09180292-6470-4ED1-82E2-DA6C2C0AB0E8}">
      <dgm:prSet/>
      <dgm:spPr/>
      <dgm:t>
        <a:bodyPr/>
        <a:lstStyle/>
        <a:p>
          <a:endParaRPr lang="en-IN">
            <a:latin typeface="+mn-lt"/>
          </a:endParaRPr>
        </a:p>
      </dgm:t>
    </dgm:pt>
    <dgm:pt modelId="{849FB59C-3F54-454A-8BF0-B0936F48E6A5}">
      <dgm:prSet phldrT="[Text]" custT="1"/>
      <dgm:spPr/>
      <dgm:t>
        <a:bodyPr/>
        <a:lstStyle/>
        <a:p>
          <a:r>
            <a:rPr lang="en-US" sz="2000" b="1" dirty="0" smtClean="0">
              <a:latin typeface="+mn-lt"/>
            </a:rPr>
            <a:t>Technical skills</a:t>
          </a:r>
          <a:endParaRPr lang="en-IN" sz="2000" b="1" dirty="0">
            <a:latin typeface="+mn-lt"/>
          </a:endParaRPr>
        </a:p>
      </dgm:t>
    </dgm:pt>
    <dgm:pt modelId="{51DA37B2-E8B1-41FE-B868-54FCCDFFA1AF}" type="parTrans" cxnId="{CB500EF1-ABA1-4D7B-9787-5EE867D4EC3D}">
      <dgm:prSet/>
      <dgm:spPr/>
      <dgm:t>
        <a:bodyPr/>
        <a:lstStyle/>
        <a:p>
          <a:endParaRPr lang="en-IN">
            <a:latin typeface="+mn-lt"/>
          </a:endParaRPr>
        </a:p>
      </dgm:t>
    </dgm:pt>
    <dgm:pt modelId="{D952F176-B594-4D9C-8586-5EA161EB4842}" type="sibTrans" cxnId="{CB500EF1-ABA1-4D7B-9787-5EE867D4EC3D}">
      <dgm:prSet/>
      <dgm:spPr/>
      <dgm:t>
        <a:bodyPr/>
        <a:lstStyle/>
        <a:p>
          <a:endParaRPr lang="en-IN">
            <a:latin typeface="+mn-lt"/>
          </a:endParaRPr>
        </a:p>
      </dgm:t>
    </dgm:pt>
    <dgm:pt modelId="{4CAF83CA-149E-48E2-A62A-8EE6D91FC999}">
      <dgm:prSet phldrT="[Text]" custT="1"/>
      <dgm:spPr/>
      <dgm:t>
        <a:bodyPr/>
        <a:lstStyle/>
        <a:p>
          <a:r>
            <a:rPr lang="en-US" sz="2000" dirty="0" smtClean="0">
              <a:latin typeface="+mn-lt"/>
            </a:rPr>
            <a:t>Engineering Practice 05 credits</a:t>
          </a:r>
          <a:endParaRPr lang="en-IN" sz="2000" dirty="0">
            <a:latin typeface="+mn-lt"/>
          </a:endParaRPr>
        </a:p>
      </dgm:t>
    </dgm:pt>
    <dgm:pt modelId="{A268EC94-0E42-46F8-86FC-ECE23967CBA5}" type="parTrans" cxnId="{7C0F7D4E-60D8-4105-AEF3-0935C26D0F1D}">
      <dgm:prSet/>
      <dgm:spPr/>
      <dgm:t>
        <a:bodyPr/>
        <a:lstStyle/>
        <a:p>
          <a:endParaRPr lang="en-IN">
            <a:latin typeface="+mn-lt"/>
          </a:endParaRPr>
        </a:p>
      </dgm:t>
    </dgm:pt>
    <dgm:pt modelId="{BC482256-7298-429E-B396-58267553CB23}" type="sibTrans" cxnId="{7C0F7D4E-60D8-4105-AEF3-0935C26D0F1D}">
      <dgm:prSet/>
      <dgm:spPr/>
      <dgm:t>
        <a:bodyPr/>
        <a:lstStyle/>
        <a:p>
          <a:endParaRPr lang="en-IN">
            <a:latin typeface="+mn-lt"/>
          </a:endParaRPr>
        </a:p>
      </dgm:t>
    </dgm:pt>
    <dgm:pt modelId="{467C5EB9-618E-4CB2-B29F-1F53100C71F7}">
      <dgm:prSet phldrT="[Text]" custT="1"/>
      <dgm:spPr/>
      <dgm:t>
        <a:bodyPr/>
        <a:lstStyle/>
        <a:p>
          <a:r>
            <a:rPr lang="en-US" sz="2000" dirty="0" smtClean="0">
              <a:latin typeface="+mn-lt"/>
            </a:rPr>
            <a:t>Professional Competence For MBA</a:t>
          </a:r>
          <a:endParaRPr lang="en-IN" sz="2000" dirty="0">
            <a:latin typeface="+mn-lt"/>
          </a:endParaRPr>
        </a:p>
      </dgm:t>
    </dgm:pt>
    <dgm:pt modelId="{4E916348-D32E-45DE-A1B7-1EC8A12B1684}" type="parTrans" cxnId="{970DE0F5-CC57-4475-8627-E9E4D0378F24}">
      <dgm:prSet/>
      <dgm:spPr/>
      <dgm:t>
        <a:bodyPr/>
        <a:lstStyle/>
        <a:p>
          <a:endParaRPr lang="en-IN">
            <a:latin typeface="+mn-lt"/>
          </a:endParaRPr>
        </a:p>
      </dgm:t>
    </dgm:pt>
    <dgm:pt modelId="{C5FC5CBB-B56E-4C20-AFCA-9D6A55E6A798}" type="sibTrans" cxnId="{970DE0F5-CC57-4475-8627-E9E4D0378F24}">
      <dgm:prSet/>
      <dgm:spPr/>
      <dgm:t>
        <a:bodyPr/>
        <a:lstStyle/>
        <a:p>
          <a:endParaRPr lang="en-IN">
            <a:latin typeface="+mn-lt"/>
          </a:endParaRPr>
        </a:p>
      </dgm:t>
    </dgm:pt>
    <dgm:pt modelId="{22AA089D-5114-4610-B103-C75307897FB2}">
      <dgm:prSet phldrT="[Text]" custT="1"/>
      <dgm:spPr/>
      <dgm:t>
        <a:bodyPr/>
        <a:lstStyle/>
        <a:p>
          <a:r>
            <a:rPr lang="en-US" sz="2000" dirty="0" smtClean="0">
              <a:latin typeface="+mn-lt"/>
            </a:rPr>
            <a:t>Aptitude 6 Credits</a:t>
          </a:r>
          <a:endParaRPr lang="en-IN" sz="2000" dirty="0">
            <a:latin typeface="+mn-lt"/>
          </a:endParaRPr>
        </a:p>
      </dgm:t>
    </dgm:pt>
    <dgm:pt modelId="{5B7F47D1-A9F8-4F21-91C3-0934CC847E24}" type="sibTrans" cxnId="{A381E294-7C5B-4512-B60F-677F4E22E0F4}">
      <dgm:prSet/>
      <dgm:spPr/>
      <dgm:t>
        <a:bodyPr/>
        <a:lstStyle/>
        <a:p>
          <a:endParaRPr lang="en-IN">
            <a:latin typeface="+mn-lt"/>
          </a:endParaRPr>
        </a:p>
      </dgm:t>
    </dgm:pt>
    <dgm:pt modelId="{83171E6F-D561-4249-AF45-B20B69BF59EF}" type="parTrans" cxnId="{A381E294-7C5B-4512-B60F-677F4E22E0F4}">
      <dgm:prSet/>
      <dgm:spPr/>
      <dgm:t>
        <a:bodyPr/>
        <a:lstStyle/>
        <a:p>
          <a:endParaRPr lang="en-IN">
            <a:latin typeface="+mn-lt"/>
          </a:endParaRPr>
        </a:p>
      </dgm:t>
    </dgm:pt>
    <dgm:pt modelId="{B7CA5D0D-EAFE-46E1-BBC0-A9919DFFEFF6}">
      <dgm:prSet phldrT="[Text]" custT="1"/>
      <dgm:spPr/>
      <dgm:t>
        <a:bodyPr/>
        <a:lstStyle/>
        <a:p>
          <a:r>
            <a:rPr lang="en-US" sz="2000" dirty="0" smtClean="0">
              <a:latin typeface="+mn-lt"/>
            </a:rPr>
            <a:t>Biology</a:t>
          </a:r>
          <a:endParaRPr lang="en-IN" sz="2000" dirty="0">
            <a:latin typeface="+mn-lt"/>
          </a:endParaRPr>
        </a:p>
      </dgm:t>
    </dgm:pt>
    <dgm:pt modelId="{F84946EB-A4AF-4B0F-9C7D-EA4BB0320D43}" type="parTrans" cxnId="{FAF2583D-6238-461C-BF05-D03D9254A960}">
      <dgm:prSet/>
      <dgm:spPr/>
      <dgm:t>
        <a:bodyPr/>
        <a:lstStyle/>
        <a:p>
          <a:endParaRPr lang="en-IN">
            <a:latin typeface="+mn-lt"/>
          </a:endParaRPr>
        </a:p>
      </dgm:t>
    </dgm:pt>
    <dgm:pt modelId="{B9C5E18D-14B8-4C8C-9D75-C72C7F447751}" type="sibTrans" cxnId="{FAF2583D-6238-461C-BF05-D03D9254A960}">
      <dgm:prSet/>
      <dgm:spPr/>
      <dgm:t>
        <a:bodyPr/>
        <a:lstStyle/>
        <a:p>
          <a:endParaRPr lang="en-IN">
            <a:latin typeface="+mn-lt"/>
          </a:endParaRPr>
        </a:p>
      </dgm:t>
    </dgm:pt>
    <dgm:pt modelId="{3DF8B61B-BC03-4AFA-9722-48A7FCC761A7}">
      <dgm:prSet phldrT="[Text]" custT="1"/>
      <dgm:spPr/>
      <dgm:t>
        <a:bodyPr/>
        <a:lstStyle/>
        <a:p>
          <a:r>
            <a:rPr lang="en-US" sz="2000" dirty="0" smtClean="0">
              <a:latin typeface="+mn-lt"/>
            </a:rPr>
            <a:t>Professional ethics</a:t>
          </a:r>
          <a:endParaRPr lang="en-IN" sz="2000" dirty="0">
            <a:latin typeface="+mn-lt"/>
          </a:endParaRPr>
        </a:p>
      </dgm:t>
    </dgm:pt>
    <dgm:pt modelId="{CBD55E73-C540-4965-A061-61876542D171}" type="parTrans" cxnId="{4BAE326D-2FA7-44D5-8CF8-0C4587A69D1D}">
      <dgm:prSet/>
      <dgm:spPr/>
      <dgm:t>
        <a:bodyPr/>
        <a:lstStyle/>
        <a:p>
          <a:endParaRPr lang="en-IN">
            <a:latin typeface="+mn-lt"/>
          </a:endParaRPr>
        </a:p>
      </dgm:t>
    </dgm:pt>
    <dgm:pt modelId="{B9713937-93A4-4D5F-9E05-6301F94958D2}" type="sibTrans" cxnId="{4BAE326D-2FA7-44D5-8CF8-0C4587A69D1D}">
      <dgm:prSet/>
      <dgm:spPr/>
      <dgm:t>
        <a:bodyPr/>
        <a:lstStyle/>
        <a:p>
          <a:endParaRPr lang="en-IN">
            <a:latin typeface="+mn-lt"/>
          </a:endParaRPr>
        </a:p>
      </dgm:t>
    </dgm:pt>
    <dgm:pt modelId="{5293B73B-8096-4ED8-84EF-6E94C0AE7151}" type="pres">
      <dgm:prSet presAssocID="{DDB5494C-5C26-4F11-9B7B-C8629A64A80C}" presName="Name0" presStyleCnt="0">
        <dgm:presLayoutVars>
          <dgm:dir/>
          <dgm:animLvl val="lvl"/>
          <dgm:resizeHandles val="exact"/>
        </dgm:presLayoutVars>
      </dgm:prSet>
      <dgm:spPr/>
      <dgm:t>
        <a:bodyPr/>
        <a:lstStyle/>
        <a:p>
          <a:endParaRPr lang="en-US"/>
        </a:p>
      </dgm:t>
    </dgm:pt>
    <dgm:pt modelId="{95DEB6E5-77EE-4A55-9CB3-DCC4979E79CD}" type="pres">
      <dgm:prSet presAssocID="{D5A5D67B-543E-4BB6-9641-198D4EE944E7}" presName="composite" presStyleCnt="0"/>
      <dgm:spPr/>
    </dgm:pt>
    <dgm:pt modelId="{F6A39E97-D18A-40EB-9895-C5E4A8863C08}" type="pres">
      <dgm:prSet presAssocID="{D5A5D67B-543E-4BB6-9641-198D4EE944E7}" presName="parTx" presStyleLbl="alignNode1" presStyleIdx="0" presStyleCnt="3">
        <dgm:presLayoutVars>
          <dgm:chMax val="0"/>
          <dgm:chPref val="0"/>
          <dgm:bulletEnabled val="1"/>
        </dgm:presLayoutVars>
      </dgm:prSet>
      <dgm:spPr/>
      <dgm:t>
        <a:bodyPr/>
        <a:lstStyle/>
        <a:p>
          <a:endParaRPr lang="en-US"/>
        </a:p>
      </dgm:t>
    </dgm:pt>
    <dgm:pt modelId="{036CCCC2-BFF7-4F63-9998-2BC2D424E87D}" type="pres">
      <dgm:prSet presAssocID="{D5A5D67B-543E-4BB6-9641-198D4EE944E7}" presName="desTx" presStyleLbl="alignAccFollowNode1" presStyleIdx="0" presStyleCnt="3">
        <dgm:presLayoutVars>
          <dgm:bulletEnabled val="1"/>
        </dgm:presLayoutVars>
      </dgm:prSet>
      <dgm:spPr/>
      <dgm:t>
        <a:bodyPr/>
        <a:lstStyle/>
        <a:p>
          <a:endParaRPr lang="en-IN"/>
        </a:p>
      </dgm:t>
    </dgm:pt>
    <dgm:pt modelId="{77B8A88F-550F-42D7-BC73-6BD563639202}" type="pres">
      <dgm:prSet presAssocID="{F5F27CA6-A9D0-408B-ACFD-958E8517E154}" presName="space" presStyleCnt="0"/>
      <dgm:spPr/>
    </dgm:pt>
    <dgm:pt modelId="{999206B6-4200-4A81-BBBE-4EB6168CA262}" type="pres">
      <dgm:prSet presAssocID="{FFE71B7B-4D23-4991-B5CB-A2FA8F5804BD}" presName="composite" presStyleCnt="0"/>
      <dgm:spPr/>
    </dgm:pt>
    <dgm:pt modelId="{E6FDF320-63AC-4626-B237-8B194DCEB55D}" type="pres">
      <dgm:prSet presAssocID="{FFE71B7B-4D23-4991-B5CB-A2FA8F5804BD}" presName="parTx" presStyleLbl="alignNode1" presStyleIdx="1" presStyleCnt="3">
        <dgm:presLayoutVars>
          <dgm:chMax val="0"/>
          <dgm:chPref val="0"/>
          <dgm:bulletEnabled val="1"/>
        </dgm:presLayoutVars>
      </dgm:prSet>
      <dgm:spPr/>
      <dgm:t>
        <a:bodyPr/>
        <a:lstStyle/>
        <a:p>
          <a:endParaRPr lang="en-US"/>
        </a:p>
      </dgm:t>
    </dgm:pt>
    <dgm:pt modelId="{6B92B26C-9D55-4868-BBC0-71B7F18EF45B}" type="pres">
      <dgm:prSet presAssocID="{FFE71B7B-4D23-4991-B5CB-A2FA8F5804BD}" presName="desTx" presStyleLbl="alignAccFollowNode1" presStyleIdx="1" presStyleCnt="3">
        <dgm:presLayoutVars>
          <dgm:bulletEnabled val="1"/>
        </dgm:presLayoutVars>
      </dgm:prSet>
      <dgm:spPr/>
      <dgm:t>
        <a:bodyPr/>
        <a:lstStyle/>
        <a:p>
          <a:endParaRPr lang="en-US"/>
        </a:p>
      </dgm:t>
    </dgm:pt>
    <dgm:pt modelId="{587D058D-448B-4E8F-AF42-DF5DD89EA5EF}" type="pres">
      <dgm:prSet presAssocID="{E2B9536F-4059-42FB-88B8-B95AB16CEBD0}" presName="space" presStyleCnt="0"/>
      <dgm:spPr/>
    </dgm:pt>
    <dgm:pt modelId="{30DFE58B-0B5C-4A36-B2FE-97BBFED57FBB}" type="pres">
      <dgm:prSet presAssocID="{849FB59C-3F54-454A-8BF0-B0936F48E6A5}" presName="composite" presStyleCnt="0"/>
      <dgm:spPr/>
    </dgm:pt>
    <dgm:pt modelId="{C2E280BE-42D3-43C3-9439-62E1B498F95A}" type="pres">
      <dgm:prSet presAssocID="{849FB59C-3F54-454A-8BF0-B0936F48E6A5}" presName="parTx" presStyleLbl="alignNode1" presStyleIdx="2" presStyleCnt="3">
        <dgm:presLayoutVars>
          <dgm:chMax val="0"/>
          <dgm:chPref val="0"/>
          <dgm:bulletEnabled val="1"/>
        </dgm:presLayoutVars>
      </dgm:prSet>
      <dgm:spPr/>
      <dgm:t>
        <a:bodyPr/>
        <a:lstStyle/>
        <a:p>
          <a:endParaRPr lang="en-US"/>
        </a:p>
      </dgm:t>
    </dgm:pt>
    <dgm:pt modelId="{1F91E091-7E54-4F67-8861-180A969BD393}" type="pres">
      <dgm:prSet presAssocID="{849FB59C-3F54-454A-8BF0-B0936F48E6A5}" presName="desTx" presStyleLbl="alignAccFollowNode1" presStyleIdx="2" presStyleCnt="3" custLinFactNeighborX="2857" custLinFactNeighborY="2640">
        <dgm:presLayoutVars>
          <dgm:bulletEnabled val="1"/>
        </dgm:presLayoutVars>
      </dgm:prSet>
      <dgm:spPr/>
      <dgm:t>
        <a:bodyPr/>
        <a:lstStyle/>
        <a:p>
          <a:endParaRPr lang="en-IN"/>
        </a:p>
      </dgm:t>
    </dgm:pt>
  </dgm:ptLst>
  <dgm:cxnLst>
    <dgm:cxn modelId="{F1AD131B-4B89-41E4-9111-84078181467F}" srcId="{DDB5494C-5C26-4F11-9B7B-C8629A64A80C}" destId="{D5A5D67B-543E-4BB6-9641-198D4EE944E7}" srcOrd="0" destOrd="0" parTransId="{EDD99D4B-6906-45D0-BBC8-047675662900}" sibTransId="{F5F27CA6-A9D0-408B-ACFD-958E8517E154}"/>
    <dgm:cxn modelId="{1795026D-FF10-427D-A9BE-298EA5A73329}" type="presOf" srcId="{DDB5494C-5C26-4F11-9B7B-C8629A64A80C}" destId="{5293B73B-8096-4ED8-84EF-6E94C0AE7151}" srcOrd="0" destOrd="0" presId="urn:microsoft.com/office/officeart/2005/8/layout/hList1"/>
    <dgm:cxn modelId="{0EA6C38E-1235-471E-97CE-60CB800C902B}" type="presOf" srcId="{88A02029-24DE-4DF2-A910-B91A9CFEB96E}" destId="{6B92B26C-9D55-4868-BBC0-71B7F18EF45B}" srcOrd="0" destOrd="0" presId="urn:microsoft.com/office/officeart/2005/8/layout/hList1"/>
    <dgm:cxn modelId="{82F7C4C3-06B8-4943-A486-A5D36398D947}" type="presOf" srcId="{FFE71B7B-4D23-4991-B5CB-A2FA8F5804BD}" destId="{E6FDF320-63AC-4626-B237-8B194DCEB55D}" srcOrd="0" destOrd="0" presId="urn:microsoft.com/office/officeart/2005/8/layout/hList1"/>
    <dgm:cxn modelId="{A27A3617-D0B7-4C73-853C-A87445AC5745}" type="presOf" srcId="{849FB59C-3F54-454A-8BF0-B0936F48E6A5}" destId="{C2E280BE-42D3-43C3-9439-62E1B498F95A}" srcOrd="0" destOrd="0" presId="urn:microsoft.com/office/officeart/2005/8/layout/hList1"/>
    <dgm:cxn modelId="{F04E5CFF-127A-40CF-96B2-EF24A36C0458}" type="presOf" srcId="{B92D74B7-FD26-4D19-9789-448074728897}" destId="{036CCCC2-BFF7-4F63-9998-2BC2D424E87D}" srcOrd="0" destOrd="1" presId="urn:microsoft.com/office/officeart/2005/8/layout/hList1"/>
    <dgm:cxn modelId="{4B251199-4D66-40AF-9EC9-80DAC9A0D649}" type="presOf" srcId="{4CAF83CA-149E-48E2-A62A-8EE6D91FC999}" destId="{1F91E091-7E54-4F67-8861-180A969BD393}" srcOrd="0" destOrd="0" presId="urn:microsoft.com/office/officeart/2005/8/layout/hList1"/>
    <dgm:cxn modelId="{A78C34F7-9919-4A5B-B8A5-24A3E3817AB4}" type="presOf" srcId="{467C5EB9-618E-4CB2-B29F-1F53100C71F7}" destId="{1F91E091-7E54-4F67-8861-180A969BD393}" srcOrd="0" destOrd="1" presId="urn:microsoft.com/office/officeart/2005/8/layout/hList1"/>
    <dgm:cxn modelId="{7C0F7D4E-60D8-4105-AEF3-0935C26D0F1D}" srcId="{849FB59C-3F54-454A-8BF0-B0936F48E6A5}" destId="{4CAF83CA-149E-48E2-A62A-8EE6D91FC999}" srcOrd="0" destOrd="0" parTransId="{A268EC94-0E42-46F8-86FC-ECE23967CBA5}" sibTransId="{BC482256-7298-429E-B396-58267553CB23}"/>
    <dgm:cxn modelId="{FAF2583D-6238-461C-BF05-D03D9254A960}" srcId="{FFE71B7B-4D23-4991-B5CB-A2FA8F5804BD}" destId="{B7CA5D0D-EAFE-46E1-BBC0-A9919DFFEFF6}" srcOrd="2" destOrd="0" parTransId="{F84946EB-A4AF-4B0F-9C7D-EA4BB0320D43}" sibTransId="{B9C5E18D-14B8-4C8C-9D75-C72C7F447751}"/>
    <dgm:cxn modelId="{E50BB1DE-D8F5-4917-BF21-787D649DCCF7}" type="presOf" srcId="{53E1F061-7452-43F9-9D20-724D83656246}" destId="{6B92B26C-9D55-4868-BBC0-71B7F18EF45B}" srcOrd="0" destOrd="1" presId="urn:microsoft.com/office/officeart/2005/8/layout/hList1"/>
    <dgm:cxn modelId="{970DE0F5-CC57-4475-8627-E9E4D0378F24}" srcId="{849FB59C-3F54-454A-8BF0-B0936F48E6A5}" destId="{467C5EB9-618E-4CB2-B29F-1F53100C71F7}" srcOrd="1" destOrd="0" parTransId="{4E916348-D32E-45DE-A1B7-1EC8A12B1684}" sibTransId="{C5FC5CBB-B56E-4C20-AFCA-9D6A55E6A798}"/>
    <dgm:cxn modelId="{6B9084AE-E1ED-47A5-9F0A-6CE22EF63B79}" type="presOf" srcId="{3DF8B61B-BC03-4AFA-9722-48A7FCC761A7}" destId="{6B92B26C-9D55-4868-BBC0-71B7F18EF45B}" srcOrd="0" destOrd="3" presId="urn:microsoft.com/office/officeart/2005/8/layout/hList1"/>
    <dgm:cxn modelId="{9613108F-1FAF-449F-9163-8BED54240F55}" type="presOf" srcId="{D5A5D67B-543E-4BB6-9641-198D4EE944E7}" destId="{F6A39E97-D18A-40EB-9895-C5E4A8863C08}" srcOrd="0" destOrd="0" presId="urn:microsoft.com/office/officeart/2005/8/layout/hList1"/>
    <dgm:cxn modelId="{4BAE326D-2FA7-44D5-8CF8-0C4587A69D1D}" srcId="{FFE71B7B-4D23-4991-B5CB-A2FA8F5804BD}" destId="{3DF8B61B-BC03-4AFA-9722-48A7FCC761A7}" srcOrd="3" destOrd="0" parTransId="{CBD55E73-C540-4965-A061-61876542D171}" sibTransId="{B9713937-93A4-4D5F-9E05-6301F94958D2}"/>
    <dgm:cxn modelId="{9D0C93C3-6BCF-4D7D-B059-175FE2C837A0}" srcId="{FFE71B7B-4D23-4991-B5CB-A2FA8F5804BD}" destId="{88A02029-24DE-4DF2-A910-B91A9CFEB96E}" srcOrd="0" destOrd="0" parTransId="{34835B70-4985-4ABC-88B9-C51BF56ED8E4}" sibTransId="{277D7441-4F9C-4D88-922D-8FF16781E283}"/>
    <dgm:cxn modelId="{A381E294-7C5B-4512-B60F-677F4E22E0F4}" srcId="{D5A5D67B-543E-4BB6-9641-198D4EE944E7}" destId="{22AA089D-5114-4610-B103-C75307897FB2}" srcOrd="0" destOrd="0" parTransId="{83171E6F-D561-4249-AF45-B20B69BF59EF}" sibTransId="{5B7F47D1-A9F8-4F21-91C3-0934CC847E24}"/>
    <dgm:cxn modelId="{CB500EF1-ABA1-4D7B-9787-5EE867D4EC3D}" srcId="{DDB5494C-5C26-4F11-9B7B-C8629A64A80C}" destId="{849FB59C-3F54-454A-8BF0-B0936F48E6A5}" srcOrd="2" destOrd="0" parTransId="{51DA37B2-E8B1-41FE-B868-54FCCDFFA1AF}" sibTransId="{D952F176-B594-4D9C-8586-5EA161EB4842}"/>
    <dgm:cxn modelId="{224F52EB-CF1B-44D0-B9D9-10FFE44E1759}" srcId="{DDB5494C-5C26-4F11-9B7B-C8629A64A80C}" destId="{FFE71B7B-4D23-4991-B5CB-A2FA8F5804BD}" srcOrd="1" destOrd="0" parTransId="{3CC61AAA-0FAC-49C0-A2DA-7134FF7F17ED}" sibTransId="{E2B9536F-4059-42FB-88B8-B95AB16CEBD0}"/>
    <dgm:cxn modelId="{09180292-6470-4ED1-82E2-DA6C2C0AB0E8}" srcId="{FFE71B7B-4D23-4991-B5CB-A2FA8F5804BD}" destId="{53E1F061-7452-43F9-9D20-724D83656246}" srcOrd="1" destOrd="0" parTransId="{4D250484-5A4D-4CC5-817B-C502B99AF14D}" sibTransId="{84C2F120-C423-4C67-9916-692E8FA5BF46}"/>
    <dgm:cxn modelId="{FA6A0D06-F393-4A3E-994C-9C2B811C8641}" type="presOf" srcId="{B7CA5D0D-EAFE-46E1-BBC0-A9919DFFEFF6}" destId="{6B92B26C-9D55-4868-BBC0-71B7F18EF45B}" srcOrd="0" destOrd="2" presId="urn:microsoft.com/office/officeart/2005/8/layout/hList1"/>
    <dgm:cxn modelId="{B06EC6C6-8204-4AF2-A140-00F832E34E1F}" srcId="{D5A5D67B-543E-4BB6-9641-198D4EE944E7}" destId="{B92D74B7-FD26-4D19-9789-448074728897}" srcOrd="1" destOrd="0" parTransId="{257AE0F2-6342-4AA8-8EC6-73CF99A1A5F2}" sibTransId="{4F8E234B-D4E6-477C-B41C-883D4D332E69}"/>
    <dgm:cxn modelId="{47247C16-9365-454A-AD55-F844718A58FB}" type="presOf" srcId="{22AA089D-5114-4610-B103-C75307897FB2}" destId="{036CCCC2-BFF7-4F63-9998-2BC2D424E87D}" srcOrd="0" destOrd="0" presId="urn:microsoft.com/office/officeart/2005/8/layout/hList1"/>
    <dgm:cxn modelId="{84BA1B47-B1DA-43FD-922A-A1FA79D85BB5}" type="presParOf" srcId="{5293B73B-8096-4ED8-84EF-6E94C0AE7151}" destId="{95DEB6E5-77EE-4A55-9CB3-DCC4979E79CD}" srcOrd="0" destOrd="0" presId="urn:microsoft.com/office/officeart/2005/8/layout/hList1"/>
    <dgm:cxn modelId="{4579DD89-DCE1-4895-9B54-5206DD21FB48}" type="presParOf" srcId="{95DEB6E5-77EE-4A55-9CB3-DCC4979E79CD}" destId="{F6A39E97-D18A-40EB-9895-C5E4A8863C08}" srcOrd="0" destOrd="0" presId="urn:microsoft.com/office/officeart/2005/8/layout/hList1"/>
    <dgm:cxn modelId="{8D05B396-EBCE-4F7E-A76F-90FDF0B7BCBE}" type="presParOf" srcId="{95DEB6E5-77EE-4A55-9CB3-DCC4979E79CD}" destId="{036CCCC2-BFF7-4F63-9998-2BC2D424E87D}" srcOrd="1" destOrd="0" presId="urn:microsoft.com/office/officeart/2005/8/layout/hList1"/>
    <dgm:cxn modelId="{6928E9B4-9C21-4DE6-9EFC-1E5783CDBF19}" type="presParOf" srcId="{5293B73B-8096-4ED8-84EF-6E94C0AE7151}" destId="{77B8A88F-550F-42D7-BC73-6BD563639202}" srcOrd="1" destOrd="0" presId="urn:microsoft.com/office/officeart/2005/8/layout/hList1"/>
    <dgm:cxn modelId="{57AEE3D1-E61F-4201-90E2-756566A83E8C}" type="presParOf" srcId="{5293B73B-8096-4ED8-84EF-6E94C0AE7151}" destId="{999206B6-4200-4A81-BBBE-4EB6168CA262}" srcOrd="2" destOrd="0" presId="urn:microsoft.com/office/officeart/2005/8/layout/hList1"/>
    <dgm:cxn modelId="{8D7E221A-DB08-4662-BA3A-53A844A6E38C}" type="presParOf" srcId="{999206B6-4200-4A81-BBBE-4EB6168CA262}" destId="{E6FDF320-63AC-4626-B237-8B194DCEB55D}" srcOrd="0" destOrd="0" presId="urn:microsoft.com/office/officeart/2005/8/layout/hList1"/>
    <dgm:cxn modelId="{0D6DA01E-26B8-405F-8C25-71964E6B70FD}" type="presParOf" srcId="{999206B6-4200-4A81-BBBE-4EB6168CA262}" destId="{6B92B26C-9D55-4868-BBC0-71B7F18EF45B}" srcOrd="1" destOrd="0" presId="urn:microsoft.com/office/officeart/2005/8/layout/hList1"/>
    <dgm:cxn modelId="{F644B82C-C61D-4FED-A6D6-2D268EC7E28A}" type="presParOf" srcId="{5293B73B-8096-4ED8-84EF-6E94C0AE7151}" destId="{587D058D-448B-4E8F-AF42-DF5DD89EA5EF}" srcOrd="3" destOrd="0" presId="urn:microsoft.com/office/officeart/2005/8/layout/hList1"/>
    <dgm:cxn modelId="{3FEDC30B-1C31-4BF3-9A8E-AE1882CEEB1D}" type="presParOf" srcId="{5293B73B-8096-4ED8-84EF-6E94C0AE7151}" destId="{30DFE58B-0B5C-4A36-B2FE-97BBFED57FBB}" srcOrd="4" destOrd="0" presId="urn:microsoft.com/office/officeart/2005/8/layout/hList1"/>
    <dgm:cxn modelId="{4EC5DA0B-7850-4210-B846-B961DCFC740F}" type="presParOf" srcId="{30DFE58B-0B5C-4A36-B2FE-97BBFED57FBB}" destId="{C2E280BE-42D3-43C3-9439-62E1B498F95A}" srcOrd="0" destOrd="0" presId="urn:microsoft.com/office/officeart/2005/8/layout/hList1"/>
    <dgm:cxn modelId="{1C7D66DF-BB4F-425B-A142-FBD199086131}" type="presParOf" srcId="{30DFE58B-0B5C-4A36-B2FE-97BBFED57FBB}" destId="{1F91E091-7E54-4F67-8861-180A969BD39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AA47059-7E0E-43DE-96E2-E36026121C47}"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IN"/>
        </a:p>
      </dgm:t>
    </dgm:pt>
    <dgm:pt modelId="{216D0430-E928-446B-9B8B-314BF596C19A}">
      <dgm:prSet phldrT="[Text]" custT="1"/>
      <dgm:spPr/>
      <dgm:t>
        <a:bodyPr/>
        <a:lstStyle/>
        <a:p>
          <a:r>
            <a:rPr lang="en-US" sz="2400" b="1" dirty="0" smtClean="0">
              <a:latin typeface="+mn-lt"/>
            </a:rPr>
            <a:t>Feed back</a:t>
          </a:r>
          <a:endParaRPr lang="en-IN" sz="2400" b="1" dirty="0">
            <a:latin typeface="+mn-lt"/>
          </a:endParaRPr>
        </a:p>
      </dgm:t>
    </dgm:pt>
    <dgm:pt modelId="{9FF4FABD-B227-42F8-973C-5BAE359D6316}" type="parTrans" cxnId="{E82D55F2-486D-44B2-A64D-4E0B21BE7FCE}">
      <dgm:prSet/>
      <dgm:spPr/>
      <dgm:t>
        <a:bodyPr/>
        <a:lstStyle/>
        <a:p>
          <a:endParaRPr lang="en-IN">
            <a:latin typeface="+mn-lt"/>
          </a:endParaRPr>
        </a:p>
      </dgm:t>
    </dgm:pt>
    <dgm:pt modelId="{01062625-AE8C-47E5-9211-E76323E19917}" type="sibTrans" cxnId="{E82D55F2-486D-44B2-A64D-4E0B21BE7FCE}">
      <dgm:prSet/>
      <dgm:spPr/>
      <dgm:t>
        <a:bodyPr/>
        <a:lstStyle/>
        <a:p>
          <a:endParaRPr lang="en-IN">
            <a:latin typeface="+mn-lt"/>
          </a:endParaRPr>
        </a:p>
      </dgm:t>
    </dgm:pt>
    <dgm:pt modelId="{871F6CAF-E0C4-4879-BC04-5C176F8576D7}">
      <dgm:prSet phldrT="[Text]" custT="1"/>
      <dgm:spPr/>
      <dgm:t>
        <a:bodyPr/>
        <a:lstStyle/>
        <a:p>
          <a:pPr marL="341313" indent="-341313"/>
          <a:r>
            <a:rPr lang="en-US" sz="1800" b="0" dirty="0" smtClean="0">
              <a:latin typeface="+mn-lt"/>
            </a:rPr>
            <a:t>As a tool for quality enhancement</a:t>
          </a:r>
          <a:endParaRPr lang="en-IN" sz="1800" b="0" dirty="0">
            <a:latin typeface="+mn-lt"/>
          </a:endParaRPr>
        </a:p>
      </dgm:t>
    </dgm:pt>
    <dgm:pt modelId="{F4F337A0-2446-4F71-93E1-BCD3C7392C0C}" type="parTrans" cxnId="{75D61DFC-02E9-40DF-A185-D47280E618D3}">
      <dgm:prSet/>
      <dgm:spPr/>
      <dgm:t>
        <a:bodyPr/>
        <a:lstStyle/>
        <a:p>
          <a:endParaRPr lang="en-IN">
            <a:latin typeface="+mn-lt"/>
          </a:endParaRPr>
        </a:p>
      </dgm:t>
    </dgm:pt>
    <dgm:pt modelId="{EF5BA5EA-6441-4267-9820-95A384316B38}" type="sibTrans" cxnId="{75D61DFC-02E9-40DF-A185-D47280E618D3}">
      <dgm:prSet/>
      <dgm:spPr/>
      <dgm:t>
        <a:bodyPr/>
        <a:lstStyle/>
        <a:p>
          <a:endParaRPr lang="en-IN">
            <a:latin typeface="+mn-lt"/>
          </a:endParaRPr>
        </a:p>
      </dgm:t>
    </dgm:pt>
    <dgm:pt modelId="{E01FE74D-FB39-47D7-A5AB-844E21BAF44B}">
      <dgm:prSet phldrT="[Text]" custT="1"/>
      <dgm:spPr/>
      <dgm:t>
        <a:bodyPr/>
        <a:lstStyle/>
        <a:p>
          <a:pPr marL="341313" indent="-341313"/>
          <a:r>
            <a:rPr lang="en-US" sz="1800" b="0" dirty="0" smtClean="0">
              <a:latin typeface="+mn-lt"/>
            </a:rPr>
            <a:t>Informal</a:t>
          </a:r>
          <a:endParaRPr lang="en-IN" sz="1800" b="0" dirty="0">
            <a:latin typeface="+mn-lt"/>
          </a:endParaRPr>
        </a:p>
      </dgm:t>
    </dgm:pt>
    <dgm:pt modelId="{32E21383-E194-4506-8EBA-9304ACCBAC51}" type="parTrans" cxnId="{455FBBC0-DF9A-4761-8B58-8365C5D2FFCF}">
      <dgm:prSet/>
      <dgm:spPr/>
      <dgm:t>
        <a:bodyPr/>
        <a:lstStyle/>
        <a:p>
          <a:endParaRPr lang="en-IN">
            <a:latin typeface="+mn-lt"/>
          </a:endParaRPr>
        </a:p>
      </dgm:t>
    </dgm:pt>
    <dgm:pt modelId="{76E3D61F-CDD1-4FEB-9169-35B6455241F1}" type="sibTrans" cxnId="{455FBBC0-DF9A-4761-8B58-8365C5D2FFCF}">
      <dgm:prSet/>
      <dgm:spPr/>
      <dgm:t>
        <a:bodyPr/>
        <a:lstStyle/>
        <a:p>
          <a:endParaRPr lang="en-IN">
            <a:latin typeface="+mn-lt"/>
          </a:endParaRPr>
        </a:p>
      </dgm:t>
    </dgm:pt>
    <dgm:pt modelId="{DE693C77-A80C-4682-8F70-1A5A37264D41}">
      <dgm:prSet phldrT="[Text]" custT="1"/>
      <dgm:spPr/>
      <dgm:t>
        <a:bodyPr/>
        <a:lstStyle/>
        <a:p>
          <a:r>
            <a:rPr lang="en-US" sz="2400" b="1" dirty="0" smtClean="0">
              <a:latin typeface="+mn-lt"/>
            </a:rPr>
            <a:t>Academic Audit</a:t>
          </a:r>
          <a:endParaRPr lang="en-IN" sz="2400" b="1" dirty="0">
            <a:latin typeface="+mn-lt"/>
          </a:endParaRPr>
        </a:p>
      </dgm:t>
    </dgm:pt>
    <dgm:pt modelId="{DE43BB04-9D1B-4167-AB28-89A2E0456C68}" type="parTrans" cxnId="{9391B54F-A370-4131-94E1-336BDEE455A1}">
      <dgm:prSet/>
      <dgm:spPr/>
      <dgm:t>
        <a:bodyPr/>
        <a:lstStyle/>
        <a:p>
          <a:endParaRPr lang="en-IN">
            <a:latin typeface="+mn-lt"/>
          </a:endParaRPr>
        </a:p>
      </dgm:t>
    </dgm:pt>
    <dgm:pt modelId="{F656308F-446D-4D65-AF63-480255729C04}" type="sibTrans" cxnId="{9391B54F-A370-4131-94E1-336BDEE455A1}">
      <dgm:prSet/>
      <dgm:spPr/>
      <dgm:t>
        <a:bodyPr/>
        <a:lstStyle/>
        <a:p>
          <a:endParaRPr lang="en-IN">
            <a:latin typeface="+mn-lt"/>
          </a:endParaRPr>
        </a:p>
      </dgm:t>
    </dgm:pt>
    <dgm:pt modelId="{DC0EA02B-7394-49F1-AF65-6B72E20A9D9A}">
      <dgm:prSet phldrT="[Text]" custT="1"/>
      <dgm:spPr/>
      <dgm:t>
        <a:bodyPr/>
        <a:lstStyle/>
        <a:p>
          <a:pPr marL="341313" indent="-341313"/>
          <a:r>
            <a:rPr lang="en-US" sz="1800" b="0" dirty="0" smtClean="0">
              <a:latin typeface="+mn-lt"/>
            </a:rPr>
            <a:t>By Internal Team</a:t>
          </a:r>
          <a:endParaRPr lang="en-IN" sz="1800" b="0" dirty="0">
            <a:latin typeface="+mn-lt"/>
          </a:endParaRPr>
        </a:p>
      </dgm:t>
    </dgm:pt>
    <dgm:pt modelId="{51786243-5FC5-4A16-83F1-3936E8001C0C}" type="parTrans" cxnId="{68728575-C595-4B70-8E79-D231CDB409DA}">
      <dgm:prSet/>
      <dgm:spPr/>
      <dgm:t>
        <a:bodyPr/>
        <a:lstStyle/>
        <a:p>
          <a:endParaRPr lang="en-IN">
            <a:latin typeface="+mn-lt"/>
          </a:endParaRPr>
        </a:p>
      </dgm:t>
    </dgm:pt>
    <dgm:pt modelId="{3B8802A1-128C-4DDD-901A-503C4230619A}" type="sibTrans" cxnId="{68728575-C595-4B70-8E79-D231CDB409DA}">
      <dgm:prSet/>
      <dgm:spPr/>
      <dgm:t>
        <a:bodyPr/>
        <a:lstStyle/>
        <a:p>
          <a:endParaRPr lang="en-IN">
            <a:latin typeface="+mn-lt"/>
          </a:endParaRPr>
        </a:p>
      </dgm:t>
    </dgm:pt>
    <dgm:pt modelId="{1B2E0C6D-ED00-4FA6-80EB-0AE724968131}">
      <dgm:prSet phldrT="[Text]" custT="1"/>
      <dgm:spPr/>
      <dgm:t>
        <a:bodyPr/>
        <a:lstStyle/>
        <a:p>
          <a:pPr marL="341313" indent="-341313"/>
          <a:r>
            <a:rPr lang="en-US" sz="1800" b="0" dirty="0" smtClean="0">
              <a:latin typeface="+mn-lt"/>
            </a:rPr>
            <a:t>By External Experts</a:t>
          </a:r>
          <a:endParaRPr lang="en-IN" sz="1800" b="0" dirty="0">
            <a:latin typeface="+mn-lt"/>
          </a:endParaRPr>
        </a:p>
      </dgm:t>
    </dgm:pt>
    <dgm:pt modelId="{DC48E25F-6E1B-4878-9215-73DDEC37E070}" type="parTrans" cxnId="{821D77A8-7DA8-4147-93AB-62203DDC9AEE}">
      <dgm:prSet/>
      <dgm:spPr/>
      <dgm:t>
        <a:bodyPr/>
        <a:lstStyle/>
        <a:p>
          <a:endParaRPr lang="en-IN">
            <a:latin typeface="+mn-lt"/>
          </a:endParaRPr>
        </a:p>
      </dgm:t>
    </dgm:pt>
    <dgm:pt modelId="{685244B6-124E-4C95-94C3-63D48021BB47}" type="sibTrans" cxnId="{821D77A8-7DA8-4147-93AB-62203DDC9AEE}">
      <dgm:prSet/>
      <dgm:spPr/>
      <dgm:t>
        <a:bodyPr/>
        <a:lstStyle/>
        <a:p>
          <a:endParaRPr lang="en-IN">
            <a:latin typeface="+mn-lt"/>
          </a:endParaRPr>
        </a:p>
      </dgm:t>
    </dgm:pt>
    <dgm:pt modelId="{89B9DB4A-3B23-4B8D-B926-C70ADE46D9C2}">
      <dgm:prSet phldrT="[Text]" custT="1"/>
      <dgm:spPr/>
      <dgm:t>
        <a:bodyPr/>
        <a:lstStyle/>
        <a:p>
          <a:pPr marL="341313" indent="-341313"/>
          <a:r>
            <a:rPr lang="en-US" sz="1800" b="0" dirty="0" smtClean="0">
              <a:latin typeface="+mn-lt"/>
            </a:rPr>
            <a:t>Formal  </a:t>
          </a:r>
          <a:endParaRPr lang="en-IN" sz="1800" b="0" dirty="0">
            <a:latin typeface="+mn-lt"/>
          </a:endParaRPr>
        </a:p>
      </dgm:t>
    </dgm:pt>
    <dgm:pt modelId="{E8E3E17B-6E5F-4458-A353-C1DCF1E93157}" type="parTrans" cxnId="{919075D5-83FC-4D1E-B84E-2055E200F8D0}">
      <dgm:prSet/>
      <dgm:spPr/>
      <dgm:t>
        <a:bodyPr/>
        <a:lstStyle/>
        <a:p>
          <a:endParaRPr lang="en-IN">
            <a:latin typeface="+mn-lt"/>
          </a:endParaRPr>
        </a:p>
      </dgm:t>
    </dgm:pt>
    <dgm:pt modelId="{45F82AFC-7C7B-41CA-A7EA-8CC938277F51}" type="sibTrans" cxnId="{919075D5-83FC-4D1E-B84E-2055E200F8D0}">
      <dgm:prSet/>
      <dgm:spPr/>
      <dgm:t>
        <a:bodyPr/>
        <a:lstStyle/>
        <a:p>
          <a:endParaRPr lang="en-IN">
            <a:latin typeface="+mn-lt"/>
          </a:endParaRPr>
        </a:p>
      </dgm:t>
    </dgm:pt>
    <dgm:pt modelId="{E09C2921-5F24-4BC0-B1BE-3EC5007F3148}">
      <dgm:prSet custT="1"/>
      <dgm:spPr/>
      <dgm:t>
        <a:bodyPr/>
        <a:lstStyle/>
        <a:p>
          <a:r>
            <a:rPr lang="en-US" sz="2400" b="1" dirty="0" smtClean="0">
              <a:latin typeface="+mn-lt"/>
            </a:rPr>
            <a:t>Academic Observation </a:t>
          </a:r>
          <a:endParaRPr lang="en-US" sz="2400" dirty="0">
            <a:latin typeface="+mn-lt"/>
          </a:endParaRPr>
        </a:p>
      </dgm:t>
    </dgm:pt>
    <dgm:pt modelId="{4A769C32-619C-40B8-B9B6-9AE1C7B8E508}" type="parTrans" cxnId="{874B27FC-86EC-486B-99D4-A4FA97EB8EBC}">
      <dgm:prSet/>
      <dgm:spPr/>
      <dgm:t>
        <a:bodyPr/>
        <a:lstStyle/>
        <a:p>
          <a:endParaRPr lang="en-US">
            <a:latin typeface="+mn-lt"/>
          </a:endParaRPr>
        </a:p>
      </dgm:t>
    </dgm:pt>
    <dgm:pt modelId="{EE30A7B6-AF57-4561-A516-A844A95CAF24}" type="sibTrans" cxnId="{874B27FC-86EC-486B-99D4-A4FA97EB8EBC}">
      <dgm:prSet/>
      <dgm:spPr/>
      <dgm:t>
        <a:bodyPr/>
        <a:lstStyle/>
        <a:p>
          <a:endParaRPr lang="en-US">
            <a:latin typeface="+mn-lt"/>
          </a:endParaRPr>
        </a:p>
      </dgm:t>
    </dgm:pt>
    <dgm:pt modelId="{6B17832B-77D6-4F1D-A9AF-1D2768A9A1B6}">
      <dgm:prSet custT="1"/>
      <dgm:spPr/>
      <dgm:t>
        <a:bodyPr/>
        <a:lstStyle/>
        <a:p>
          <a:pPr marL="287338" indent="-287338"/>
          <a:r>
            <a:rPr lang="en-US" sz="1800" b="0" dirty="0" smtClean="0">
              <a:latin typeface="+mn-lt"/>
            </a:rPr>
            <a:t>Regular conduct and contents Delivery Monitored</a:t>
          </a:r>
          <a:endParaRPr lang="en-US" sz="1800" b="0" dirty="0">
            <a:latin typeface="+mn-lt"/>
          </a:endParaRPr>
        </a:p>
      </dgm:t>
    </dgm:pt>
    <dgm:pt modelId="{EAC14E75-D937-4A1B-B105-53460436B944}" type="parTrans" cxnId="{D6ACEAA2-3EF0-4CFB-A0A4-66E6BA45FDB8}">
      <dgm:prSet/>
      <dgm:spPr/>
      <dgm:t>
        <a:bodyPr/>
        <a:lstStyle/>
        <a:p>
          <a:endParaRPr lang="en-IN">
            <a:latin typeface="+mn-lt"/>
          </a:endParaRPr>
        </a:p>
      </dgm:t>
    </dgm:pt>
    <dgm:pt modelId="{7448E63C-09A2-4467-A6F7-59E38E89429F}" type="sibTrans" cxnId="{D6ACEAA2-3EF0-4CFB-A0A4-66E6BA45FDB8}">
      <dgm:prSet/>
      <dgm:spPr/>
      <dgm:t>
        <a:bodyPr/>
        <a:lstStyle/>
        <a:p>
          <a:endParaRPr lang="en-IN">
            <a:latin typeface="+mn-lt"/>
          </a:endParaRPr>
        </a:p>
      </dgm:t>
    </dgm:pt>
    <dgm:pt modelId="{DFA75499-74C9-46E6-9241-72C0C8861711}">
      <dgm:prSet phldrT="[Text]" custT="1"/>
      <dgm:spPr/>
      <dgm:t>
        <a:bodyPr/>
        <a:lstStyle/>
        <a:p>
          <a:pPr marL="341313" indent="-341313"/>
          <a:endParaRPr lang="en-IN" sz="1800" b="0" dirty="0">
            <a:latin typeface="+mn-lt"/>
          </a:endParaRPr>
        </a:p>
      </dgm:t>
    </dgm:pt>
    <dgm:pt modelId="{0239E703-6DF7-4354-8F84-841B9D96BEE5}" type="parTrans" cxnId="{344C2F6C-B627-45B9-8D92-6105F56D6F72}">
      <dgm:prSet/>
      <dgm:spPr/>
      <dgm:t>
        <a:bodyPr/>
        <a:lstStyle/>
        <a:p>
          <a:endParaRPr lang="en-US">
            <a:latin typeface="+mn-lt"/>
          </a:endParaRPr>
        </a:p>
      </dgm:t>
    </dgm:pt>
    <dgm:pt modelId="{D0B63C1A-9758-4600-BE8E-65DBD3B4DA93}" type="sibTrans" cxnId="{344C2F6C-B627-45B9-8D92-6105F56D6F72}">
      <dgm:prSet/>
      <dgm:spPr/>
      <dgm:t>
        <a:bodyPr/>
        <a:lstStyle/>
        <a:p>
          <a:endParaRPr lang="en-US">
            <a:latin typeface="+mn-lt"/>
          </a:endParaRPr>
        </a:p>
      </dgm:t>
    </dgm:pt>
    <dgm:pt modelId="{EB445C92-A0B8-4BCF-8BE8-DEA5C817CA17}">
      <dgm:prSet phldrT="[Text]" custT="1"/>
      <dgm:spPr/>
      <dgm:t>
        <a:bodyPr/>
        <a:lstStyle/>
        <a:p>
          <a:pPr marL="341313" indent="-341313"/>
          <a:endParaRPr lang="en-IN" sz="1800" b="0" dirty="0">
            <a:latin typeface="+mn-lt"/>
          </a:endParaRPr>
        </a:p>
      </dgm:t>
    </dgm:pt>
    <dgm:pt modelId="{E2A9CBEC-17A7-4F9F-9DE1-ACC803FC96FA}" type="parTrans" cxnId="{C0816D14-90F0-40C2-B342-3FC3BAD91682}">
      <dgm:prSet/>
      <dgm:spPr/>
      <dgm:t>
        <a:bodyPr/>
        <a:lstStyle/>
        <a:p>
          <a:endParaRPr lang="en-US">
            <a:latin typeface="+mn-lt"/>
          </a:endParaRPr>
        </a:p>
      </dgm:t>
    </dgm:pt>
    <dgm:pt modelId="{6AA615B4-589C-44DC-833C-BAEBFE2CB251}" type="sibTrans" cxnId="{C0816D14-90F0-40C2-B342-3FC3BAD91682}">
      <dgm:prSet/>
      <dgm:spPr/>
      <dgm:t>
        <a:bodyPr/>
        <a:lstStyle/>
        <a:p>
          <a:endParaRPr lang="en-US">
            <a:latin typeface="+mn-lt"/>
          </a:endParaRPr>
        </a:p>
      </dgm:t>
    </dgm:pt>
    <dgm:pt modelId="{2FDC7C51-B3CE-4A3D-8B13-90DE752F7A78}">
      <dgm:prSet custT="1"/>
      <dgm:spPr/>
      <dgm:t>
        <a:bodyPr/>
        <a:lstStyle/>
        <a:p>
          <a:pPr marL="287338" indent="-287338"/>
          <a:endParaRPr lang="en-US" sz="1800" b="0" dirty="0">
            <a:latin typeface="+mn-lt"/>
          </a:endParaRPr>
        </a:p>
      </dgm:t>
    </dgm:pt>
    <dgm:pt modelId="{1868FD31-2F27-46DC-BD7E-76413726AD20}" type="parTrans" cxnId="{AC754EAE-E56C-4C30-B3D4-CCAD552E6B64}">
      <dgm:prSet/>
      <dgm:spPr/>
      <dgm:t>
        <a:bodyPr/>
        <a:lstStyle/>
        <a:p>
          <a:endParaRPr lang="en-US">
            <a:latin typeface="+mn-lt"/>
          </a:endParaRPr>
        </a:p>
      </dgm:t>
    </dgm:pt>
    <dgm:pt modelId="{2DAD7078-57C6-4B88-8B22-E6A54BE67FE2}" type="sibTrans" cxnId="{AC754EAE-E56C-4C30-B3D4-CCAD552E6B64}">
      <dgm:prSet/>
      <dgm:spPr/>
      <dgm:t>
        <a:bodyPr/>
        <a:lstStyle/>
        <a:p>
          <a:endParaRPr lang="en-US">
            <a:latin typeface="+mn-lt"/>
          </a:endParaRPr>
        </a:p>
      </dgm:t>
    </dgm:pt>
    <dgm:pt modelId="{A752721E-F148-4D15-80D1-7F659E86738E}" type="pres">
      <dgm:prSet presAssocID="{CAA47059-7E0E-43DE-96E2-E36026121C47}" presName="Name0" presStyleCnt="0">
        <dgm:presLayoutVars>
          <dgm:dir/>
          <dgm:animLvl val="lvl"/>
          <dgm:resizeHandles val="exact"/>
        </dgm:presLayoutVars>
      </dgm:prSet>
      <dgm:spPr/>
      <dgm:t>
        <a:bodyPr/>
        <a:lstStyle/>
        <a:p>
          <a:endParaRPr lang="en-IN"/>
        </a:p>
      </dgm:t>
    </dgm:pt>
    <dgm:pt modelId="{58F0C7AE-A2B0-469A-ACB8-15EF9485360B}" type="pres">
      <dgm:prSet presAssocID="{E09C2921-5F24-4BC0-B1BE-3EC5007F3148}" presName="composite" presStyleCnt="0"/>
      <dgm:spPr/>
    </dgm:pt>
    <dgm:pt modelId="{482CBD3A-D475-4183-A487-BA00F2E2BD11}" type="pres">
      <dgm:prSet presAssocID="{E09C2921-5F24-4BC0-B1BE-3EC5007F3148}" presName="parTx" presStyleLbl="alignNode1" presStyleIdx="0" presStyleCnt="3">
        <dgm:presLayoutVars>
          <dgm:chMax val="0"/>
          <dgm:chPref val="0"/>
          <dgm:bulletEnabled val="1"/>
        </dgm:presLayoutVars>
      </dgm:prSet>
      <dgm:spPr/>
      <dgm:t>
        <a:bodyPr/>
        <a:lstStyle/>
        <a:p>
          <a:endParaRPr lang="en-IN"/>
        </a:p>
      </dgm:t>
    </dgm:pt>
    <dgm:pt modelId="{5C8D5940-CA30-4070-ACA6-B485F87BC2A9}" type="pres">
      <dgm:prSet presAssocID="{E09C2921-5F24-4BC0-B1BE-3EC5007F3148}" presName="desTx" presStyleLbl="alignAccFollowNode1" presStyleIdx="0" presStyleCnt="3" custScaleY="100000" custLinFactNeighborX="-895" custLinFactNeighborY="2276">
        <dgm:presLayoutVars>
          <dgm:bulletEnabled val="1"/>
        </dgm:presLayoutVars>
      </dgm:prSet>
      <dgm:spPr/>
      <dgm:t>
        <a:bodyPr/>
        <a:lstStyle/>
        <a:p>
          <a:endParaRPr lang="en-US"/>
        </a:p>
      </dgm:t>
    </dgm:pt>
    <dgm:pt modelId="{BD7A6D9D-6AFC-46B8-89E8-9F4FDFD89281}" type="pres">
      <dgm:prSet presAssocID="{EE30A7B6-AF57-4561-A516-A844A95CAF24}" presName="space" presStyleCnt="0"/>
      <dgm:spPr/>
    </dgm:pt>
    <dgm:pt modelId="{1E2EBAC9-22B8-4575-A020-1EE65E2479E8}" type="pres">
      <dgm:prSet presAssocID="{216D0430-E928-446B-9B8B-314BF596C19A}" presName="composite" presStyleCnt="0"/>
      <dgm:spPr/>
      <dgm:t>
        <a:bodyPr/>
        <a:lstStyle/>
        <a:p>
          <a:endParaRPr lang="en-IN"/>
        </a:p>
      </dgm:t>
    </dgm:pt>
    <dgm:pt modelId="{6CFC8BA1-1DD6-4208-B022-DAF244377C95}" type="pres">
      <dgm:prSet presAssocID="{216D0430-E928-446B-9B8B-314BF596C19A}" presName="parTx" presStyleLbl="alignNode1" presStyleIdx="1" presStyleCnt="3">
        <dgm:presLayoutVars>
          <dgm:chMax val="0"/>
          <dgm:chPref val="0"/>
          <dgm:bulletEnabled val="1"/>
        </dgm:presLayoutVars>
      </dgm:prSet>
      <dgm:spPr/>
      <dgm:t>
        <a:bodyPr/>
        <a:lstStyle/>
        <a:p>
          <a:endParaRPr lang="en-IN"/>
        </a:p>
      </dgm:t>
    </dgm:pt>
    <dgm:pt modelId="{5AA789FA-B0B2-4DA9-9D0C-AD5B58F8B48B}" type="pres">
      <dgm:prSet presAssocID="{216D0430-E928-446B-9B8B-314BF596C19A}" presName="desTx" presStyleLbl="alignAccFollowNode1" presStyleIdx="1" presStyleCnt="3" custScaleY="100000">
        <dgm:presLayoutVars>
          <dgm:bulletEnabled val="1"/>
        </dgm:presLayoutVars>
      </dgm:prSet>
      <dgm:spPr/>
      <dgm:t>
        <a:bodyPr/>
        <a:lstStyle/>
        <a:p>
          <a:endParaRPr lang="en-IN"/>
        </a:p>
      </dgm:t>
    </dgm:pt>
    <dgm:pt modelId="{4878AB05-5EBF-4B7C-8A83-5E50FCF36BA0}" type="pres">
      <dgm:prSet presAssocID="{01062625-AE8C-47E5-9211-E76323E19917}" presName="space" presStyleCnt="0"/>
      <dgm:spPr/>
      <dgm:t>
        <a:bodyPr/>
        <a:lstStyle/>
        <a:p>
          <a:endParaRPr lang="en-IN"/>
        </a:p>
      </dgm:t>
    </dgm:pt>
    <dgm:pt modelId="{569E514B-3B51-4128-9DB2-D1147FEC8848}" type="pres">
      <dgm:prSet presAssocID="{DE693C77-A80C-4682-8F70-1A5A37264D41}" presName="composite" presStyleCnt="0"/>
      <dgm:spPr/>
      <dgm:t>
        <a:bodyPr/>
        <a:lstStyle/>
        <a:p>
          <a:endParaRPr lang="en-IN"/>
        </a:p>
      </dgm:t>
    </dgm:pt>
    <dgm:pt modelId="{D4596BE4-E0A7-4539-B698-2C0C235F6502}" type="pres">
      <dgm:prSet presAssocID="{DE693C77-A80C-4682-8F70-1A5A37264D41}" presName="parTx" presStyleLbl="alignNode1" presStyleIdx="2" presStyleCnt="3">
        <dgm:presLayoutVars>
          <dgm:chMax val="0"/>
          <dgm:chPref val="0"/>
          <dgm:bulletEnabled val="1"/>
        </dgm:presLayoutVars>
      </dgm:prSet>
      <dgm:spPr/>
      <dgm:t>
        <a:bodyPr/>
        <a:lstStyle/>
        <a:p>
          <a:endParaRPr lang="en-IN"/>
        </a:p>
      </dgm:t>
    </dgm:pt>
    <dgm:pt modelId="{8AA0C782-13FB-48FB-98C9-C1624FC89D32}" type="pres">
      <dgm:prSet presAssocID="{DE693C77-A80C-4682-8F70-1A5A37264D41}" presName="desTx" presStyleLbl="alignAccFollowNode1" presStyleIdx="2" presStyleCnt="3" custScaleY="100000">
        <dgm:presLayoutVars>
          <dgm:bulletEnabled val="1"/>
        </dgm:presLayoutVars>
      </dgm:prSet>
      <dgm:spPr/>
      <dgm:t>
        <a:bodyPr/>
        <a:lstStyle/>
        <a:p>
          <a:endParaRPr lang="en-IN"/>
        </a:p>
      </dgm:t>
    </dgm:pt>
  </dgm:ptLst>
  <dgm:cxnLst>
    <dgm:cxn modelId="{43484D66-39B0-421B-A48A-6345A01CBB48}" type="presOf" srcId="{871F6CAF-E0C4-4879-BC04-5C176F8576D7}" destId="{5AA789FA-B0B2-4DA9-9D0C-AD5B58F8B48B}" srcOrd="0" destOrd="1" presId="urn:microsoft.com/office/officeart/2005/8/layout/hList1"/>
    <dgm:cxn modelId="{D6ACEAA2-3EF0-4CFB-A0A4-66E6BA45FDB8}" srcId="{E09C2921-5F24-4BC0-B1BE-3EC5007F3148}" destId="{6B17832B-77D6-4F1D-A9AF-1D2768A9A1B6}" srcOrd="1" destOrd="0" parTransId="{EAC14E75-D937-4A1B-B105-53460436B944}" sibTransId="{7448E63C-09A2-4467-A6F7-59E38E89429F}"/>
    <dgm:cxn modelId="{45223CA1-7C9B-4E14-A093-B139DC3446BD}" type="presOf" srcId="{DC0EA02B-7394-49F1-AF65-6B72E20A9D9A}" destId="{8AA0C782-13FB-48FB-98C9-C1624FC89D32}" srcOrd="0" destOrd="1" presId="urn:microsoft.com/office/officeart/2005/8/layout/hList1"/>
    <dgm:cxn modelId="{AC754EAE-E56C-4C30-B3D4-CCAD552E6B64}" srcId="{E09C2921-5F24-4BC0-B1BE-3EC5007F3148}" destId="{2FDC7C51-B3CE-4A3D-8B13-90DE752F7A78}" srcOrd="0" destOrd="0" parTransId="{1868FD31-2F27-46DC-BD7E-76413726AD20}" sibTransId="{2DAD7078-57C6-4B88-8B22-E6A54BE67FE2}"/>
    <dgm:cxn modelId="{6D66733E-8239-4B65-85C9-07F3255C6FF6}" type="presOf" srcId="{DFA75499-74C9-46E6-9241-72C0C8861711}" destId="{8AA0C782-13FB-48FB-98C9-C1624FC89D32}" srcOrd="0" destOrd="0" presId="urn:microsoft.com/office/officeart/2005/8/layout/hList1"/>
    <dgm:cxn modelId="{62D3D881-2E61-45FF-9DAD-E70DCE1E8F08}" type="presOf" srcId="{DE693C77-A80C-4682-8F70-1A5A37264D41}" destId="{D4596BE4-E0A7-4539-B698-2C0C235F6502}" srcOrd="0" destOrd="0" presId="urn:microsoft.com/office/officeart/2005/8/layout/hList1"/>
    <dgm:cxn modelId="{E3023A30-C1E1-43D9-953E-0C132A4047E0}" type="presOf" srcId="{1B2E0C6D-ED00-4FA6-80EB-0AE724968131}" destId="{8AA0C782-13FB-48FB-98C9-C1624FC89D32}" srcOrd="0" destOrd="2" presId="urn:microsoft.com/office/officeart/2005/8/layout/hList1"/>
    <dgm:cxn modelId="{F3527799-3787-4FA8-9A5D-58139AFF7072}" type="presOf" srcId="{E09C2921-5F24-4BC0-B1BE-3EC5007F3148}" destId="{482CBD3A-D475-4183-A487-BA00F2E2BD11}" srcOrd="0" destOrd="0" presId="urn:microsoft.com/office/officeart/2005/8/layout/hList1"/>
    <dgm:cxn modelId="{5343E63B-A42C-4F2D-9A01-05AA1596EECE}" type="presOf" srcId="{6B17832B-77D6-4F1D-A9AF-1D2768A9A1B6}" destId="{5C8D5940-CA30-4070-ACA6-B485F87BC2A9}" srcOrd="0" destOrd="1" presId="urn:microsoft.com/office/officeart/2005/8/layout/hList1"/>
    <dgm:cxn modelId="{E12BCB22-F3ED-4935-9915-C2EA458B68EE}" type="presOf" srcId="{89B9DB4A-3B23-4B8D-B926-C70ADE46D9C2}" destId="{5AA789FA-B0B2-4DA9-9D0C-AD5B58F8B48B}" srcOrd="0" destOrd="2" presId="urn:microsoft.com/office/officeart/2005/8/layout/hList1"/>
    <dgm:cxn modelId="{6EB9834F-F0EC-4A52-8A8B-FB5E3A30F59E}" type="presOf" srcId="{216D0430-E928-446B-9B8B-314BF596C19A}" destId="{6CFC8BA1-1DD6-4208-B022-DAF244377C95}" srcOrd="0" destOrd="0" presId="urn:microsoft.com/office/officeart/2005/8/layout/hList1"/>
    <dgm:cxn modelId="{9391B54F-A370-4131-94E1-336BDEE455A1}" srcId="{CAA47059-7E0E-43DE-96E2-E36026121C47}" destId="{DE693C77-A80C-4682-8F70-1A5A37264D41}" srcOrd="2" destOrd="0" parTransId="{DE43BB04-9D1B-4167-AB28-89A2E0456C68}" sibTransId="{F656308F-446D-4D65-AF63-480255729C04}"/>
    <dgm:cxn modelId="{75D61DFC-02E9-40DF-A185-D47280E618D3}" srcId="{216D0430-E928-446B-9B8B-314BF596C19A}" destId="{871F6CAF-E0C4-4879-BC04-5C176F8576D7}" srcOrd="1" destOrd="0" parTransId="{F4F337A0-2446-4F71-93E1-BCD3C7392C0C}" sibTransId="{EF5BA5EA-6441-4267-9820-95A384316B38}"/>
    <dgm:cxn modelId="{C0816D14-90F0-40C2-B342-3FC3BAD91682}" srcId="{216D0430-E928-446B-9B8B-314BF596C19A}" destId="{EB445C92-A0B8-4BCF-8BE8-DEA5C817CA17}" srcOrd="0" destOrd="0" parTransId="{E2A9CBEC-17A7-4F9F-9DE1-ACC803FC96FA}" sibTransId="{6AA615B4-589C-44DC-833C-BAEBFE2CB251}"/>
    <dgm:cxn modelId="{001F1D06-0817-4B2F-9EF9-708AED25A1F8}" type="presOf" srcId="{EB445C92-A0B8-4BCF-8BE8-DEA5C817CA17}" destId="{5AA789FA-B0B2-4DA9-9D0C-AD5B58F8B48B}" srcOrd="0" destOrd="0" presId="urn:microsoft.com/office/officeart/2005/8/layout/hList1"/>
    <dgm:cxn modelId="{E82D55F2-486D-44B2-A64D-4E0B21BE7FCE}" srcId="{CAA47059-7E0E-43DE-96E2-E36026121C47}" destId="{216D0430-E928-446B-9B8B-314BF596C19A}" srcOrd="1" destOrd="0" parTransId="{9FF4FABD-B227-42F8-973C-5BAE359D6316}" sibTransId="{01062625-AE8C-47E5-9211-E76323E19917}"/>
    <dgm:cxn modelId="{344C2F6C-B627-45B9-8D92-6105F56D6F72}" srcId="{DE693C77-A80C-4682-8F70-1A5A37264D41}" destId="{DFA75499-74C9-46E6-9241-72C0C8861711}" srcOrd="0" destOrd="0" parTransId="{0239E703-6DF7-4354-8F84-841B9D96BEE5}" sibTransId="{D0B63C1A-9758-4600-BE8E-65DBD3B4DA93}"/>
    <dgm:cxn modelId="{455FBBC0-DF9A-4761-8B58-8365C5D2FFCF}" srcId="{216D0430-E928-446B-9B8B-314BF596C19A}" destId="{E01FE74D-FB39-47D7-A5AB-844E21BAF44B}" srcOrd="3" destOrd="0" parTransId="{32E21383-E194-4506-8EBA-9304ACCBAC51}" sibTransId="{76E3D61F-CDD1-4FEB-9169-35B6455241F1}"/>
    <dgm:cxn modelId="{68728575-C595-4B70-8E79-D231CDB409DA}" srcId="{DE693C77-A80C-4682-8F70-1A5A37264D41}" destId="{DC0EA02B-7394-49F1-AF65-6B72E20A9D9A}" srcOrd="1" destOrd="0" parTransId="{51786243-5FC5-4A16-83F1-3936E8001C0C}" sibTransId="{3B8802A1-128C-4DDD-901A-503C4230619A}"/>
    <dgm:cxn modelId="{231055F9-7A06-478A-84F5-8AC9693360D4}" type="presOf" srcId="{CAA47059-7E0E-43DE-96E2-E36026121C47}" destId="{A752721E-F148-4D15-80D1-7F659E86738E}" srcOrd="0" destOrd="0" presId="urn:microsoft.com/office/officeart/2005/8/layout/hList1"/>
    <dgm:cxn modelId="{A19B4E56-5FC9-474D-AA04-6E47E828D997}" type="presOf" srcId="{E01FE74D-FB39-47D7-A5AB-844E21BAF44B}" destId="{5AA789FA-B0B2-4DA9-9D0C-AD5B58F8B48B}" srcOrd="0" destOrd="3" presId="urn:microsoft.com/office/officeart/2005/8/layout/hList1"/>
    <dgm:cxn modelId="{821D77A8-7DA8-4147-93AB-62203DDC9AEE}" srcId="{DE693C77-A80C-4682-8F70-1A5A37264D41}" destId="{1B2E0C6D-ED00-4FA6-80EB-0AE724968131}" srcOrd="2" destOrd="0" parTransId="{DC48E25F-6E1B-4878-9215-73DDEC37E070}" sibTransId="{685244B6-124E-4C95-94C3-63D48021BB47}"/>
    <dgm:cxn modelId="{874B27FC-86EC-486B-99D4-A4FA97EB8EBC}" srcId="{CAA47059-7E0E-43DE-96E2-E36026121C47}" destId="{E09C2921-5F24-4BC0-B1BE-3EC5007F3148}" srcOrd="0" destOrd="0" parTransId="{4A769C32-619C-40B8-B9B6-9AE1C7B8E508}" sibTransId="{EE30A7B6-AF57-4561-A516-A844A95CAF24}"/>
    <dgm:cxn modelId="{919075D5-83FC-4D1E-B84E-2055E200F8D0}" srcId="{216D0430-E928-446B-9B8B-314BF596C19A}" destId="{89B9DB4A-3B23-4B8D-B926-C70ADE46D9C2}" srcOrd="2" destOrd="0" parTransId="{E8E3E17B-6E5F-4458-A353-C1DCF1E93157}" sibTransId="{45F82AFC-7C7B-41CA-A7EA-8CC938277F51}"/>
    <dgm:cxn modelId="{84CD9613-24C9-4985-9FE2-E3940EA9D84E}" type="presOf" srcId="{2FDC7C51-B3CE-4A3D-8B13-90DE752F7A78}" destId="{5C8D5940-CA30-4070-ACA6-B485F87BC2A9}" srcOrd="0" destOrd="0" presId="urn:microsoft.com/office/officeart/2005/8/layout/hList1"/>
    <dgm:cxn modelId="{EF96FBDF-4F02-4AB4-A525-8072A2750B22}" type="presParOf" srcId="{A752721E-F148-4D15-80D1-7F659E86738E}" destId="{58F0C7AE-A2B0-469A-ACB8-15EF9485360B}" srcOrd="0" destOrd="0" presId="urn:microsoft.com/office/officeart/2005/8/layout/hList1"/>
    <dgm:cxn modelId="{A16D19AA-A465-4440-A94B-82A03CD55892}" type="presParOf" srcId="{58F0C7AE-A2B0-469A-ACB8-15EF9485360B}" destId="{482CBD3A-D475-4183-A487-BA00F2E2BD11}" srcOrd="0" destOrd="0" presId="urn:microsoft.com/office/officeart/2005/8/layout/hList1"/>
    <dgm:cxn modelId="{8C06430D-0FD5-4ADA-A304-F02BD401BF4E}" type="presParOf" srcId="{58F0C7AE-A2B0-469A-ACB8-15EF9485360B}" destId="{5C8D5940-CA30-4070-ACA6-B485F87BC2A9}" srcOrd="1" destOrd="0" presId="urn:microsoft.com/office/officeart/2005/8/layout/hList1"/>
    <dgm:cxn modelId="{F6CC01AB-A3CD-4705-A12A-7D00E9268AC1}" type="presParOf" srcId="{A752721E-F148-4D15-80D1-7F659E86738E}" destId="{BD7A6D9D-6AFC-46B8-89E8-9F4FDFD89281}" srcOrd="1" destOrd="0" presId="urn:microsoft.com/office/officeart/2005/8/layout/hList1"/>
    <dgm:cxn modelId="{3BFCCA7C-C12D-4436-A950-B20B3E1BFCCF}" type="presParOf" srcId="{A752721E-F148-4D15-80D1-7F659E86738E}" destId="{1E2EBAC9-22B8-4575-A020-1EE65E2479E8}" srcOrd="2" destOrd="0" presId="urn:microsoft.com/office/officeart/2005/8/layout/hList1"/>
    <dgm:cxn modelId="{64209077-3500-4A7B-AC9F-971713411488}" type="presParOf" srcId="{1E2EBAC9-22B8-4575-A020-1EE65E2479E8}" destId="{6CFC8BA1-1DD6-4208-B022-DAF244377C95}" srcOrd="0" destOrd="0" presId="urn:microsoft.com/office/officeart/2005/8/layout/hList1"/>
    <dgm:cxn modelId="{21145363-0782-45E1-A076-FF7CEDE352D7}" type="presParOf" srcId="{1E2EBAC9-22B8-4575-A020-1EE65E2479E8}" destId="{5AA789FA-B0B2-4DA9-9D0C-AD5B58F8B48B}" srcOrd="1" destOrd="0" presId="urn:microsoft.com/office/officeart/2005/8/layout/hList1"/>
    <dgm:cxn modelId="{D7C15AF2-3FB0-413A-AD6A-C19E3358D190}" type="presParOf" srcId="{A752721E-F148-4D15-80D1-7F659E86738E}" destId="{4878AB05-5EBF-4B7C-8A83-5E50FCF36BA0}" srcOrd="3" destOrd="0" presId="urn:microsoft.com/office/officeart/2005/8/layout/hList1"/>
    <dgm:cxn modelId="{79703B07-5D06-48F6-BAAA-0674E49044AF}" type="presParOf" srcId="{A752721E-F148-4D15-80D1-7F659E86738E}" destId="{569E514B-3B51-4128-9DB2-D1147FEC8848}" srcOrd="4" destOrd="0" presId="urn:microsoft.com/office/officeart/2005/8/layout/hList1"/>
    <dgm:cxn modelId="{B42C079E-F80E-4E12-ADAB-AEE2CE92370B}" type="presParOf" srcId="{569E514B-3B51-4128-9DB2-D1147FEC8848}" destId="{D4596BE4-E0A7-4539-B698-2C0C235F6502}" srcOrd="0" destOrd="0" presId="urn:microsoft.com/office/officeart/2005/8/layout/hList1"/>
    <dgm:cxn modelId="{054DFE08-11E3-4E85-B33F-5C22F5E315F0}" type="presParOf" srcId="{569E514B-3B51-4128-9DB2-D1147FEC8848}" destId="{8AA0C782-13FB-48FB-98C9-C1624FC89D32}"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4F86FA1-03D6-4FD5-8C90-07C41458EB38}"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41908A60-D98A-4875-BC31-D7FE4C830227}">
      <dgm:prSet phldrT="[Text]" custT="1"/>
      <dgm:spPr/>
      <dgm:t>
        <a:bodyPr/>
        <a:lstStyle/>
        <a:p>
          <a:r>
            <a:rPr lang="en-US" sz="2400" b="1" dirty="0" smtClean="0">
              <a:latin typeface="+mn-lt"/>
            </a:rPr>
            <a:t>Online</a:t>
          </a:r>
          <a:endParaRPr lang="en-US" sz="2400" b="1" dirty="0">
            <a:latin typeface="+mn-lt"/>
          </a:endParaRPr>
        </a:p>
      </dgm:t>
    </dgm:pt>
    <dgm:pt modelId="{DCFD206F-9DBA-467C-8F6A-51DDD3EC911C}" type="parTrans" cxnId="{ED0D45B3-A36F-4CC3-B60E-546C1DA8546D}">
      <dgm:prSet/>
      <dgm:spPr/>
      <dgm:t>
        <a:bodyPr/>
        <a:lstStyle/>
        <a:p>
          <a:endParaRPr lang="en-US">
            <a:latin typeface="+mn-lt"/>
          </a:endParaRPr>
        </a:p>
      </dgm:t>
    </dgm:pt>
    <dgm:pt modelId="{09B47625-42DD-4BCC-A1EC-A77A5921681F}" type="sibTrans" cxnId="{ED0D45B3-A36F-4CC3-B60E-546C1DA8546D}">
      <dgm:prSet/>
      <dgm:spPr/>
      <dgm:t>
        <a:bodyPr/>
        <a:lstStyle/>
        <a:p>
          <a:endParaRPr lang="en-US">
            <a:latin typeface="+mn-lt"/>
          </a:endParaRPr>
        </a:p>
      </dgm:t>
    </dgm:pt>
    <dgm:pt modelId="{0217ED53-9998-4C84-A4C3-F3A456F1F9C2}">
      <dgm:prSet phldrT="[Text]" custT="1"/>
      <dgm:spPr/>
      <dgm:t>
        <a:bodyPr/>
        <a:lstStyle/>
        <a:p>
          <a:pPr marL="287338" indent="-287338"/>
          <a:r>
            <a:rPr lang="en-US" sz="1800" dirty="0" smtClean="0">
              <a:latin typeface="+mn-lt"/>
            </a:rPr>
            <a:t>Structured Feed Back</a:t>
          </a:r>
          <a:endParaRPr lang="en-US" sz="1800" dirty="0">
            <a:latin typeface="+mn-lt"/>
          </a:endParaRPr>
        </a:p>
      </dgm:t>
    </dgm:pt>
    <dgm:pt modelId="{32235820-117F-4062-A433-68334891CF3F}" type="parTrans" cxnId="{7BCD3DC5-F338-4D0B-9B64-B3B7CD700D20}">
      <dgm:prSet/>
      <dgm:spPr/>
      <dgm:t>
        <a:bodyPr/>
        <a:lstStyle/>
        <a:p>
          <a:endParaRPr lang="en-US">
            <a:latin typeface="+mn-lt"/>
          </a:endParaRPr>
        </a:p>
      </dgm:t>
    </dgm:pt>
    <dgm:pt modelId="{A380218F-B04A-461A-9032-01AA3ACA0DF1}" type="sibTrans" cxnId="{7BCD3DC5-F338-4D0B-9B64-B3B7CD700D20}">
      <dgm:prSet/>
      <dgm:spPr/>
      <dgm:t>
        <a:bodyPr/>
        <a:lstStyle/>
        <a:p>
          <a:endParaRPr lang="en-US">
            <a:latin typeface="+mn-lt"/>
          </a:endParaRPr>
        </a:p>
      </dgm:t>
    </dgm:pt>
    <dgm:pt modelId="{B1B894B0-7737-4707-9F9A-468839EF4270}">
      <dgm:prSet phldrT="[Text]" custT="1"/>
      <dgm:spPr/>
      <dgm:t>
        <a:bodyPr/>
        <a:lstStyle/>
        <a:p>
          <a:pPr marL="287338" indent="-287338"/>
          <a:r>
            <a:rPr lang="en-US" sz="1800" dirty="0" smtClean="0">
              <a:latin typeface="+mn-lt"/>
            </a:rPr>
            <a:t>Website</a:t>
          </a:r>
          <a:endParaRPr lang="en-US" sz="1800" dirty="0">
            <a:latin typeface="+mn-lt"/>
          </a:endParaRPr>
        </a:p>
      </dgm:t>
    </dgm:pt>
    <dgm:pt modelId="{C855A12A-F37C-446D-A96C-15A3980AF0A6}" type="parTrans" cxnId="{C076517C-8DCB-4914-A59E-94054EBCCA1A}">
      <dgm:prSet/>
      <dgm:spPr/>
      <dgm:t>
        <a:bodyPr/>
        <a:lstStyle/>
        <a:p>
          <a:endParaRPr lang="en-US">
            <a:latin typeface="+mn-lt"/>
          </a:endParaRPr>
        </a:p>
      </dgm:t>
    </dgm:pt>
    <dgm:pt modelId="{1636500B-4FF8-4C5F-B553-8D02776F9FA6}" type="sibTrans" cxnId="{C076517C-8DCB-4914-A59E-94054EBCCA1A}">
      <dgm:prSet/>
      <dgm:spPr/>
      <dgm:t>
        <a:bodyPr/>
        <a:lstStyle/>
        <a:p>
          <a:endParaRPr lang="en-US">
            <a:latin typeface="+mn-lt"/>
          </a:endParaRPr>
        </a:p>
      </dgm:t>
    </dgm:pt>
    <dgm:pt modelId="{1CFD523A-7F65-4749-9502-603A0096902F}">
      <dgm:prSet phldrT="[Text]" custT="1"/>
      <dgm:spPr/>
      <dgm:t>
        <a:bodyPr/>
        <a:lstStyle/>
        <a:p>
          <a:r>
            <a:rPr lang="en-US" sz="2400" b="1" dirty="0" smtClean="0">
              <a:latin typeface="+mn-lt"/>
            </a:rPr>
            <a:t>Offline</a:t>
          </a:r>
          <a:endParaRPr lang="en-US" sz="2400" b="1" dirty="0">
            <a:latin typeface="+mn-lt"/>
          </a:endParaRPr>
        </a:p>
      </dgm:t>
    </dgm:pt>
    <dgm:pt modelId="{63D39AB1-7784-4910-BCE1-D9F8F3566491}" type="parTrans" cxnId="{6A00A47A-BE8A-4447-963C-8062622D6ADA}">
      <dgm:prSet/>
      <dgm:spPr/>
      <dgm:t>
        <a:bodyPr/>
        <a:lstStyle/>
        <a:p>
          <a:endParaRPr lang="en-US">
            <a:latin typeface="+mn-lt"/>
          </a:endParaRPr>
        </a:p>
      </dgm:t>
    </dgm:pt>
    <dgm:pt modelId="{D6E1578A-F6E5-4A71-A7CB-3644C24804C8}" type="sibTrans" cxnId="{6A00A47A-BE8A-4447-963C-8062622D6ADA}">
      <dgm:prSet/>
      <dgm:spPr/>
      <dgm:t>
        <a:bodyPr/>
        <a:lstStyle/>
        <a:p>
          <a:endParaRPr lang="en-US">
            <a:latin typeface="+mn-lt"/>
          </a:endParaRPr>
        </a:p>
      </dgm:t>
    </dgm:pt>
    <dgm:pt modelId="{0C4AE441-9A6A-476B-9198-F829D918FD2A}">
      <dgm:prSet phldrT="[Text]" custT="1"/>
      <dgm:spPr/>
      <dgm:t>
        <a:bodyPr/>
        <a:lstStyle/>
        <a:p>
          <a:pPr marL="341313" indent="-341313"/>
          <a:r>
            <a:rPr lang="en-US" sz="1800" dirty="0" smtClean="0">
              <a:latin typeface="+mn-lt"/>
            </a:rPr>
            <a:t>Regular CR meetings</a:t>
          </a:r>
          <a:endParaRPr lang="en-US" sz="1800" dirty="0">
            <a:latin typeface="+mn-lt"/>
          </a:endParaRPr>
        </a:p>
      </dgm:t>
    </dgm:pt>
    <dgm:pt modelId="{50F7BD6C-B137-42DA-990E-087B415A5457}" type="parTrans" cxnId="{E0656F9F-8F2D-4A46-9AF1-F3BAACDD7CC3}">
      <dgm:prSet/>
      <dgm:spPr/>
      <dgm:t>
        <a:bodyPr/>
        <a:lstStyle/>
        <a:p>
          <a:endParaRPr lang="en-US">
            <a:latin typeface="+mn-lt"/>
          </a:endParaRPr>
        </a:p>
      </dgm:t>
    </dgm:pt>
    <dgm:pt modelId="{791097E7-5AFB-4664-BA16-B482ADE86A94}" type="sibTrans" cxnId="{E0656F9F-8F2D-4A46-9AF1-F3BAACDD7CC3}">
      <dgm:prSet/>
      <dgm:spPr/>
      <dgm:t>
        <a:bodyPr/>
        <a:lstStyle/>
        <a:p>
          <a:endParaRPr lang="en-US">
            <a:latin typeface="+mn-lt"/>
          </a:endParaRPr>
        </a:p>
      </dgm:t>
    </dgm:pt>
    <dgm:pt modelId="{6E036145-3FA0-4E35-8331-5635FD0578C3}">
      <dgm:prSet phldrT="[Text]" custT="1"/>
      <dgm:spPr/>
      <dgm:t>
        <a:bodyPr/>
        <a:lstStyle/>
        <a:p>
          <a:r>
            <a:rPr lang="en-US" sz="2400" b="1" dirty="0" smtClean="0">
              <a:latin typeface="+mn-lt"/>
            </a:rPr>
            <a:t>Offline</a:t>
          </a:r>
          <a:endParaRPr lang="en-US" sz="2400" b="1" dirty="0">
            <a:latin typeface="+mn-lt"/>
          </a:endParaRPr>
        </a:p>
      </dgm:t>
    </dgm:pt>
    <dgm:pt modelId="{5C28D973-E2B1-45C7-98C8-E3FCD93E7CF9}" type="parTrans" cxnId="{9D5DB7D2-31BD-412A-B32F-3B4C8413080D}">
      <dgm:prSet/>
      <dgm:spPr/>
      <dgm:t>
        <a:bodyPr/>
        <a:lstStyle/>
        <a:p>
          <a:endParaRPr lang="en-US">
            <a:latin typeface="+mn-lt"/>
          </a:endParaRPr>
        </a:p>
      </dgm:t>
    </dgm:pt>
    <dgm:pt modelId="{C5FB6874-8767-4A87-A502-98F568DB0C6B}" type="sibTrans" cxnId="{9D5DB7D2-31BD-412A-B32F-3B4C8413080D}">
      <dgm:prSet/>
      <dgm:spPr/>
      <dgm:t>
        <a:bodyPr/>
        <a:lstStyle/>
        <a:p>
          <a:endParaRPr lang="en-US">
            <a:latin typeface="+mn-lt"/>
          </a:endParaRPr>
        </a:p>
      </dgm:t>
    </dgm:pt>
    <dgm:pt modelId="{A1FA1835-3121-4B2E-B12B-916FC0ED99A8}">
      <dgm:prSet phldrT="[Text]" custT="1"/>
      <dgm:spPr/>
      <dgm:t>
        <a:bodyPr/>
        <a:lstStyle/>
        <a:p>
          <a:pPr marL="341313" indent="-341313">
            <a:lnSpc>
              <a:spcPct val="100000"/>
            </a:lnSpc>
            <a:spcBef>
              <a:spcPts val="600"/>
            </a:spcBef>
            <a:spcAft>
              <a:spcPts val="600"/>
            </a:spcAft>
          </a:pPr>
          <a:r>
            <a:rPr lang="en-US" sz="1800" dirty="0" smtClean="0">
              <a:latin typeface="+mn-lt"/>
            </a:rPr>
            <a:t>Direct  applications or  suggestions</a:t>
          </a:r>
          <a:endParaRPr lang="en-US" sz="1800" dirty="0">
            <a:latin typeface="+mn-lt"/>
          </a:endParaRPr>
        </a:p>
      </dgm:t>
    </dgm:pt>
    <dgm:pt modelId="{09AA4547-24AF-43A0-845B-57FC1A70D41A}" type="parTrans" cxnId="{6F8DEBEA-284A-461F-B0D2-684C13A178F9}">
      <dgm:prSet/>
      <dgm:spPr/>
      <dgm:t>
        <a:bodyPr/>
        <a:lstStyle/>
        <a:p>
          <a:endParaRPr lang="en-US">
            <a:latin typeface="+mn-lt"/>
          </a:endParaRPr>
        </a:p>
      </dgm:t>
    </dgm:pt>
    <dgm:pt modelId="{846D6620-F3C0-4965-A967-F8BB1432B34A}" type="sibTrans" cxnId="{6F8DEBEA-284A-461F-B0D2-684C13A178F9}">
      <dgm:prSet/>
      <dgm:spPr/>
      <dgm:t>
        <a:bodyPr/>
        <a:lstStyle/>
        <a:p>
          <a:endParaRPr lang="en-US">
            <a:latin typeface="+mn-lt"/>
          </a:endParaRPr>
        </a:p>
      </dgm:t>
    </dgm:pt>
    <dgm:pt modelId="{17D9BE9E-1636-404D-A8EF-2B926374BA14}">
      <dgm:prSet phldrT="[Text]" custT="1"/>
      <dgm:spPr/>
      <dgm:t>
        <a:bodyPr/>
        <a:lstStyle/>
        <a:p>
          <a:pPr marL="341313" indent="-341313"/>
          <a:r>
            <a:rPr lang="en-US" sz="1800" dirty="0" smtClean="0">
              <a:latin typeface="+mn-lt"/>
            </a:rPr>
            <a:t>Suggestion Boxes</a:t>
          </a:r>
          <a:endParaRPr lang="en-US" sz="1800" dirty="0">
            <a:latin typeface="+mn-lt"/>
          </a:endParaRPr>
        </a:p>
      </dgm:t>
    </dgm:pt>
    <dgm:pt modelId="{F2BCA346-342E-4A52-9CB3-296DA3CA2D00}" type="parTrans" cxnId="{E4AE03BD-6FB6-421D-9022-4827621C9BB3}">
      <dgm:prSet/>
      <dgm:spPr/>
      <dgm:t>
        <a:bodyPr/>
        <a:lstStyle/>
        <a:p>
          <a:endParaRPr lang="en-IN">
            <a:latin typeface="+mn-lt"/>
          </a:endParaRPr>
        </a:p>
      </dgm:t>
    </dgm:pt>
    <dgm:pt modelId="{9C541C6C-4126-45DC-8DBC-4AC2190BF70A}" type="sibTrans" cxnId="{E4AE03BD-6FB6-421D-9022-4827621C9BB3}">
      <dgm:prSet/>
      <dgm:spPr/>
      <dgm:t>
        <a:bodyPr/>
        <a:lstStyle/>
        <a:p>
          <a:endParaRPr lang="en-IN">
            <a:latin typeface="+mn-lt"/>
          </a:endParaRPr>
        </a:p>
      </dgm:t>
    </dgm:pt>
    <dgm:pt modelId="{1F554460-E1FF-4086-978A-91A2A0E162F9}">
      <dgm:prSet phldrT="[Text]" custT="1"/>
      <dgm:spPr/>
      <dgm:t>
        <a:bodyPr/>
        <a:lstStyle/>
        <a:p>
          <a:pPr marL="341313" indent="-341313">
            <a:lnSpc>
              <a:spcPct val="100000"/>
            </a:lnSpc>
            <a:spcBef>
              <a:spcPts val="600"/>
            </a:spcBef>
            <a:spcAft>
              <a:spcPts val="600"/>
            </a:spcAft>
          </a:pPr>
          <a:r>
            <a:rPr lang="en-US" sz="1800" dirty="0" smtClean="0">
              <a:latin typeface="+mn-lt"/>
            </a:rPr>
            <a:t>Student Care centers</a:t>
          </a:r>
          <a:endParaRPr lang="en-US" sz="1800" dirty="0">
            <a:latin typeface="+mn-lt"/>
          </a:endParaRPr>
        </a:p>
      </dgm:t>
    </dgm:pt>
    <dgm:pt modelId="{9C0DCC05-5648-439B-BA1B-FDAFBBCC65C5}" type="parTrans" cxnId="{89B2A7C0-648E-4A4B-85A9-DDF01BE3F85F}">
      <dgm:prSet/>
      <dgm:spPr/>
      <dgm:t>
        <a:bodyPr/>
        <a:lstStyle/>
        <a:p>
          <a:endParaRPr lang="en-IN">
            <a:latin typeface="+mn-lt"/>
          </a:endParaRPr>
        </a:p>
      </dgm:t>
    </dgm:pt>
    <dgm:pt modelId="{32974FDC-F94A-434B-8BB5-00723F9C0778}" type="sibTrans" cxnId="{89B2A7C0-648E-4A4B-85A9-DDF01BE3F85F}">
      <dgm:prSet/>
      <dgm:spPr/>
      <dgm:t>
        <a:bodyPr/>
        <a:lstStyle/>
        <a:p>
          <a:endParaRPr lang="en-IN">
            <a:latin typeface="+mn-lt"/>
          </a:endParaRPr>
        </a:p>
      </dgm:t>
    </dgm:pt>
    <dgm:pt modelId="{67961082-A2AF-4B90-96A5-8AA5D366CD21}">
      <dgm:prSet phldrT="[Text]" custT="1"/>
      <dgm:spPr/>
      <dgm:t>
        <a:bodyPr/>
        <a:lstStyle/>
        <a:p>
          <a:pPr marL="287338" indent="-287338"/>
          <a:r>
            <a:rPr lang="en-US" sz="1800" dirty="0" smtClean="0">
              <a:latin typeface="+mn-lt"/>
            </a:rPr>
            <a:t>Emails </a:t>
          </a:r>
          <a:endParaRPr lang="en-US" sz="1800" dirty="0">
            <a:latin typeface="+mn-lt"/>
          </a:endParaRPr>
        </a:p>
      </dgm:t>
    </dgm:pt>
    <dgm:pt modelId="{65105FDB-E57D-42B3-82CC-8729FA654147}" type="parTrans" cxnId="{820AB971-3FB3-4365-B70B-FD8B951B4A1B}">
      <dgm:prSet/>
      <dgm:spPr/>
      <dgm:t>
        <a:bodyPr/>
        <a:lstStyle/>
        <a:p>
          <a:endParaRPr lang="en-IN">
            <a:latin typeface="+mn-lt"/>
          </a:endParaRPr>
        </a:p>
      </dgm:t>
    </dgm:pt>
    <dgm:pt modelId="{5107510B-C6B9-46BD-8C0C-B2690D27042F}" type="sibTrans" cxnId="{820AB971-3FB3-4365-B70B-FD8B951B4A1B}">
      <dgm:prSet/>
      <dgm:spPr/>
      <dgm:t>
        <a:bodyPr/>
        <a:lstStyle/>
        <a:p>
          <a:endParaRPr lang="en-IN">
            <a:latin typeface="+mn-lt"/>
          </a:endParaRPr>
        </a:p>
      </dgm:t>
    </dgm:pt>
    <dgm:pt modelId="{995A526B-C125-4E44-92C7-710CE57723E3}">
      <dgm:prSet phldrT="[Text]" custT="1"/>
      <dgm:spPr/>
      <dgm:t>
        <a:bodyPr/>
        <a:lstStyle/>
        <a:p>
          <a:pPr marL="171450" indent="0"/>
          <a:endParaRPr lang="en-US" sz="1800" dirty="0">
            <a:latin typeface="+mn-lt"/>
          </a:endParaRPr>
        </a:p>
      </dgm:t>
    </dgm:pt>
    <dgm:pt modelId="{FEAE4773-62F1-4E18-9ED6-1DE9067D6408}" type="parTrans" cxnId="{8465960D-9E59-4C8A-9CA6-4926587A54BE}">
      <dgm:prSet/>
      <dgm:spPr/>
      <dgm:t>
        <a:bodyPr/>
        <a:lstStyle/>
        <a:p>
          <a:endParaRPr lang="en-IN">
            <a:latin typeface="+mn-lt"/>
          </a:endParaRPr>
        </a:p>
      </dgm:t>
    </dgm:pt>
    <dgm:pt modelId="{369C4705-9C27-4B09-A263-6D8DF0080820}" type="sibTrans" cxnId="{8465960D-9E59-4C8A-9CA6-4926587A54BE}">
      <dgm:prSet/>
      <dgm:spPr/>
      <dgm:t>
        <a:bodyPr/>
        <a:lstStyle/>
        <a:p>
          <a:endParaRPr lang="en-IN">
            <a:latin typeface="+mn-lt"/>
          </a:endParaRPr>
        </a:p>
      </dgm:t>
    </dgm:pt>
    <dgm:pt modelId="{C1AD4844-598D-4488-9ACA-E0A2E3B4CC19}">
      <dgm:prSet phldrT="[Text]" custT="1"/>
      <dgm:spPr/>
      <dgm:t>
        <a:bodyPr/>
        <a:lstStyle/>
        <a:p>
          <a:pPr marL="171450" indent="0"/>
          <a:endParaRPr lang="en-US" sz="1800" dirty="0">
            <a:latin typeface="+mn-lt"/>
          </a:endParaRPr>
        </a:p>
      </dgm:t>
    </dgm:pt>
    <dgm:pt modelId="{87AD5B01-374F-4895-9CF6-6C0A269282E9}" type="parTrans" cxnId="{44CA581D-A674-4C36-83D5-105E396C2D84}">
      <dgm:prSet/>
      <dgm:spPr/>
      <dgm:t>
        <a:bodyPr/>
        <a:lstStyle/>
        <a:p>
          <a:endParaRPr lang="en-IN">
            <a:latin typeface="+mn-lt"/>
          </a:endParaRPr>
        </a:p>
      </dgm:t>
    </dgm:pt>
    <dgm:pt modelId="{B6271C2B-FA47-4C79-9686-DB9B5D1135AE}" type="sibTrans" cxnId="{44CA581D-A674-4C36-83D5-105E396C2D84}">
      <dgm:prSet/>
      <dgm:spPr/>
      <dgm:t>
        <a:bodyPr/>
        <a:lstStyle/>
        <a:p>
          <a:endParaRPr lang="en-IN">
            <a:latin typeface="+mn-lt"/>
          </a:endParaRPr>
        </a:p>
      </dgm:t>
    </dgm:pt>
    <dgm:pt modelId="{C8A9BFF8-82BF-4698-97A1-8AE9FAB9B81D}" type="pres">
      <dgm:prSet presAssocID="{84F86FA1-03D6-4FD5-8C90-07C41458EB38}" presName="Name0" presStyleCnt="0">
        <dgm:presLayoutVars>
          <dgm:dir/>
          <dgm:animLvl val="lvl"/>
          <dgm:resizeHandles val="exact"/>
        </dgm:presLayoutVars>
      </dgm:prSet>
      <dgm:spPr/>
      <dgm:t>
        <a:bodyPr/>
        <a:lstStyle/>
        <a:p>
          <a:endParaRPr lang="en-US"/>
        </a:p>
      </dgm:t>
    </dgm:pt>
    <dgm:pt modelId="{9E0A83E0-996D-460E-8A2B-3A1B0481A9CA}" type="pres">
      <dgm:prSet presAssocID="{41908A60-D98A-4875-BC31-D7FE4C830227}" presName="composite" presStyleCnt="0"/>
      <dgm:spPr/>
    </dgm:pt>
    <dgm:pt modelId="{191B40BD-B509-4B90-834D-13F34F53E8AB}" type="pres">
      <dgm:prSet presAssocID="{41908A60-D98A-4875-BC31-D7FE4C830227}" presName="parTx" presStyleLbl="alignNode1" presStyleIdx="0" presStyleCnt="3">
        <dgm:presLayoutVars>
          <dgm:chMax val="0"/>
          <dgm:chPref val="0"/>
          <dgm:bulletEnabled val="1"/>
        </dgm:presLayoutVars>
      </dgm:prSet>
      <dgm:spPr/>
      <dgm:t>
        <a:bodyPr/>
        <a:lstStyle/>
        <a:p>
          <a:endParaRPr lang="en-US"/>
        </a:p>
      </dgm:t>
    </dgm:pt>
    <dgm:pt modelId="{5EA51C97-169F-4750-8F38-7DFDF8F1016F}" type="pres">
      <dgm:prSet presAssocID="{41908A60-D98A-4875-BC31-D7FE4C830227}" presName="desTx" presStyleLbl="alignAccFollowNode1" presStyleIdx="0" presStyleCnt="3" custScaleX="101791">
        <dgm:presLayoutVars>
          <dgm:bulletEnabled val="1"/>
        </dgm:presLayoutVars>
      </dgm:prSet>
      <dgm:spPr/>
      <dgm:t>
        <a:bodyPr/>
        <a:lstStyle/>
        <a:p>
          <a:endParaRPr lang="en-US"/>
        </a:p>
      </dgm:t>
    </dgm:pt>
    <dgm:pt modelId="{6A66CEC8-9F9F-4C3A-9318-9C4DCF042834}" type="pres">
      <dgm:prSet presAssocID="{09B47625-42DD-4BCC-A1EC-A77A5921681F}" presName="space" presStyleCnt="0"/>
      <dgm:spPr/>
    </dgm:pt>
    <dgm:pt modelId="{BDD5E12D-C2FF-4DD2-8D76-E370ACF08C81}" type="pres">
      <dgm:prSet presAssocID="{1CFD523A-7F65-4749-9502-603A0096902F}" presName="composite" presStyleCnt="0"/>
      <dgm:spPr/>
    </dgm:pt>
    <dgm:pt modelId="{1C310547-35A2-4A29-AD8F-339FD8FC8F89}" type="pres">
      <dgm:prSet presAssocID="{1CFD523A-7F65-4749-9502-603A0096902F}" presName="parTx" presStyleLbl="alignNode1" presStyleIdx="1" presStyleCnt="3">
        <dgm:presLayoutVars>
          <dgm:chMax val="0"/>
          <dgm:chPref val="0"/>
          <dgm:bulletEnabled val="1"/>
        </dgm:presLayoutVars>
      </dgm:prSet>
      <dgm:spPr/>
      <dgm:t>
        <a:bodyPr/>
        <a:lstStyle/>
        <a:p>
          <a:endParaRPr lang="en-US"/>
        </a:p>
      </dgm:t>
    </dgm:pt>
    <dgm:pt modelId="{0E2D9B69-E313-4607-9E3A-079480B06EB9}" type="pres">
      <dgm:prSet presAssocID="{1CFD523A-7F65-4749-9502-603A0096902F}" presName="desTx" presStyleLbl="alignAccFollowNode1" presStyleIdx="1" presStyleCnt="3">
        <dgm:presLayoutVars>
          <dgm:bulletEnabled val="1"/>
        </dgm:presLayoutVars>
      </dgm:prSet>
      <dgm:spPr/>
      <dgm:t>
        <a:bodyPr/>
        <a:lstStyle/>
        <a:p>
          <a:endParaRPr lang="en-US"/>
        </a:p>
      </dgm:t>
    </dgm:pt>
    <dgm:pt modelId="{951A5887-7540-439C-A2C4-9A60AEBC618B}" type="pres">
      <dgm:prSet presAssocID="{D6E1578A-F6E5-4A71-A7CB-3644C24804C8}" presName="space" presStyleCnt="0"/>
      <dgm:spPr/>
    </dgm:pt>
    <dgm:pt modelId="{B1E48A2D-B66E-4E82-80A0-208A07A02D0E}" type="pres">
      <dgm:prSet presAssocID="{6E036145-3FA0-4E35-8331-5635FD0578C3}" presName="composite" presStyleCnt="0"/>
      <dgm:spPr/>
    </dgm:pt>
    <dgm:pt modelId="{D8A384F2-6229-4620-AE79-B8E1DA43B6FE}" type="pres">
      <dgm:prSet presAssocID="{6E036145-3FA0-4E35-8331-5635FD0578C3}" presName="parTx" presStyleLbl="alignNode1" presStyleIdx="2" presStyleCnt="3">
        <dgm:presLayoutVars>
          <dgm:chMax val="0"/>
          <dgm:chPref val="0"/>
          <dgm:bulletEnabled val="1"/>
        </dgm:presLayoutVars>
      </dgm:prSet>
      <dgm:spPr/>
      <dgm:t>
        <a:bodyPr/>
        <a:lstStyle/>
        <a:p>
          <a:endParaRPr lang="en-US"/>
        </a:p>
      </dgm:t>
    </dgm:pt>
    <dgm:pt modelId="{7BC04619-20A3-4307-9CCA-D5E4BE7F51DD}" type="pres">
      <dgm:prSet presAssocID="{6E036145-3FA0-4E35-8331-5635FD0578C3}" presName="desTx" presStyleLbl="alignAccFollowNode1" presStyleIdx="2" presStyleCnt="3">
        <dgm:presLayoutVars>
          <dgm:bulletEnabled val="1"/>
        </dgm:presLayoutVars>
      </dgm:prSet>
      <dgm:spPr/>
      <dgm:t>
        <a:bodyPr/>
        <a:lstStyle/>
        <a:p>
          <a:endParaRPr lang="en-US"/>
        </a:p>
      </dgm:t>
    </dgm:pt>
  </dgm:ptLst>
  <dgm:cxnLst>
    <dgm:cxn modelId="{44CA581D-A674-4C36-83D5-105E396C2D84}" srcId="{41908A60-D98A-4875-BC31-D7FE4C830227}" destId="{C1AD4844-598D-4488-9ACA-E0A2E3B4CC19}" srcOrd="0" destOrd="0" parTransId="{87AD5B01-374F-4895-9CF6-6C0A269282E9}" sibTransId="{B6271C2B-FA47-4C79-9686-DB9B5D1135AE}"/>
    <dgm:cxn modelId="{C076517C-8DCB-4914-A59E-94054EBCCA1A}" srcId="{41908A60-D98A-4875-BC31-D7FE4C830227}" destId="{B1B894B0-7737-4707-9F9A-468839EF4270}" srcOrd="2" destOrd="0" parTransId="{C855A12A-F37C-446D-A96C-15A3980AF0A6}" sibTransId="{1636500B-4FF8-4C5F-B553-8D02776F9FA6}"/>
    <dgm:cxn modelId="{46D5B49C-9A5A-404A-94AB-7427C1986056}" type="presOf" srcId="{0217ED53-9998-4C84-A4C3-F3A456F1F9C2}" destId="{5EA51C97-169F-4750-8F38-7DFDF8F1016F}" srcOrd="0" destOrd="1" presId="urn:microsoft.com/office/officeart/2005/8/layout/hList1"/>
    <dgm:cxn modelId="{E21AE035-BD98-4F75-B389-F2636F5D7B9C}" type="presOf" srcId="{0C4AE441-9A6A-476B-9198-F829D918FD2A}" destId="{0E2D9B69-E313-4607-9E3A-079480B06EB9}" srcOrd="0" destOrd="1" presId="urn:microsoft.com/office/officeart/2005/8/layout/hList1"/>
    <dgm:cxn modelId="{254F94ED-E216-4E12-B719-17186C39F507}" type="presOf" srcId="{1F554460-E1FF-4086-978A-91A2A0E162F9}" destId="{7BC04619-20A3-4307-9CCA-D5E4BE7F51DD}" srcOrd="0" destOrd="1" presId="urn:microsoft.com/office/officeart/2005/8/layout/hList1"/>
    <dgm:cxn modelId="{6F8DEBEA-284A-461F-B0D2-684C13A178F9}" srcId="{6E036145-3FA0-4E35-8331-5635FD0578C3}" destId="{A1FA1835-3121-4B2E-B12B-916FC0ED99A8}" srcOrd="0" destOrd="0" parTransId="{09AA4547-24AF-43A0-845B-57FC1A70D41A}" sibTransId="{846D6620-F3C0-4965-A967-F8BB1432B34A}"/>
    <dgm:cxn modelId="{E5EB20B6-05F7-4178-9821-BD915C930726}" type="presOf" srcId="{995A526B-C125-4E44-92C7-710CE57723E3}" destId="{0E2D9B69-E313-4607-9E3A-079480B06EB9}" srcOrd="0" destOrd="0" presId="urn:microsoft.com/office/officeart/2005/8/layout/hList1"/>
    <dgm:cxn modelId="{32991707-D241-4C56-BFD9-7BD4F3B27059}" type="presOf" srcId="{6E036145-3FA0-4E35-8331-5635FD0578C3}" destId="{D8A384F2-6229-4620-AE79-B8E1DA43B6FE}" srcOrd="0" destOrd="0" presId="urn:microsoft.com/office/officeart/2005/8/layout/hList1"/>
    <dgm:cxn modelId="{56F5E16B-13FD-4D64-B1A5-D36649CA9D1D}" type="presOf" srcId="{84F86FA1-03D6-4FD5-8C90-07C41458EB38}" destId="{C8A9BFF8-82BF-4698-97A1-8AE9FAB9B81D}" srcOrd="0" destOrd="0" presId="urn:microsoft.com/office/officeart/2005/8/layout/hList1"/>
    <dgm:cxn modelId="{47915CD5-0E67-47B8-AB5B-4681F1CF49FC}" type="presOf" srcId="{1CFD523A-7F65-4749-9502-603A0096902F}" destId="{1C310547-35A2-4A29-AD8F-339FD8FC8F89}" srcOrd="0" destOrd="0" presId="urn:microsoft.com/office/officeart/2005/8/layout/hList1"/>
    <dgm:cxn modelId="{6A00A47A-BE8A-4447-963C-8062622D6ADA}" srcId="{84F86FA1-03D6-4FD5-8C90-07C41458EB38}" destId="{1CFD523A-7F65-4749-9502-603A0096902F}" srcOrd="1" destOrd="0" parTransId="{63D39AB1-7784-4910-BCE1-D9F8F3566491}" sibTransId="{D6E1578A-F6E5-4A71-A7CB-3644C24804C8}"/>
    <dgm:cxn modelId="{E0656F9F-8F2D-4A46-9AF1-F3BAACDD7CC3}" srcId="{1CFD523A-7F65-4749-9502-603A0096902F}" destId="{0C4AE441-9A6A-476B-9198-F829D918FD2A}" srcOrd="1" destOrd="0" parTransId="{50F7BD6C-B137-42DA-990E-087B415A5457}" sibTransId="{791097E7-5AFB-4664-BA16-B482ADE86A94}"/>
    <dgm:cxn modelId="{8465960D-9E59-4C8A-9CA6-4926587A54BE}" srcId="{1CFD523A-7F65-4749-9502-603A0096902F}" destId="{995A526B-C125-4E44-92C7-710CE57723E3}" srcOrd="0" destOrd="0" parTransId="{FEAE4773-62F1-4E18-9ED6-1DE9067D6408}" sibTransId="{369C4705-9C27-4B09-A263-6D8DF0080820}"/>
    <dgm:cxn modelId="{9D5DB7D2-31BD-412A-B32F-3B4C8413080D}" srcId="{84F86FA1-03D6-4FD5-8C90-07C41458EB38}" destId="{6E036145-3FA0-4E35-8331-5635FD0578C3}" srcOrd="2" destOrd="0" parTransId="{5C28D973-E2B1-45C7-98C8-E3FCD93E7CF9}" sibTransId="{C5FB6874-8767-4A87-A502-98F568DB0C6B}"/>
    <dgm:cxn modelId="{966D7C76-D573-4950-8B7B-798BC4AF08CA}" type="presOf" srcId="{67961082-A2AF-4B90-96A5-8AA5D366CD21}" destId="{5EA51C97-169F-4750-8F38-7DFDF8F1016F}" srcOrd="0" destOrd="3" presId="urn:microsoft.com/office/officeart/2005/8/layout/hList1"/>
    <dgm:cxn modelId="{0098F27C-4781-44D2-BE8E-E5B8B8D652BA}" type="presOf" srcId="{B1B894B0-7737-4707-9F9A-468839EF4270}" destId="{5EA51C97-169F-4750-8F38-7DFDF8F1016F}" srcOrd="0" destOrd="2" presId="urn:microsoft.com/office/officeart/2005/8/layout/hList1"/>
    <dgm:cxn modelId="{ED0D45B3-A36F-4CC3-B60E-546C1DA8546D}" srcId="{84F86FA1-03D6-4FD5-8C90-07C41458EB38}" destId="{41908A60-D98A-4875-BC31-D7FE4C830227}" srcOrd="0" destOrd="0" parTransId="{DCFD206F-9DBA-467C-8F6A-51DDD3EC911C}" sibTransId="{09B47625-42DD-4BCC-A1EC-A77A5921681F}"/>
    <dgm:cxn modelId="{4575DBAB-BDFA-4D8C-BC01-508D612B63EE}" type="presOf" srcId="{A1FA1835-3121-4B2E-B12B-916FC0ED99A8}" destId="{7BC04619-20A3-4307-9CCA-D5E4BE7F51DD}" srcOrd="0" destOrd="0" presId="urn:microsoft.com/office/officeart/2005/8/layout/hList1"/>
    <dgm:cxn modelId="{312B39FB-86F6-4F13-A223-942A75ACA023}" type="presOf" srcId="{41908A60-D98A-4875-BC31-D7FE4C830227}" destId="{191B40BD-B509-4B90-834D-13F34F53E8AB}" srcOrd="0" destOrd="0" presId="urn:microsoft.com/office/officeart/2005/8/layout/hList1"/>
    <dgm:cxn modelId="{7BCD3DC5-F338-4D0B-9B64-B3B7CD700D20}" srcId="{41908A60-D98A-4875-BC31-D7FE4C830227}" destId="{0217ED53-9998-4C84-A4C3-F3A456F1F9C2}" srcOrd="1" destOrd="0" parTransId="{32235820-117F-4062-A433-68334891CF3F}" sibTransId="{A380218F-B04A-461A-9032-01AA3ACA0DF1}"/>
    <dgm:cxn modelId="{820AB971-3FB3-4365-B70B-FD8B951B4A1B}" srcId="{41908A60-D98A-4875-BC31-D7FE4C830227}" destId="{67961082-A2AF-4B90-96A5-8AA5D366CD21}" srcOrd="3" destOrd="0" parTransId="{65105FDB-E57D-42B3-82CC-8729FA654147}" sibTransId="{5107510B-C6B9-46BD-8C0C-B2690D27042F}"/>
    <dgm:cxn modelId="{E4AE03BD-6FB6-421D-9022-4827621C9BB3}" srcId="{1CFD523A-7F65-4749-9502-603A0096902F}" destId="{17D9BE9E-1636-404D-A8EF-2B926374BA14}" srcOrd="2" destOrd="0" parTransId="{F2BCA346-342E-4A52-9CB3-296DA3CA2D00}" sibTransId="{9C541C6C-4126-45DC-8DBC-4AC2190BF70A}"/>
    <dgm:cxn modelId="{89B2A7C0-648E-4A4B-85A9-DDF01BE3F85F}" srcId="{6E036145-3FA0-4E35-8331-5635FD0578C3}" destId="{1F554460-E1FF-4086-978A-91A2A0E162F9}" srcOrd="1" destOrd="0" parTransId="{9C0DCC05-5648-439B-BA1B-FDAFBBCC65C5}" sibTransId="{32974FDC-F94A-434B-8BB5-00723F9C0778}"/>
    <dgm:cxn modelId="{1560C308-8600-4E05-8758-7FFF5BB51BEF}" type="presOf" srcId="{17D9BE9E-1636-404D-A8EF-2B926374BA14}" destId="{0E2D9B69-E313-4607-9E3A-079480B06EB9}" srcOrd="0" destOrd="2" presId="urn:microsoft.com/office/officeart/2005/8/layout/hList1"/>
    <dgm:cxn modelId="{F0E758D5-E2F3-41AF-B4C2-93A8E4629EE7}" type="presOf" srcId="{C1AD4844-598D-4488-9ACA-E0A2E3B4CC19}" destId="{5EA51C97-169F-4750-8F38-7DFDF8F1016F}" srcOrd="0" destOrd="0" presId="urn:microsoft.com/office/officeart/2005/8/layout/hList1"/>
    <dgm:cxn modelId="{67054A42-87E3-491A-A97D-AB9787D3FDF4}" type="presParOf" srcId="{C8A9BFF8-82BF-4698-97A1-8AE9FAB9B81D}" destId="{9E0A83E0-996D-460E-8A2B-3A1B0481A9CA}" srcOrd="0" destOrd="0" presId="urn:microsoft.com/office/officeart/2005/8/layout/hList1"/>
    <dgm:cxn modelId="{9A545CA0-A4DA-4CD0-9F30-543AA68B452E}" type="presParOf" srcId="{9E0A83E0-996D-460E-8A2B-3A1B0481A9CA}" destId="{191B40BD-B509-4B90-834D-13F34F53E8AB}" srcOrd="0" destOrd="0" presId="urn:microsoft.com/office/officeart/2005/8/layout/hList1"/>
    <dgm:cxn modelId="{035B57B0-EA47-4451-AAB7-318D0C3842C2}" type="presParOf" srcId="{9E0A83E0-996D-460E-8A2B-3A1B0481A9CA}" destId="{5EA51C97-169F-4750-8F38-7DFDF8F1016F}" srcOrd="1" destOrd="0" presId="urn:microsoft.com/office/officeart/2005/8/layout/hList1"/>
    <dgm:cxn modelId="{39C7267F-F5D7-4E14-8A2E-21C6C13CC41A}" type="presParOf" srcId="{C8A9BFF8-82BF-4698-97A1-8AE9FAB9B81D}" destId="{6A66CEC8-9F9F-4C3A-9318-9C4DCF042834}" srcOrd="1" destOrd="0" presId="urn:microsoft.com/office/officeart/2005/8/layout/hList1"/>
    <dgm:cxn modelId="{2DF8D96A-B787-4F30-ABE4-C677271DCA08}" type="presParOf" srcId="{C8A9BFF8-82BF-4698-97A1-8AE9FAB9B81D}" destId="{BDD5E12D-C2FF-4DD2-8D76-E370ACF08C81}" srcOrd="2" destOrd="0" presId="urn:microsoft.com/office/officeart/2005/8/layout/hList1"/>
    <dgm:cxn modelId="{E71EEE2E-4839-4751-96C5-490BC0B35125}" type="presParOf" srcId="{BDD5E12D-C2FF-4DD2-8D76-E370ACF08C81}" destId="{1C310547-35A2-4A29-AD8F-339FD8FC8F89}" srcOrd="0" destOrd="0" presId="urn:microsoft.com/office/officeart/2005/8/layout/hList1"/>
    <dgm:cxn modelId="{F8A6DFBB-7C7E-4612-8868-173AF6CE520F}" type="presParOf" srcId="{BDD5E12D-C2FF-4DD2-8D76-E370ACF08C81}" destId="{0E2D9B69-E313-4607-9E3A-079480B06EB9}" srcOrd="1" destOrd="0" presId="urn:microsoft.com/office/officeart/2005/8/layout/hList1"/>
    <dgm:cxn modelId="{7CFE7C5D-9994-4EB8-86DA-244213B98C28}" type="presParOf" srcId="{C8A9BFF8-82BF-4698-97A1-8AE9FAB9B81D}" destId="{951A5887-7540-439C-A2C4-9A60AEBC618B}" srcOrd="3" destOrd="0" presId="urn:microsoft.com/office/officeart/2005/8/layout/hList1"/>
    <dgm:cxn modelId="{D222C331-C552-454A-9E6B-091F6600CB70}" type="presParOf" srcId="{C8A9BFF8-82BF-4698-97A1-8AE9FAB9B81D}" destId="{B1E48A2D-B66E-4E82-80A0-208A07A02D0E}" srcOrd="4" destOrd="0" presId="urn:microsoft.com/office/officeart/2005/8/layout/hList1"/>
    <dgm:cxn modelId="{94CE8BB1-B04E-4B19-B797-C538B05C32C7}" type="presParOf" srcId="{B1E48A2D-B66E-4E82-80A0-208A07A02D0E}" destId="{D8A384F2-6229-4620-AE79-B8E1DA43B6FE}" srcOrd="0" destOrd="0" presId="urn:microsoft.com/office/officeart/2005/8/layout/hList1"/>
    <dgm:cxn modelId="{4951EFF3-E70B-486F-B2B3-E0F1E1761D8D}" type="presParOf" srcId="{B1E48A2D-B66E-4E82-80A0-208A07A02D0E}" destId="{7BC04619-20A3-4307-9CCA-D5E4BE7F51D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265A87C-3A2A-4965-BA86-C22D81003FEE}" type="doc">
      <dgm:prSet loTypeId="urn:microsoft.com/office/officeart/2005/8/layout/default#7" loCatId="list" qsTypeId="urn:microsoft.com/office/officeart/2005/8/quickstyle/simple1" qsCatId="simple" csTypeId="urn:microsoft.com/office/officeart/2005/8/colors/colorful1#5" csCatId="colorful" phldr="1"/>
      <dgm:spPr/>
      <dgm:t>
        <a:bodyPr/>
        <a:lstStyle/>
        <a:p>
          <a:endParaRPr lang="en-US"/>
        </a:p>
      </dgm:t>
    </dgm:pt>
    <dgm:pt modelId="{EB6988A6-0193-476F-804D-AAD31253CF67}">
      <dgm:prSet phldrT="[Text]"/>
      <dgm:spPr/>
      <dgm:t>
        <a:bodyPr/>
        <a:lstStyle/>
        <a:p>
          <a:r>
            <a:rPr lang="en-US" dirty="0" smtClean="0"/>
            <a:t>Project Funding </a:t>
          </a:r>
          <a:endParaRPr lang="en-US" dirty="0"/>
        </a:p>
      </dgm:t>
    </dgm:pt>
    <dgm:pt modelId="{12ABAA19-3450-4977-B123-56431774FD42}" type="parTrans" cxnId="{562C63A0-323C-4D9F-8C26-4EEEAAAAA01B}">
      <dgm:prSet/>
      <dgm:spPr/>
      <dgm:t>
        <a:bodyPr/>
        <a:lstStyle/>
        <a:p>
          <a:endParaRPr lang="en-US"/>
        </a:p>
      </dgm:t>
    </dgm:pt>
    <dgm:pt modelId="{115973F6-117B-4594-B5F2-C880D25684C1}" type="sibTrans" cxnId="{562C63A0-323C-4D9F-8C26-4EEEAAAAA01B}">
      <dgm:prSet/>
      <dgm:spPr/>
      <dgm:t>
        <a:bodyPr/>
        <a:lstStyle/>
        <a:p>
          <a:endParaRPr lang="en-US"/>
        </a:p>
      </dgm:t>
    </dgm:pt>
    <dgm:pt modelId="{25104DB2-EAC0-4FB1-BBC9-EB16067FBA66}">
      <dgm:prSet phldrT="[Text]"/>
      <dgm:spPr/>
      <dgm:t>
        <a:bodyPr/>
        <a:lstStyle/>
        <a:p>
          <a:r>
            <a:rPr lang="en-US" dirty="0" smtClean="0"/>
            <a:t>Publication Incentive</a:t>
          </a:r>
          <a:endParaRPr lang="en-US" dirty="0"/>
        </a:p>
      </dgm:t>
    </dgm:pt>
    <dgm:pt modelId="{AEB94D8A-05D9-437A-8EC5-F1B9238EA127}" type="parTrans" cxnId="{B965887A-ABF5-4037-8AA2-CE1211FFD447}">
      <dgm:prSet/>
      <dgm:spPr/>
      <dgm:t>
        <a:bodyPr/>
        <a:lstStyle/>
        <a:p>
          <a:endParaRPr lang="en-US"/>
        </a:p>
      </dgm:t>
    </dgm:pt>
    <dgm:pt modelId="{B51AB598-AB43-4AB4-A26B-8577EA42D557}" type="sibTrans" cxnId="{B965887A-ABF5-4037-8AA2-CE1211FFD447}">
      <dgm:prSet/>
      <dgm:spPr/>
      <dgm:t>
        <a:bodyPr/>
        <a:lstStyle/>
        <a:p>
          <a:endParaRPr lang="en-US"/>
        </a:p>
      </dgm:t>
    </dgm:pt>
    <dgm:pt modelId="{0DDCFE94-E5F0-4C1E-AF45-65B04ADB2A63}">
      <dgm:prSet phldrT="[Text]"/>
      <dgm:spPr/>
      <dgm:t>
        <a:bodyPr/>
        <a:lstStyle/>
        <a:p>
          <a:r>
            <a:rPr lang="en-US" dirty="0" smtClean="0"/>
            <a:t>Funding for Participation in Competitions</a:t>
          </a:r>
          <a:endParaRPr lang="en-US" dirty="0"/>
        </a:p>
      </dgm:t>
    </dgm:pt>
    <dgm:pt modelId="{271D803D-40D1-41E4-B82D-B15E5748E857}" type="parTrans" cxnId="{E0183C59-F85C-421F-910D-DB8A5B609AB1}">
      <dgm:prSet/>
      <dgm:spPr/>
      <dgm:t>
        <a:bodyPr/>
        <a:lstStyle/>
        <a:p>
          <a:endParaRPr lang="en-US"/>
        </a:p>
      </dgm:t>
    </dgm:pt>
    <dgm:pt modelId="{0AF2420A-AC1A-4DE5-A691-75BB3BFC38C5}" type="sibTrans" cxnId="{E0183C59-F85C-421F-910D-DB8A5B609AB1}">
      <dgm:prSet/>
      <dgm:spPr/>
      <dgm:t>
        <a:bodyPr/>
        <a:lstStyle/>
        <a:p>
          <a:endParaRPr lang="en-US"/>
        </a:p>
      </dgm:t>
    </dgm:pt>
    <dgm:pt modelId="{D1BC759B-7367-423B-8239-718F85D03559}">
      <dgm:prSet phldrT="[Text]"/>
      <dgm:spPr/>
      <dgm:t>
        <a:bodyPr/>
        <a:lstStyle/>
        <a:p>
          <a:r>
            <a:rPr lang="en-US" dirty="0" smtClean="0"/>
            <a:t>Funding for Participation in Workshops/Conferences</a:t>
          </a:r>
          <a:endParaRPr lang="en-US" dirty="0"/>
        </a:p>
      </dgm:t>
    </dgm:pt>
    <dgm:pt modelId="{BC2B28B0-9592-4BFE-B06C-96AB7D5FF21D}" type="parTrans" cxnId="{F8661778-4C97-4F9A-B22F-EE94FC977ADF}">
      <dgm:prSet/>
      <dgm:spPr/>
      <dgm:t>
        <a:bodyPr/>
        <a:lstStyle/>
        <a:p>
          <a:endParaRPr lang="en-US"/>
        </a:p>
      </dgm:t>
    </dgm:pt>
    <dgm:pt modelId="{B86D0293-E626-41B6-9836-A0359D7BCE2E}" type="sibTrans" cxnId="{F8661778-4C97-4F9A-B22F-EE94FC977ADF}">
      <dgm:prSet/>
      <dgm:spPr/>
      <dgm:t>
        <a:bodyPr/>
        <a:lstStyle/>
        <a:p>
          <a:endParaRPr lang="en-US"/>
        </a:p>
      </dgm:t>
    </dgm:pt>
    <dgm:pt modelId="{0162FC51-115C-4559-B3B6-D7DD3F9F6FED}" type="pres">
      <dgm:prSet presAssocID="{2265A87C-3A2A-4965-BA86-C22D81003FEE}" presName="diagram" presStyleCnt="0">
        <dgm:presLayoutVars>
          <dgm:dir/>
          <dgm:resizeHandles val="exact"/>
        </dgm:presLayoutVars>
      </dgm:prSet>
      <dgm:spPr/>
      <dgm:t>
        <a:bodyPr/>
        <a:lstStyle/>
        <a:p>
          <a:endParaRPr lang="en-IN"/>
        </a:p>
      </dgm:t>
    </dgm:pt>
    <dgm:pt modelId="{191F10AF-6003-4701-8C5E-03205A9A97C0}" type="pres">
      <dgm:prSet presAssocID="{EB6988A6-0193-476F-804D-AAD31253CF67}" presName="node" presStyleLbl="node1" presStyleIdx="0" presStyleCnt="4">
        <dgm:presLayoutVars>
          <dgm:bulletEnabled val="1"/>
        </dgm:presLayoutVars>
      </dgm:prSet>
      <dgm:spPr/>
      <dgm:t>
        <a:bodyPr/>
        <a:lstStyle/>
        <a:p>
          <a:endParaRPr lang="en-US"/>
        </a:p>
      </dgm:t>
    </dgm:pt>
    <dgm:pt modelId="{35260004-C11E-4C39-8A03-163AE137AF10}" type="pres">
      <dgm:prSet presAssocID="{115973F6-117B-4594-B5F2-C880D25684C1}" presName="sibTrans" presStyleCnt="0"/>
      <dgm:spPr/>
    </dgm:pt>
    <dgm:pt modelId="{485393AA-EE03-42D6-8219-B238CB6E4FF6}" type="pres">
      <dgm:prSet presAssocID="{25104DB2-EAC0-4FB1-BBC9-EB16067FBA66}" presName="node" presStyleLbl="node1" presStyleIdx="1" presStyleCnt="4" custLinFactNeighborX="806">
        <dgm:presLayoutVars>
          <dgm:bulletEnabled val="1"/>
        </dgm:presLayoutVars>
      </dgm:prSet>
      <dgm:spPr/>
      <dgm:t>
        <a:bodyPr/>
        <a:lstStyle/>
        <a:p>
          <a:endParaRPr lang="en-US"/>
        </a:p>
      </dgm:t>
    </dgm:pt>
    <dgm:pt modelId="{65074649-0630-4499-8A8B-A220FB6B6D9E}" type="pres">
      <dgm:prSet presAssocID="{B51AB598-AB43-4AB4-A26B-8577EA42D557}" presName="sibTrans" presStyleCnt="0"/>
      <dgm:spPr/>
    </dgm:pt>
    <dgm:pt modelId="{0538CBFE-BD73-4F89-9C51-5451826215FB}" type="pres">
      <dgm:prSet presAssocID="{0DDCFE94-E5F0-4C1E-AF45-65B04ADB2A63}" presName="node" presStyleLbl="node1" presStyleIdx="2" presStyleCnt="4">
        <dgm:presLayoutVars>
          <dgm:bulletEnabled val="1"/>
        </dgm:presLayoutVars>
      </dgm:prSet>
      <dgm:spPr/>
      <dgm:t>
        <a:bodyPr/>
        <a:lstStyle/>
        <a:p>
          <a:endParaRPr lang="en-US"/>
        </a:p>
      </dgm:t>
    </dgm:pt>
    <dgm:pt modelId="{139D3EDA-4750-489E-A5D2-5AEE0FDBC53B}" type="pres">
      <dgm:prSet presAssocID="{0AF2420A-AC1A-4DE5-A691-75BB3BFC38C5}" presName="sibTrans" presStyleCnt="0"/>
      <dgm:spPr/>
    </dgm:pt>
    <dgm:pt modelId="{42BBB417-5F00-4465-8967-9122F0C8CF2D}" type="pres">
      <dgm:prSet presAssocID="{D1BC759B-7367-423B-8239-718F85D03559}" presName="node" presStyleLbl="node1" presStyleIdx="3" presStyleCnt="4">
        <dgm:presLayoutVars>
          <dgm:bulletEnabled val="1"/>
        </dgm:presLayoutVars>
      </dgm:prSet>
      <dgm:spPr/>
      <dgm:t>
        <a:bodyPr/>
        <a:lstStyle/>
        <a:p>
          <a:endParaRPr lang="en-US"/>
        </a:p>
      </dgm:t>
    </dgm:pt>
  </dgm:ptLst>
  <dgm:cxnLst>
    <dgm:cxn modelId="{1986DA65-7E9D-414D-8D5B-45A297EEC13B}" type="presOf" srcId="{0DDCFE94-E5F0-4C1E-AF45-65B04ADB2A63}" destId="{0538CBFE-BD73-4F89-9C51-5451826215FB}" srcOrd="0" destOrd="0" presId="urn:microsoft.com/office/officeart/2005/8/layout/default#7"/>
    <dgm:cxn modelId="{F8661778-4C97-4F9A-B22F-EE94FC977ADF}" srcId="{2265A87C-3A2A-4965-BA86-C22D81003FEE}" destId="{D1BC759B-7367-423B-8239-718F85D03559}" srcOrd="3" destOrd="0" parTransId="{BC2B28B0-9592-4BFE-B06C-96AB7D5FF21D}" sibTransId="{B86D0293-E626-41B6-9836-A0359D7BCE2E}"/>
    <dgm:cxn modelId="{562C63A0-323C-4D9F-8C26-4EEEAAAAA01B}" srcId="{2265A87C-3A2A-4965-BA86-C22D81003FEE}" destId="{EB6988A6-0193-476F-804D-AAD31253CF67}" srcOrd="0" destOrd="0" parTransId="{12ABAA19-3450-4977-B123-56431774FD42}" sibTransId="{115973F6-117B-4594-B5F2-C880D25684C1}"/>
    <dgm:cxn modelId="{F5B9CD35-2CB6-4DA4-9A63-863972A76365}" type="presOf" srcId="{2265A87C-3A2A-4965-BA86-C22D81003FEE}" destId="{0162FC51-115C-4559-B3B6-D7DD3F9F6FED}" srcOrd="0" destOrd="0" presId="urn:microsoft.com/office/officeart/2005/8/layout/default#7"/>
    <dgm:cxn modelId="{B965887A-ABF5-4037-8AA2-CE1211FFD447}" srcId="{2265A87C-3A2A-4965-BA86-C22D81003FEE}" destId="{25104DB2-EAC0-4FB1-BBC9-EB16067FBA66}" srcOrd="1" destOrd="0" parTransId="{AEB94D8A-05D9-437A-8EC5-F1B9238EA127}" sibTransId="{B51AB598-AB43-4AB4-A26B-8577EA42D557}"/>
    <dgm:cxn modelId="{CF562422-E9B3-43A4-BB5A-674401F8081F}" type="presOf" srcId="{D1BC759B-7367-423B-8239-718F85D03559}" destId="{42BBB417-5F00-4465-8967-9122F0C8CF2D}" srcOrd="0" destOrd="0" presId="urn:microsoft.com/office/officeart/2005/8/layout/default#7"/>
    <dgm:cxn modelId="{59A0C8C6-C400-40A7-A2F4-4735D3C212AE}" type="presOf" srcId="{25104DB2-EAC0-4FB1-BBC9-EB16067FBA66}" destId="{485393AA-EE03-42D6-8219-B238CB6E4FF6}" srcOrd="0" destOrd="0" presId="urn:microsoft.com/office/officeart/2005/8/layout/default#7"/>
    <dgm:cxn modelId="{E0183C59-F85C-421F-910D-DB8A5B609AB1}" srcId="{2265A87C-3A2A-4965-BA86-C22D81003FEE}" destId="{0DDCFE94-E5F0-4C1E-AF45-65B04ADB2A63}" srcOrd="2" destOrd="0" parTransId="{271D803D-40D1-41E4-B82D-B15E5748E857}" sibTransId="{0AF2420A-AC1A-4DE5-A691-75BB3BFC38C5}"/>
    <dgm:cxn modelId="{3608C262-3EB3-42DE-B252-208932CE58D6}" type="presOf" srcId="{EB6988A6-0193-476F-804D-AAD31253CF67}" destId="{191F10AF-6003-4701-8C5E-03205A9A97C0}" srcOrd="0" destOrd="0" presId="urn:microsoft.com/office/officeart/2005/8/layout/default#7"/>
    <dgm:cxn modelId="{5846DF7C-B0E1-41E3-8844-721921EA9DB7}" type="presParOf" srcId="{0162FC51-115C-4559-B3B6-D7DD3F9F6FED}" destId="{191F10AF-6003-4701-8C5E-03205A9A97C0}" srcOrd="0" destOrd="0" presId="urn:microsoft.com/office/officeart/2005/8/layout/default#7"/>
    <dgm:cxn modelId="{7404A8CF-8D92-4F32-BDF1-1B19483CD9B7}" type="presParOf" srcId="{0162FC51-115C-4559-B3B6-D7DD3F9F6FED}" destId="{35260004-C11E-4C39-8A03-163AE137AF10}" srcOrd="1" destOrd="0" presId="urn:microsoft.com/office/officeart/2005/8/layout/default#7"/>
    <dgm:cxn modelId="{C23ACB36-5AA6-493B-B77C-80426B1F65D1}" type="presParOf" srcId="{0162FC51-115C-4559-B3B6-D7DD3F9F6FED}" destId="{485393AA-EE03-42D6-8219-B238CB6E4FF6}" srcOrd="2" destOrd="0" presId="urn:microsoft.com/office/officeart/2005/8/layout/default#7"/>
    <dgm:cxn modelId="{AD44DF42-9290-476F-B4E0-86B1918CFABC}" type="presParOf" srcId="{0162FC51-115C-4559-B3B6-D7DD3F9F6FED}" destId="{65074649-0630-4499-8A8B-A220FB6B6D9E}" srcOrd="3" destOrd="0" presId="urn:microsoft.com/office/officeart/2005/8/layout/default#7"/>
    <dgm:cxn modelId="{07F9FA71-15DC-4D34-8348-5D41C1F35457}" type="presParOf" srcId="{0162FC51-115C-4559-B3B6-D7DD3F9F6FED}" destId="{0538CBFE-BD73-4F89-9C51-5451826215FB}" srcOrd="4" destOrd="0" presId="urn:microsoft.com/office/officeart/2005/8/layout/default#7"/>
    <dgm:cxn modelId="{66296462-99BE-4119-8298-137A2FDECBDA}" type="presParOf" srcId="{0162FC51-115C-4559-B3B6-D7DD3F9F6FED}" destId="{139D3EDA-4750-489E-A5D2-5AEE0FDBC53B}" srcOrd="5" destOrd="0" presId="urn:microsoft.com/office/officeart/2005/8/layout/default#7"/>
    <dgm:cxn modelId="{9F50AA2A-7920-4426-9CAC-116D9BD35314}" type="presParOf" srcId="{0162FC51-115C-4559-B3B6-D7DD3F9F6FED}" destId="{42BBB417-5F00-4465-8967-9122F0C8CF2D}" srcOrd="6" destOrd="0" presId="urn:microsoft.com/office/officeart/2005/8/layout/defaul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7CFADFE-0E16-47CC-B5B3-42DC4EB7B463}"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9326B180-D1BA-4CD0-99A1-3FADF7387668}">
      <dgm:prSet phldrT="[Text]"/>
      <dgm:spPr>
        <a:solidFill>
          <a:schemeClr val="bg1">
            <a:lumMod val="50000"/>
          </a:schemeClr>
        </a:solidFill>
      </dgm:spPr>
      <dgm:t>
        <a:bodyPr/>
        <a:lstStyle/>
        <a:p>
          <a:endParaRPr lang="en-US" dirty="0" smtClean="0"/>
        </a:p>
        <a:p>
          <a:endParaRPr lang="en-US" dirty="0" smtClean="0"/>
        </a:p>
        <a:p>
          <a:r>
            <a:rPr lang="en-US" dirty="0" smtClean="0"/>
            <a:t>Administrative</a:t>
          </a:r>
          <a:endParaRPr lang="en-US" dirty="0"/>
        </a:p>
      </dgm:t>
    </dgm:pt>
    <dgm:pt modelId="{7DC0661D-CCB4-4115-B641-AEC083074E79}" type="parTrans" cxnId="{0BF174B6-9987-4580-BA29-FBAE9FF970B5}">
      <dgm:prSet/>
      <dgm:spPr/>
      <dgm:t>
        <a:bodyPr/>
        <a:lstStyle/>
        <a:p>
          <a:endParaRPr lang="en-US"/>
        </a:p>
      </dgm:t>
    </dgm:pt>
    <dgm:pt modelId="{E61D0872-7BB8-46D8-93EA-6C89E5CDA7A6}" type="sibTrans" cxnId="{0BF174B6-9987-4580-BA29-FBAE9FF970B5}">
      <dgm:prSet/>
      <dgm:spPr/>
      <dgm:t>
        <a:bodyPr/>
        <a:lstStyle/>
        <a:p>
          <a:endParaRPr lang="en-US"/>
        </a:p>
      </dgm:t>
    </dgm:pt>
    <dgm:pt modelId="{A48D5510-888E-4110-9CA9-2A821EBE78B7}">
      <dgm:prSet phldrT="[Text]" custT="1"/>
      <dgm:spPr>
        <a:solidFill>
          <a:srgbClr val="00B050"/>
        </a:solidFill>
      </dgm:spPr>
      <dgm:t>
        <a:bodyPr/>
        <a:lstStyle/>
        <a:p>
          <a:r>
            <a:rPr lang="en-US" sz="2000" dirty="0" smtClean="0"/>
            <a:t>HR</a:t>
          </a:r>
          <a:endParaRPr lang="en-US" sz="2000" dirty="0"/>
        </a:p>
      </dgm:t>
    </dgm:pt>
    <dgm:pt modelId="{CBB8FAB3-0F2E-4836-B174-43BF3D87371A}" type="parTrans" cxnId="{4C53C62E-CE57-4073-9D5B-C905FCEFE64D}">
      <dgm:prSet/>
      <dgm:spPr/>
      <dgm:t>
        <a:bodyPr/>
        <a:lstStyle/>
        <a:p>
          <a:endParaRPr lang="en-US"/>
        </a:p>
      </dgm:t>
    </dgm:pt>
    <dgm:pt modelId="{CEBF90A2-BEAC-4ACD-8400-B4AEE7B19ADA}" type="sibTrans" cxnId="{4C53C62E-CE57-4073-9D5B-C905FCEFE64D}">
      <dgm:prSet/>
      <dgm:spPr/>
      <dgm:t>
        <a:bodyPr/>
        <a:lstStyle/>
        <a:p>
          <a:endParaRPr lang="en-US"/>
        </a:p>
      </dgm:t>
    </dgm:pt>
    <dgm:pt modelId="{8A718277-4E36-43CC-832D-2F506957CD43}">
      <dgm:prSet phldrT="[Text]" custT="1"/>
      <dgm:spPr>
        <a:solidFill>
          <a:schemeClr val="bg1">
            <a:lumMod val="50000"/>
          </a:schemeClr>
        </a:solidFill>
      </dgm:spPr>
      <dgm:t>
        <a:bodyPr/>
        <a:lstStyle/>
        <a:p>
          <a:r>
            <a:rPr lang="en-US" sz="1400" dirty="0" smtClean="0"/>
            <a:t>Payroll</a:t>
          </a:r>
          <a:endParaRPr lang="en-US" sz="1400" dirty="0"/>
        </a:p>
      </dgm:t>
    </dgm:pt>
    <dgm:pt modelId="{B24482CE-8F60-4B61-AE3B-1EA6A5C094DF}" type="parTrans" cxnId="{94701830-EF5C-41B8-84C4-798E3E9A492D}">
      <dgm:prSet/>
      <dgm:spPr/>
      <dgm:t>
        <a:bodyPr/>
        <a:lstStyle/>
        <a:p>
          <a:endParaRPr lang="en-US"/>
        </a:p>
      </dgm:t>
    </dgm:pt>
    <dgm:pt modelId="{C2917648-C215-4F58-858B-A034B0F868FB}" type="sibTrans" cxnId="{94701830-EF5C-41B8-84C4-798E3E9A492D}">
      <dgm:prSet/>
      <dgm:spPr/>
      <dgm:t>
        <a:bodyPr/>
        <a:lstStyle/>
        <a:p>
          <a:endParaRPr lang="en-US"/>
        </a:p>
      </dgm:t>
    </dgm:pt>
    <dgm:pt modelId="{DA7986C2-50E0-4718-9ABD-ADF5F011A224}">
      <dgm:prSet phldrT="[Text]"/>
      <dgm:spPr>
        <a:solidFill>
          <a:srgbClr val="00B050"/>
        </a:solidFill>
      </dgm:spPr>
      <dgm:t>
        <a:bodyPr/>
        <a:lstStyle/>
        <a:p>
          <a:r>
            <a:rPr lang="en-US" dirty="0" smtClean="0"/>
            <a:t>Task Management</a:t>
          </a:r>
          <a:endParaRPr lang="en-US" dirty="0"/>
        </a:p>
      </dgm:t>
    </dgm:pt>
    <dgm:pt modelId="{93662630-31EF-46B2-9D91-415C18969103}" type="parTrans" cxnId="{46CBAE26-53D3-4FAB-86AF-2CF3738DE49C}">
      <dgm:prSet/>
      <dgm:spPr/>
      <dgm:t>
        <a:bodyPr/>
        <a:lstStyle/>
        <a:p>
          <a:endParaRPr lang="en-US"/>
        </a:p>
      </dgm:t>
    </dgm:pt>
    <dgm:pt modelId="{A297643D-F6FC-48C3-9A5E-6DFBA60859E5}" type="sibTrans" cxnId="{46CBAE26-53D3-4FAB-86AF-2CF3738DE49C}">
      <dgm:prSet/>
      <dgm:spPr/>
      <dgm:t>
        <a:bodyPr/>
        <a:lstStyle/>
        <a:p>
          <a:endParaRPr lang="en-US"/>
        </a:p>
      </dgm:t>
    </dgm:pt>
    <dgm:pt modelId="{DF88E2C3-F58F-4E86-AE1D-E57D9FCF5609}">
      <dgm:prSet phldrT="[Text]"/>
      <dgm:spPr>
        <a:solidFill>
          <a:srgbClr val="00B050"/>
        </a:solidFill>
      </dgm:spPr>
      <dgm:t>
        <a:bodyPr/>
        <a:lstStyle/>
        <a:p>
          <a:r>
            <a:rPr lang="en-US" dirty="0" smtClean="0"/>
            <a:t>Budget and Accounts</a:t>
          </a:r>
          <a:endParaRPr lang="en-US" dirty="0"/>
        </a:p>
      </dgm:t>
    </dgm:pt>
    <dgm:pt modelId="{D8957300-1EA8-48F5-B512-563660AD2DD2}" type="parTrans" cxnId="{9B6B80B0-A05E-42A5-A532-D4A2253332BE}">
      <dgm:prSet/>
      <dgm:spPr/>
      <dgm:t>
        <a:bodyPr/>
        <a:lstStyle/>
        <a:p>
          <a:endParaRPr lang="en-US"/>
        </a:p>
      </dgm:t>
    </dgm:pt>
    <dgm:pt modelId="{3621E47A-66CE-4D43-AEF1-75196EA50FE1}" type="sibTrans" cxnId="{9B6B80B0-A05E-42A5-A532-D4A2253332BE}">
      <dgm:prSet/>
      <dgm:spPr/>
      <dgm:t>
        <a:bodyPr/>
        <a:lstStyle/>
        <a:p>
          <a:endParaRPr lang="en-US"/>
        </a:p>
      </dgm:t>
    </dgm:pt>
    <dgm:pt modelId="{B10B9A9F-C180-42B8-8559-D3BE15E68302}">
      <dgm:prSet phldrT="[Text]" custT="1"/>
      <dgm:spPr>
        <a:solidFill>
          <a:srgbClr val="00B050"/>
        </a:solidFill>
      </dgm:spPr>
      <dgm:t>
        <a:bodyPr/>
        <a:lstStyle/>
        <a:p>
          <a:r>
            <a:rPr lang="en-US" sz="1400" dirty="0" smtClean="0"/>
            <a:t>Admission</a:t>
          </a:r>
        </a:p>
      </dgm:t>
    </dgm:pt>
    <dgm:pt modelId="{F2AA76BB-0DEA-4964-98DA-ACE66CCA594D}" type="parTrans" cxnId="{CC731719-4F05-459D-8132-32FCF032F8ED}">
      <dgm:prSet/>
      <dgm:spPr/>
      <dgm:t>
        <a:bodyPr/>
        <a:lstStyle/>
        <a:p>
          <a:endParaRPr lang="en-US"/>
        </a:p>
      </dgm:t>
    </dgm:pt>
    <dgm:pt modelId="{DB06B09C-3365-4078-926D-19E435280581}" type="sibTrans" cxnId="{CC731719-4F05-459D-8132-32FCF032F8ED}">
      <dgm:prSet/>
      <dgm:spPr/>
      <dgm:t>
        <a:bodyPr/>
        <a:lstStyle/>
        <a:p>
          <a:endParaRPr lang="en-US"/>
        </a:p>
      </dgm:t>
    </dgm:pt>
    <dgm:pt modelId="{3BE967DE-0E3C-483B-AEF7-26D17F76260B}">
      <dgm:prSet phldrT="[Text]" custT="1"/>
      <dgm:spPr>
        <a:solidFill>
          <a:srgbClr val="00B050"/>
        </a:solidFill>
      </dgm:spPr>
      <dgm:t>
        <a:bodyPr/>
        <a:lstStyle/>
        <a:p>
          <a:r>
            <a:rPr lang="en-US" sz="1600" dirty="0" smtClean="0"/>
            <a:t>E-Notice </a:t>
          </a:r>
        </a:p>
        <a:p>
          <a:r>
            <a:rPr lang="en-US" sz="1600" dirty="0" smtClean="0"/>
            <a:t>Board</a:t>
          </a:r>
          <a:endParaRPr lang="en-US" sz="1600" dirty="0"/>
        </a:p>
      </dgm:t>
    </dgm:pt>
    <dgm:pt modelId="{0EC72C32-513F-4C66-B385-256F9425A865}" type="parTrans" cxnId="{78F2FBB3-FBA3-4686-928D-90D760A7CB3D}">
      <dgm:prSet/>
      <dgm:spPr/>
      <dgm:t>
        <a:bodyPr/>
        <a:lstStyle/>
        <a:p>
          <a:endParaRPr lang="en-US"/>
        </a:p>
      </dgm:t>
    </dgm:pt>
    <dgm:pt modelId="{E25839DF-9FAB-4838-BDDA-55362FF2E6CE}" type="sibTrans" cxnId="{78F2FBB3-FBA3-4686-928D-90D760A7CB3D}">
      <dgm:prSet/>
      <dgm:spPr/>
      <dgm:t>
        <a:bodyPr/>
        <a:lstStyle/>
        <a:p>
          <a:endParaRPr lang="en-US"/>
        </a:p>
      </dgm:t>
    </dgm:pt>
    <dgm:pt modelId="{9CCECA44-60B9-44E5-915C-03EB3F55A1F4}">
      <dgm:prSet phldrT="[Text]" custT="1"/>
      <dgm:spPr>
        <a:solidFill>
          <a:srgbClr val="00B050"/>
        </a:solidFill>
      </dgm:spPr>
      <dgm:t>
        <a:bodyPr/>
        <a:lstStyle/>
        <a:p>
          <a:r>
            <a:rPr lang="en-US" sz="1600" dirty="0" smtClean="0"/>
            <a:t>Inventory </a:t>
          </a:r>
          <a:endParaRPr lang="en-US" sz="1600" dirty="0"/>
        </a:p>
      </dgm:t>
    </dgm:pt>
    <dgm:pt modelId="{EC884E1D-F816-4ABB-A5B1-8C6CC541BFF6}" type="parTrans" cxnId="{884CD2A9-8497-41DE-9E01-F8FD8B2F4044}">
      <dgm:prSet/>
      <dgm:spPr/>
      <dgm:t>
        <a:bodyPr/>
        <a:lstStyle/>
        <a:p>
          <a:endParaRPr lang="en-US"/>
        </a:p>
      </dgm:t>
    </dgm:pt>
    <dgm:pt modelId="{7616BF05-76C2-4EA9-B085-B5F45A1C6260}" type="sibTrans" cxnId="{884CD2A9-8497-41DE-9E01-F8FD8B2F4044}">
      <dgm:prSet/>
      <dgm:spPr/>
      <dgm:t>
        <a:bodyPr/>
        <a:lstStyle/>
        <a:p>
          <a:endParaRPr lang="en-US"/>
        </a:p>
      </dgm:t>
    </dgm:pt>
    <dgm:pt modelId="{F8B2A4D9-71B7-46D5-A921-89F91DBAE824}">
      <dgm:prSet phldrT="[Text]" custT="1"/>
      <dgm:spPr>
        <a:solidFill>
          <a:schemeClr val="bg1">
            <a:lumMod val="50000"/>
          </a:schemeClr>
        </a:solidFill>
      </dgm:spPr>
      <dgm:t>
        <a:bodyPr/>
        <a:lstStyle/>
        <a:p>
          <a:r>
            <a:rPr lang="en-US" sz="1400" dirty="0" smtClean="0"/>
            <a:t>Hostel</a:t>
          </a:r>
          <a:endParaRPr lang="en-US" sz="1400" dirty="0"/>
        </a:p>
      </dgm:t>
    </dgm:pt>
    <dgm:pt modelId="{25DE06C5-9920-499F-B994-F1A48316FB9E}" type="parTrans" cxnId="{7FD9300B-C89E-4AE1-B923-05EE2399B1B3}">
      <dgm:prSet/>
      <dgm:spPr/>
      <dgm:t>
        <a:bodyPr/>
        <a:lstStyle/>
        <a:p>
          <a:endParaRPr lang="en-US"/>
        </a:p>
      </dgm:t>
    </dgm:pt>
    <dgm:pt modelId="{0A268B96-30C8-4065-873A-D702A65C47FC}" type="sibTrans" cxnId="{7FD9300B-C89E-4AE1-B923-05EE2399B1B3}">
      <dgm:prSet/>
      <dgm:spPr/>
      <dgm:t>
        <a:bodyPr/>
        <a:lstStyle/>
        <a:p>
          <a:endParaRPr lang="en-US"/>
        </a:p>
      </dgm:t>
    </dgm:pt>
    <dgm:pt modelId="{CED3998E-388A-4D37-8903-F28E558D865D}">
      <dgm:prSet phldrT="[Text]" custT="1"/>
      <dgm:spPr>
        <a:solidFill>
          <a:schemeClr val="bg1">
            <a:lumMod val="50000"/>
          </a:schemeClr>
        </a:solidFill>
      </dgm:spPr>
      <dgm:t>
        <a:bodyPr/>
        <a:lstStyle/>
        <a:p>
          <a:r>
            <a:rPr lang="en-US" sz="1400" dirty="0" smtClean="0"/>
            <a:t>Transport</a:t>
          </a:r>
          <a:endParaRPr lang="en-US" sz="1400" dirty="0"/>
        </a:p>
      </dgm:t>
    </dgm:pt>
    <dgm:pt modelId="{E18DCB26-CA51-4EBE-A7D5-5A5656278A72}" type="parTrans" cxnId="{1CB4B290-0FC8-4471-AC03-949D0067AE3D}">
      <dgm:prSet/>
      <dgm:spPr/>
      <dgm:t>
        <a:bodyPr/>
        <a:lstStyle/>
        <a:p>
          <a:endParaRPr lang="en-US"/>
        </a:p>
      </dgm:t>
    </dgm:pt>
    <dgm:pt modelId="{CEEBF3AC-CBED-422D-8CC1-E4DD6A23C091}" type="sibTrans" cxnId="{1CB4B290-0FC8-4471-AC03-949D0067AE3D}">
      <dgm:prSet/>
      <dgm:spPr/>
      <dgm:t>
        <a:bodyPr/>
        <a:lstStyle/>
        <a:p>
          <a:endParaRPr lang="en-US"/>
        </a:p>
      </dgm:t>
    </dgm:pt>
    <dgm:pt modelId="{D5FC6F1C-4A66-4A87-9474-C59350ADD02F}">
      <dgm:prSet phldrT="[Text]"/>
      <dgm:spPr>
        <a:solidFill>
          <a:srgbClr val="00B050"/>
        </a:solidFill>
      </dgm:spPr>
      <dgm:t>
        <a:bodyPr/>
        <a:lstStyle/>
        <a:p>
          <a:r>
            <a:rPr lang="en-US" dirty="0" smtClean="0"/>
            <a:t>Visitor Logs</a:t>
          </a:r>
          <a:endParaRPr lang="en-US" dirty="0"/>
        </a:p>
      </dgm:t>
    </dgm:pt>
    <dgm:pt modelId="{01A43E00-FEB4-48A8-A72C-89EB43189B02}" type="parTrans" cxnId="{64DDC6C7-D832-4104-904D-2139E657C720}">
      <dgm:prSet/>
      <dgm:spPr/>
      <dgm:t>
        <a:bodyPr/>
        <a:lstStyle/>
        <a:p>
          <a:endParaRPr lang="en-US"/>
        </a:p>
      </dgm:t>
    </dgm:pt>
    <dgm:pt modelId="{C7960872-F4C7-4658-BF2D-B2C37125F3CA}" type="sibTrans" cxnId="{64DDC6C7-D832-4104-904D-2139E657C720}">
      <dgm:prSet/>
      <dgm:spPr/>
      <dgm:t>
        <a:bodyPr/>
        <a:lstStyle/>
        <a:p>
          <a:endParaRPr lang="en-US"/>
        </a:p>
      </dgm:t>
    </dgm:pt>
    <dgm:pt modelId="{049F7A62-5460-404E-A299-224967F77740}" type="pres">
      <dgm:prSet presAssocID="{77CFADFE-0E16-47CC-B5B3-42DC4EB7B463}" presName="Name0" presStyleCnt="0">
        <dgm:presLayoutVars>
          <dgm:chMax val="1"/>
          <dgm:dir/>
          <dgm:animLvl val="ctr"/>
          <dgm:resizeHandles val="exact"/>
        </dgm:presLayoutVars>
      </dgm:prSet>
      <dgm:spPr/>
      <dgm:t>
        <a:bodyPr/>
        <a:lstStyle/>
        <a:p>
          <a:endParaRPr lang="en-US"/>
        </a:p>
      </dgm:t>
    </dgm:pt>
    <dgm:pt modelId="{EC6FDFEF-0F0F-475C-868A-5D140DA6CB90}" type="pres">
      <dgm:prSet presAssocID="{9326B180-D1BA-4CD0-99A1-3FADF7387668}" presName="centerShape" presStyleLbl="node0" presStyleIdx="0" presStyleCnt="1" custScaleX="156458" custScaleY="167032" custLinFactNeighborX="396" custLinFactNeighborY="-366"/>
      <dgm:spPr/>
      <dgm:t>
        <a:bodyPr/>
        <a:lstStyle/>
        <a:p>
          <a:endParaRPr lang="en-US"/>
        </a:p>
      </dgm:t>
    </dgm:pt>
    <dgm:pt modelId="{9461CE99-1FB3-43F2-BF6F-015296E8C394}" type="pres">
      <dgm:prSet presAssocID="{A48D5510-888E-4110-9CA9-2A821EBE78B7}" presName="node" presStyleLbl="node1" presStyleIdx="0" presStyleCnt="10" custScaleX="139752" custScaleY="118841">
        <dgm:presLayoutVars>
          <dgm:bulletEnabled val="1"/>
        </dgm:presLayoutVars>
      </dgm:prSet>
      <dgm:spPr/>
      <dgm:t>
        <a:bodyPr/>
        <a:lstStyle/>
        <a:p>
          <a:endParaRPr lang="en-US"/>
        </a:p>
      </dgm:t>
    </dgm:pt>
    <dgm:pt modelId="{54FC9FC3-6AEE-4378-ADE1-3913D128AABC}" type="pres">
      <dgm:prSet presAssocID="{A48D5510-888E-4110-9CA9-2A821EBE78B7}" presName="dummy" presStyleCnt="0"/>
      <dgm:spPr/>
    </dgm:pt>
    <dgm:pt modelId="{98D17BAD-E265-482D-8E7F-80D5C9C433AC}" type="pres">
      <dgm:prSet presAssocID="{CEBF90A2-BEAC-4ACD-8400-B4AEE7B19ADA}" presName="sibTrans" presStyleLbl="sibTrans2D1" presStyleIdx="0" presStyleCnt="10"/>
      <dgm:spPr/>
      <dgm:t>
        <a:bodyPr/>
        <a:lstStyle/>
        <a:p>
          <a:endParaRPr lang="en-US"/>
        </a:p>
      </dgm:t>
    </dgm:pt>
    <dgm:pt modelId="{4939EEF0-9FCB-436F-A73E-E57354DB36DC}" type="pres">
      <dgm:prSet presAssocID="{B10B9A9F-C180-42B8-8559-D3BE15E68302}" presName="node" presStyleLbl="node1" presStyleIdx="1" presStyleCnt="10" custScaleX="171519" custScaleY="144919">
        <dgm:presLayoutVars>
          <dgm:bulletEnabled val="1"/>
        </dgm:presLayoutVars>
      </dgm:prSet>
      <dgm:spPr/>
      <dgm:t>
        <a:bodyPr/>
        <a:lstStyle/>
        <a:p>
          <a:endParaRPr lang="en-US"/>
        </a:p>
      </dgm:t>
    </dgm:pt>
    <dgm:pt modelId="{A01343E0-0924-4382-BDD6-188EC0BE5A9C}" type="pres">
      <dgm:prSet presAssocID="{B10B9A9F-C180-42B8-8559-D3BE15E68302}" presName="dummy" presStyleCnt="0"/>
      <dgm:spPr/>
    </dgm:pt>
    <dgm:pt modelId="{04DD6B55-5814-48D4-B404-13D436014132}" type="pres">
      <dgm:prSet presAssocID="{DB06B09C-3365-4078-926D-19E435280581}" presName="sibTrans" presStyleLbl="sibTrans2D1" presStyleIdx="1" presStyleCnt="10"/>
      <dgm:spPr/>
      <dgm:t>
        <a:bodyPr/>
        <a:lstStyle/>
        <a:p>
          <a:endParaRPr lang="en-US"/>
        </a:p>
      </dgm:t>
    </dgm:pt>
    <dgm:pt modelId="{5CC5DB8E-836B-4C6D-A169-27644A6F2596}" type="pres">
      <dgm:prSet presAssocID="{3BE967DE-0E3C-483B-AEF7-26D17F76260B}" presName="node" presStyleLbl="node1" presStyleIdx="2" presStyleCnt="10" custScaleX="139752" custScaleY="144919">
        <dgm:presLayoutVars>
          <dgm:bulletEnabled val="1"/>
        </dgm:presLayoutVars>
      </dgm:prSet>
      <dgm:spPr/>
      <dgm:t>
        <a:bodyPr/>
        <a:lstStyle/>
        <a:p>
          <a:endParaRPr lang="en-US"/>
        </a:p>
      </dgm:t>
    </dgm:pt>
    <dgm:pt modelId="{F889D19F-E50F-4516-B5B7-66758FBBFCB3}" type="pres">
      <dgm:prSet presAssocID="{3BE967DE-0E3C-483B-AEF7-26D17F76260B}" presName="dummy" presStyleCnt="0"/>
      <dgm:spPr/>
    </dgm:pt>
    <dgm:pt modelId="{06F377DE-2D66-4FEF-99A9-8F181BB0C85D}" type="pres">
      <dgm:prSet presAssocID="{E25839DF-9FAB-4838-BDDA-55362FF2E6CE}" presName="sibTrans" presStyleLbl="sibTrans2D1" presStyleIdx="2" presStyleCnt="10"/>
      <dgm:spPr/>
      <dgm:t>
        <a:bodyPr/>
        <a:lstStyle/>
        <a:p>
          <a:endParaRPr lang="en-US"/>
        </a:p>
      </dgm:t>
    </dgm:pt>
    <dgm:pt modelId="{05A35102-6C98-443D-BA8D-5CEA396F5900}" type="pres">
      <dgm:prSet presAssocID="{9CCECA44-60B9-44E5-915C-03EB3F55A1F4}" presName="node" presStyleLbl="node1" presStyleIdx="3" presStyleCnt="10" custScaleX="166095" custScaleY="144919">
        <dgm:presLayoutVars>
          <dgm:bulletEnabled val="1"/>
        </dgm:presLayoutVars>
      </dgm:prSet>
      <dgm:spPr/>
      <dgm:t>
        <a:bodyPr/>
        <a:lstStyle/>
        <a:p>
          <a:endParaRPr lang="en-US"/>
        </a:p>
      </dgm:t>
    </dgm:pt>
    <dgm:pt modelId="{3A446684-04B1-4CB8-BE4A-8061BF40B66F}" type="pres">
      <dgm:prSet presAssocID="{9CCECA44-60B9-44E5-915C-03EB3F55A1F4}" presName="dummy" presStyleCnt="0"/>
      <dgm:spPr/>
    </dgm:pt>
    <dgm:pt modelId="{AB4AFDFE-4447-4085-A5D7-9501912F0DE2}" type="pres">
      <dgm:prSet presAssocID="{7616BF05-76C2-4EA9-B085-B5F45A1C6260}" presName="sibTrans" presStyleLbl="sibTrans2D1" presStyleIdx="3" presStyleCnt="10"/>
      <dgm:spPr/>
      <dgm:t>
        <a:bodyPr/>
        <a:lstStyle/>
        <a:p>
          <a:endParaRPr lang="en-US"/>
        </a:p>
      </dgm:t>
    </dgm:pt>
    <dgm:pt modelId="{BAB09357-2CAA-41D0-8CD1-374345C2C98E}" type="pres">
      <dgm:prSet presAssocID="{F8B2A4D9-71B7-46D5-A921-89F91DBAE824}" presName="node" presStyleLbl="node1" presStyleIdx="4" presStyleCnt="10" custAng="0" custScaleX="124173" custScaleY="123902">
        <dgm:presLayoutVars>
          <dgm:bulletEnabled val="1"/>
        </dgm:presLayoutVars>
      </dgm:prSet>
      <dgm:spPr/>
      <dgm:t>
        <a:bodyPr/>
        <a:lstStyle/>
        <a:p>
          <a:endParaRPr lang="en-US"/>
        </a:p>
      </dgm:t>
    </dgm:pt>
    <dgm:pt modelId="{6153BE6F-C4AB-4BC0-BF49-4181B1151492}" type="pres">
      <dgm:prSet presAssocID="{F8B2A4D9-71B7-46D5-A921-89F91DBAE824}" presName="dummy" presStyleCnt="0"/>
      <dgm:spPr/>
    </dgm:pt>
    <dgm:pt modelId="{648DB92B-1E3A-45C5-A3F4-DDD03DAF6465}" type="pres">
      <dgm:prSet presAssocID="{0A268B96-30C8-4065-873A-D702A65C47FC}" presName="sibTrans" presStyleLbl="sibTrans2D1" presStyleIdx="4" presStyleCnt="10"/>
      <dgm:spPr/>
      <dgm:t>
        <a:bodyPr/>
        <a:lstStyle/>
        <a:p>
          <a:endParaRPr lang="en-US"/>
        </a:p>
      </dgm:t>
    </dgm:pt>
    <dgm:pt modelId="{40487F41-FF4E-4BEF-9E5F-8A47E1D3BEA4}" type="pres">
      <dgm:prSet presAssocID="{CED3998E-388A-4D37-8903-F28E558D865D}" presName="node" presStyleLbl="node1" presStyleIdx="5" presStyleCnt="10" custScaleX="150820" custScaleY="113235" custRadScaleRad="100876" custRadScaleInc="-31121">
        <dgm:presLayoutVars>
          <dgm:bulletEnabled val="1"/>
        </dgm:presLayoutVars>
      </dgm:prSet>
      <dgm:spPr/>
      <dgm:t>
        <a:bodyPr/>
        <a:lstStyle/>
        <a:p>
          <a:endParaRPr lang="en-US"/>
        </a:p>
      </dgm:t>
    </dgm:pt>
    <dgm:pt modelId="{53B21A86-C52D-4A10-8EBD-35631A9A5F48}" type="pres">
      <dgm:prSet presAssocID="{CED3998E-388A-4D37-8903-F28E558D865D}" presName="dummy" presStyleCnt="0"/>
      <dgm:spPr/>
    </dgm:pt>
    <dgm:pt modelId="{ADC1F16C-98AE-4689-BC86-9F42B4348081}" type="pres">
      <dgm:prSet presAssocID="{CEEBF3AC-CBED-422D-8CC1-E4DD6A23C091}" presName="sibTrans" presStyleLbl="sibTrans2D1" presStyleIdx="5" presStyleCnt="10"/>
      <dgm:spPr/>
      <dgm:t>
        <a:bodyPr/>
        <a:lstStyle/>
        <a:p>
          <a:endParaRPr lang="en-US"/>
        </a:p>
      </dgm:t>
    </dgm:pt>
    <dgm:pt modelId="{7BCE698D-8AEB-4B7F-B986-B11509C637FA}" type="pres">
      <dgm:prSet presAssocID="{D5FC6F1C-4A66-4A87-9474-C59350ADD02F}" presName="node" presStyleLbl="node1" presStyleIdx="6" presStyleCnt="10" custScaleX="139752" custScaleY="144919" custRadScaleRad="101622" custRadScaleInc="-6440">
        <dgm:presLayoutVars>
          <dgm:bulletEnabled val="1"/>
        </dgm:presLayoutVars>
      </dgm:prSet>
      <dgm:spPr/>
      <dgm:t>
        <a:bodyPr/>
        <a:lstStyle/>
        <a:p>
          <a:endParaRPr lang="en-US"/>
        </a:p>
      </dgm:t>
    </dgm:pt>
    <dgm:pt modelId="{07918A11-0B13-4FFC-81B1-BFE7C0ECB5D4}" type="pres">
      <dgm:prSet presAssocID="{D5FC6F1C-4A66-4A87-9474-C59350ADD02F}" presName="dummy" presStyleCnt="0"/>
      <dgm:spPr/>
    </dgm:pt>
    <dgm:pt modelId="{50ADD91F-8878-476D-A9AA-208EF716A374}" type="pres">
      <dgm:prSet presAssocID="{C7960872-F4C7-4658-BF2D-B2C37125F3CA}" presName="sibTrans" presStyleLbl="sibTrans2D1" presStyleIdx="6" presStyleCnt="10"/>
      <dgm:spPr/>
      <dgm:t>
        <a:bodyPr/>
        <a:lstStyle/>
        <a:p>
          <a:endParaRPr lang="en-US"/>
        </a:p>
      </dgm:t>
    </dgm:pt>
    <dgm:pt modelId="{CB1DF9BF-BE4B-429E-958D-8FDDD1938710}" type="pres">
      <dgm:prSet presAssocID="{8A718277-4E36-43CC-832D-2F506957CD43}" presName="node" presStyleLbl="node1" presStyleIdx="7" presStyleCnt="10" custScaleX="139752" custScaleY="144919">
        <dgm:presLayoutVars>
          <dgm:bulletEnabled val="1"/>
        </dgm:presLayoutVars>
      </dgm:prSet>
      <dgm:spPr/>
      <dgm:t>
        <a:bodyPr/>
        <a:lstStyle/>
        <a:p>
          <a:endParaRPr lang="en-US"/>
        </a:p>
      </dgm:t>
    </dgm:pt>
    <dgm:pt modelId="{24D7439C-67C6-46FD-8F13-0EB07BEF64F8}" type="pres">
      <dgm:prSet presAssocID="{8A718277-4E36-43CC-832D-2F506957CD43}" presName="dummy" presStyleCnt="0"/>
      <dgm:spPr/>
    </dgm:pt>
    <dgm:pt modelId="{33747FF2-E108-4BF1-BA91-D91E124A6D3F}" type="pres">
      <dgm:prSet presAssocID="{C2917648-C215-4F58-858B-A034B0F868FB}" presName="sibTrans" presStyleLbl="sibTrans2D1" presStyleIdx="7" presStyleCnt="10"/>
      <dgm:spPr/>
      <dgm:t>
        <a:bodyPr/>
        <a:lstStyle/>
        <a:p>
          <a:endParaRPr lang="en-US"/>
        </a:p>
      </dgm:t>
    </dgm:pt>
    <dgm:pt modelId="{79FFABF6-4524-4686-AB19-90491016F1CA}" type="pres">
      <dgm:prSet presAssocID="{DA7986C2-50E0-4718-9ABD-ADF5F011A224}" presName="node" presStyleLbl="node1" presStyleIdx="8" presStyleCnt="10" custScaleX="139752" custScaleY="144919">
        <dgm:presLayoutVars>
          <dgm:bulletEnabled val="1"/>
        </dgm:presLayoutVars>
      </dgm:prSet>
      <dgm:spPr/>
      <dgm:t>
        <a:bodyPr/>
        <a:lstStyle/>
        <a:p>
          <a:endParaRPr lang="en-US"/>
        </a:p>
      </dgm:t>
    </dgm:pt>
    <dgm:pt modelId="{BA937073-B116-40DD-8AAF-C33D405AF7C2}" type="pres">
      <dgm:prSet presAssocID="{DA7986C2-50E0-4718-9ABD-ADF5F011A224}" presName="dummy" presStyleCnt="0"/>
      <dgm:spPr/>
    </dgm:pt>
    <dgm:pt modelId="{FD3BA35A-3B4C-4C06-B06E-F5EB9B3ADFB0}" type="pres">
      <dgm:prSet presAssocID="{A297643D-F6FC-48C3-9A5E-6DFBA60859E5}" presName="sibTrans" presStyleLbl="sibTrans2D1" presStyleIdx="8" presStyleCnt="10"/>
      <dgm:spPr/>
      <dgm:t>
        <a:bodyPr/>
        <a:lstStyle/>
        <a:p>
          <a:endParaRPr lang="en-US"/>
        </a:p>
      </dgm:t>
    </dgm:pt>
    <dgm:pt modelId="{831A5884-E04B-40C2-86AF-1CE9E4900025}" type="pres">
      <dgm:prSet presAssocID="{DF88E2C3-F58F-4E86-AE1D-E57D9FCF5609}" presName="node" presStyleLbl="node1" presStyleIdx="9" presStyleCnt="10" custScaleX="139752" custScaleY="144919">
        <dgm:presLayoutVars>
          <dgm:bulletEnabled val="1"/>
        </dgm:presLayoutVars>
      </dgm:prSet>
      <dgm:spPr/>
      <dgm:t>
        <a:bodyPr/>
        <a:lstStyle/>
        <a:p>
          <a:endParaRPr lang="en-US"/>
        </a:p>
      </dgm:t>
    </dgm:pt>
    <dgm:pt modelId="{46D78891-5068-4854-8073-55A47224B610}" type="pres">
      <dgm:prSet presAssocID="{DF88E2C3-F58F-4E86-AE1D-E57D9FCF5609}" presName="dummy" presStyleCnt="0"/>
      <dgm:spPr/>
    </dgm:pt>
    <dgm:pt modelId="{725E6DB8-1C84-45D0-850C-06EB194C8260}" type="pres">
      <dgm:prSet presAssocID="{3621E47A-66CE-4D43-AEF1-75196EA50FE1}" presName="sibTrans" presStyleLbl="sibTrans2D1" presStyleIdx="9" presStyleCnt="10"/>
      <dgm:spPr/>
      <dgm:t>
        <a:bodyPr/>
        <a:lstStyle/>
        <a:p>
          <a:endParaRPr lang="en-US"/>
        </a:p>
      </dgm:t>
    </dgm:pt>
  </dgm:ptLst>
  <dgm:cxnLst>
    <dgm:cxn modelId="{A4B15598-3432-44C5-90FC-7C95E5572757}" type="presOf" srcId="{3621E47A-66CE-4D43-AEF1-75196EA50FE1}" destId="{725E6DB8-1C84-45D0-850C-06EB194C8260}" srcOrd="0" destOrd="0" presId="urn:microsoft.com/office/officeart/2005/8/layout/radial6"/>
    <dgm:cxn modelId="{30A00E73-DB19-4E40-B768-0C195D4A745A}" type="presOf" srcId="{A48D5510-888E-4110-9CA9-2A821EBE78B7}" destId="{9461CE99-1FB3-43F2-BF6F-015296E8C394}" srcOrd="0" destOrd="0" presId="urn:microsoft.com/office/officeart/2005/8/layout/radial6"/>
    <dgm:cxn modelId="{9B6B80B0-A05E-42A5-A532-D4A2253332BE}" srcId="{9326B180-D1BA-4CD0-99A1-3FADF7387668}" destId="{DF88E2C3-F58F-4E86-AE1D-E57D9FCF5609}" srcOrd="9" destOrd="0" parTransId="{D8957300-1EA8-48F5-B512-563660AD2DD2}" sibTransId="{3621E47A-66CE-4D43-AEF1-75196EA50FE1}"/>
    <dgm:cxn modelId="{7FD9300B-C89E-4AE1-B923-05EE2399B1B3}" srcId="{9326B180-D1BA-4CD0-99A1-3FADF7387668}" destId="{F8B2A4D9-71B7-46D5-A921-89F91DBAE824}" srcOrd="4" destOrd="0" parTransId="{25DE06C5-9920-499F-B994-F1A48316FB9E}" sibTransId="{0A268B96-30C8-4065-873A-D702A65C47FC}"/>
    <dgm:cxn modelId="{03D8F8EF-99D0-4454-B0C3-8D1053DA28C8}" type="presOf" srcId="{DB06B09C-3365-4078-926D-19E435280581}" destId="{04DD6B55-5814-48D4-B404-13D436014132}" srcOrd="0" destOrd="0" presId="urn:microsoft.com/office/officeart/2005/8/layout/radial6"/>
    <dgm:cxn modelId="{4C53C62E-CE57-4073-9D5B-C905FCEFE64D}" srcId="{9326B180-D1BA-4CD0-99A1-3FADF7387668}" destId="{A48D5510-888E-4110-9CA9-2A821EBE78B7}" srcOrd="0" destOrd="0" parTransId="{CBB8FAB3-0F2E-4836-B174-43BF3D87371A}" sibTransId="{CEBF90A2-BEAC-4ACD-8400-B4AEE7B19ADA}"/>
    <dgm:cxn modelId="{32B6531C-C719-45A1-B9D5-EAECF283C559}" type="presOf" srcId="{A297643D-F6FC-48C3-9A5E-6DFBA60859E5}" destId="{FD3BA35A-3B4C-4C06-B06E-F5EB9B3ADFB0}" srcOrd="0" destOrd="0" presId="urn:microsoft.com/office/officeart/2005/8/layout/radial6"/>
    <dgm:cxn modelId="{ECCD4A43-3E05-4122-ADAB-F042BE794554}" type="presOf" srcId="{B10B9A9F-C180-42B8-8559-D3BE15E68302}" destId="{4939EEF0-9FCB-436F-A73E-E57354DB36DC}" srcOrd="0" destOrd="0" presId="urn:microsoft.com/office/officeart/2005/8/layout/radial6"/>
    <dgm:cxn modelId="{3C536D7B-94D5-4CA1-9442-A31785079F2F}" type="presOf" srcId="{7616BF05-76C2-4EA9-B085-B5F45A1C6260}" destId="{AB4AFDFE-4447-4085-A5D7-9501912F0DE2}" srcOrd="0" destOrd="0" presId="urn:microsoft.com/office/officeart/2005/8/layout/radial6"/>
    <dgm:cxn modelId="{1CB4B290-0FC8-4471-AC03-949D0067AE3D}" srcId="{9326B180-D1BA-4CD0-99A1-3FADF7387668}" destId="{CED3998E-388A-4D37-8903-F28E558D865D}" srcOrd="5" destOrd="0" parTransId="{E18DCB26-CA51-4EBE-A7D5-5A5656278A72}" sibTransId="{CEEBF3AC-CBED-422D-8CC1-E4DD6A23C091}"/>
    <dgm:cxn modelId="{5AC1948E-E56A-4BB5-8BF1-E71ABAC5A6EA}" type="presOf" srcId="{C2917648-C215-4F58-858B-A034B0F868FB}" destId="{33747FF2-E108-4BF1-BA91-D91E124A6D3F}" srcOrd="0" destOrd="0" presId="urn:microsoft.com/office/officeart/2005/8/layout/radial6"/>
    <dgm:cxn modelId="{CD29BBCC-4C7A-441C-A756-0E099C2CD316}" type="presOf" srcId="{0A268B96-30C8-4065-873A-D702A65C47FC}" destId="{648DB92B-1E3A-45C5-A3F4-DDD03DAF6465}" srcOrd="0" destOrd="0" presId="urn:microsoft.com/office/officeart/2005/8/layout/radial6"/>
    <dgm:cxn modelId="{62F47F4B-B051-490A-8495-2386C99C8487}" type="presOf" srcId="{CEEBF3AC-CBED-422D-8CC1-E4DD6A23C091}" destId="{ADC1F16C-98AE-4689-BC86-9F42B4348081}" srcOrd="0" destOrd="0" presId="urn:microsoft.com/office/officeart/2005/8/layout/radial6"/>
    <dgm:cxn modelId="{679F3D30-CE85-47FC-A19B-771DA8CBEB05}" type="presOf" srcId="{3BE967DE-0E3C-483B-AEF7-26D17F76260B}" destId="{5CC5DB8E-836B-4C6D-A169-27644A6F2596}" srcOrd="0" destOrd="0" presId="urn:microsoft.com/office/officeart/2005/8/layout/radial6"/>
    <dgm:cxn modelId="{5FD9DF75-76B5-45EE-B57F-1A3CB8C9C7A0}" type="presOf" srcId="{E25839DF-9FAB-4838-BDDA-55362FF2E6CE}" destId="{06F377DE-2D66-4FEF-99A9-8F181BB0C85D}" srcOrd="0" destOrd="0" presId="urn:microsoft.com/office/officeart/2005/8/layout/radial6"/>
    <dgm:cxn modelId="{63F0B920-9FCE-4AA1-A8E2-54439A716D0B}" type="presOf" srcId="{CEBF90A2-BEAC-4ACD-8400-B4AEE7B19ADA}" destId="{98D17BAD-E265-482D-8E7F-80D5C9C433AC}" srcOrd="0" destOrd="0" presId="urn:microsoft.com/office/officeart/2005/8/layout/radial6"/>
    <dgm:cxn modelId="{7C66BFA1-40C6-4B98-AD01-442F64FFD860}" type="presOf" srcId="{D5FC6F1C-4A66-4A87-9474-C59350ADD02F}" destId="{7BCE698D-8AEB-4B7F-B986-B11509C637FA}" srcOrd="0" destOrd="0" presId="urn:microsoft.com/office/officeart/2005/8/layout/radial6"/>
    <dgm:cxn modelId="{8840C2ED-65A8-4230-AA72-509A19BC1A91}" type="presOf" srcId="{77CFADFE-0E16-47CC-B5B3-42DC4EB7B463}" destId="{049F7A62-5460-404E-A299-224967F77740}" srcOrd="0" destOrd="0" presId="urn:microsoft.com/office/officeart/2005/8/layout/radial6"/>
    <dgm:cxn modelId="{01B25C72-6F6C-4EAE-A376-C79C86B12795}" type="presOf" srcId="{9CCECA44-60B9-44E5-915C-03EB3F55A1F4}" destId="{05A35102-6C98-443D-BA8D-5CEA396F5900}" srcOrd="0" destOrd="0" presId="urn:microsoft.com/office/officeart/2005/8/layout/radial6"/>
    <dgm:cxn modelId="{46CBAE26-53D3-4FAB-86AF-2CF3738DE49C}" srcId="{9326B180-D1BA-4CD0-99A1-3FADF7387668}" destId="{DA7986C2-50E0-4718-9ABD-ADF5F011A224}" srcOrd="8" destOrd="0" parTransId="{93662630-31EF-46B2-9D91-415C18969103}" sibTransId="{A297643D-F6FC-48C3-9A5E-6DFBA60859E5}"/>
    <dgm:cxn modelId="{64DDC6C7-D832-4104-904D-2139E657C720}" srcId="{9326B180-D1BA-4CD0-99A1-3FADF7387668}" destId="{D5FC6F1C-4A66-4A87-9474-C59350ADD02F}" srcOrd="6" destOrd="0" parTransId="{01A43E00-FEB4-48A8-A72C-89EB43189B02}" sibTransId="{C7960872-F4C7-4658-BF2D-B2C37125F3CA}"/>
    <dgm:cxn modelId="{67FB1F12-12C8-491D-B128-A6B23B7D8BE1}" type="presOf" srcId="{9326B180-D1BA-4CD0-99A1-3FADF7387668}" destId="{EC6FDFEF-0F0F-475C-868A-5D140DA6CB90}" srcOrd="0" destOrd="0" presId="urn:microsoft.com/office/officeart/2005/8/layout/radial6"/>
    <dgm:cxn modelId="{CC731719-4F05-459D-8132-32FCF032F8ED}" srcId="{9326B180-D1BA-4CD0-99A1-3FADF7387668}" destId="{B10B9A9F-C180-42B8-8559-D3BE15E68302}" srcOrd="1" destOrd="0" parTransId="{F2AA76BB-0DEA-4964-98DA-ACE66CCA594D}" sibTransId="{DB06B09C-3365-4078-926D-19E435280581}"/>
    <dgm:cxn modelId="{78F2FBB3-FBA3-4686-928D-90D760A7CB3D}" srcId="{9326B180-D1BA-4CD0-99A1-3FADF7387668}" destId="{3BE967DE-0E3C-483B-AEF7-26D17F76260B}" srcOrd="2" destOrd="0" parTransId="{0EC72C32-513F-4C66-B385-256F9425A865}" sibTransId="{E25839DF-9FAB-4838-BDDA-55362FF2E6CE}"/>
    <dgm:cxn modelId="{5B2C8B1E-86B3-4EE2-9B78-C1FAF4B24BB4}" type="presOf" srcId="{F8B2A4D9-71B7-46D5-A921-89F91DBAE824}" destId="{BAB09357-2CAA-41D0-8CD1-374345C2C98E}" srcOrd="0" destOrd="0" presId="urn:microsoft.com/office/officeart/2005/8/layout/radial6"/>
    <dgm:cxn modelId="{410EE212-5A4A-409B-B6E5-2A155CADDC24}" type="presOf" srcId="{CED3998E-388A-4D37-8903-F28E558D865D}" destId="{40487F41-FF4E-4BEF-9E5F-8A47E1D3BEA4}" srcOrd="0" destOrd="0" presId="urn:microsoft.com/office/officeart/2005/8/layout/radial6"/>
    <dgm:cxn modelId="{94701830-EF5C-41B8-84C4-798E3E9A492D}" srcId="{9326B180-D1BA-4CD0-99A1-3FADF7387668}" destId="{8A718277-4E36-43CC-832D-2F506957CD43}" srcOrd="7" destOrd="0" parTransId="{B24482CE-8F60-4B61-AE3B-1EA6A5C094DF}" sibTransId="{C2917648-C215-4F58-858B-A034B0F868FB}"/>
    <dgm:cxn modelId="{B5B2AAB4-F3EC-47E1-B7AF-CF26837376A7}" type="presOf" srcId="{8A718277-4E36-43CC-832D-2F506957CD43}" destId="{CB1DF9BF-BE4B-429E-958D-8FDDD1938710}" srcOrd="0" destOrd="0" presId="urn:microsoft.com/office/officeart/2005/8/layout/radial6"/>
    <dgm:cxn modelId="{884CD2A9-8497-41DE-9E01-F8FD8B2F4044}" srcId="{9326B180-D1BA-4CD0-99A1-3FADF7387668}" destId="{9CCECA44-60B9-44E5-915C-03EB3F55A1F4}" srcOrd="3" destOrd="0" parTransId="{EC884E1D-F816-4ABB-A5B1-8C6CC541BFF6}" sibTransId="{7616BF05-76C2-4EA9-B085-B5F45A1C6260}"/>
    <dgm:cxn modelId="{A5C3B791-3B8D-4C88-8C0D-C7A5526028D9}" type="presOf" srcId="{C7960872-F4C7-4658-BF2D-B2C37125F3CA}" destId="{50ADD91F-8878-476D-A9AA-208EF716A374}" srcOrd="0" destOrd="0" presId="urn:microsoft.com/office/officeart/2005/8/layout/radial6"/>
    <dgm:cxn modelId="{A1E9E611-D3CC-4205-9A54-DA4A2B637369}" type="presOf" srcId="{DF88E2C3-F58F-4E86-AE1D-E57D9FCF5609}" destId="{831A5884-E04B-40C2-86AF-1CE9E4900025}" srcOrd="0" destOrd="0" presId="urn:microsoft.com/office/officeart/2005/8/layout/radial6"/>
    <dgm:cxn modelId="{D2B8D838-7714-4FA4-A3EB-4488016DAF76}" type="presOf" srcId="{DA7986C2-50E0-4718-9ABD-ADF5F011A224}" destId="{79FFABF6-4524-4686-AB19-90491016F1CA}" srcOrd="0" destOrd="0" presId="urn:microsoft.com/office/officeart/2005/8/layout/radial6"/>
    <dgm:cxn modelId="{0BF174B6-9987-4580-BA29-FBAE9FF970B5}" srcId="{77CFADFE-0E16-47CC-B5B3-42DC4EB7B463}" destId="{9326B180-D1BA-4CD0-99A1-3FADF7387668}" srcOrd="0" destOrd="0" parTransId="{7DC0661D-CCB4-4115-B641-AEC083074E79}" sibTransId="{E61D0872-7BB8-46D8-93EA-6C89E5CDA7A6}"/>
    <dgm:cxn modelId="{EAEE1C7D-9816-4EEB-8F1C-60BD11B0D133}" type="presParOf" srcId="{049F7A62-5460-404E-A299-224967F77740}" destId="{EC6FDFEF-0F0F-475C-868A-5D140DA6CB90}" srcOrd="0" destOrd="0" presId="urn:microsoft.com/office/officeart/2005/8/layout/radial6"/>
    <dgm:cxn modelId="{93ED1E49-0CE3-47D5-8819-269C060BC43F}" type="presParOf" srcId="{049F7A62-5460-404E-A299-224967F77740}" destId="{9461CE99-1FB3-43F2-BF6F-015296E8C394}" srcOrd="1" destOrd="0" presId="urn:microsoft.com/office/officeart/2005/8/layout/radial6"/>
    <dgm:cxn modelId="{2DE3DDC0-3267-42D7-B563-70B68A8C26D2}" type="presParOf" srcId="{049F7A62-5460-404E-A299-224967F77740}" destId="{54FC9FC3-6AEE-4378-ADE1-3913D128AABC}" srcOrd="2" destOrd="0" presId="urn:microsoft.com/office/officeart/2005/8/layout/radial6"/>
    <dgm:cxn modelId="{99ED3342-E863-4D14-AE8B-D165F2171BA1}" type="presParOf" srcId="{049F7A62-5460-404E-A299-224967F77740}" destId="{98D17BAD-E265-482D-8E7F-80D5C9C433AC}" srcOrd="3" destOrd="0" presId="urn:microsoft.com/office/officeart/2005/8/layout/radial6"/>
    <dgm:cxn modelId="{53637930-27FE-41AB-B852-01497F7D240F}" type="presParOf" srcId="{049F7A62-5460-404E-A299-224967F77740}" destId="{4939EEF0-9FCB-436F-A73E-E57354DB36DC}" srcOrd="4" destOrd="0" presId="urn:microsoft.com/office/officeart/2005/8/layout/radial6"/>
    <dgm:cxn modelId="{4F9F0217-0DEE-47D9-95FC-1EF51F68B542}" type="presParOf" srcId="{049F7A62-5460-404E-A299-224967F77740}" destId="{A01343E0-0924-4382-BDD6-188EC0BE5A9C}" srcOrd="5" destOrd="0" presId="urn:microsoft.com/office/officeart/2005/8/layout/radial6"/>
    <dgm:cxn modelId="{89254F40-5C7D-4191-9F1B-2B97EED9B3E1}" type="presParOf" srcId="{049F7A62-5460-404E-A299-224967F77740}" destId="{04DD6B55-5814-48D4-B404-13D436014132}" srcOrd="6" destOrd="0" presId="urn:microsoft.com/office/officeart/2005/8/layout/radial6"/>
    <dgm:cxn modelId="{AEC1375F-0CC5-4179-A41F-C414FF55229A}" type="presParOf" srcId="{049F7A62-5460-404E-A299-224967F77740}" destId="{5CC5DB8E-836B-4C6D-A169-27644A6F2596}" srcOrd="7" destOrd="0" presId="urn:microsoft.com/office/officeart/2005/8/layout/radial6"/>
    <dgm:cxn modelId="{39E4E78B-6041-472C-AEFD-D29B87DF8605}" type="presParOf" srcId="{049F7A62-5460-404E-A299-224967F77740}" destId="{F889D19F-E50F-4516-B5B7-66758FBBFCB3}" srcOrd="8" destOrd="0" presId="urn:microsoft.com/office/officeart/2005/8/layout/radial6"/>
    <dgm:cxn modelId="{CB9EEE3B-893B-4EA8-8B7B-728518EA2CD1}" type="presParOf" srcId="{049F7A62-5460-404E-A299-224967F77740}" destId="{06F377DE-2D66-4FEF-99A9-8F181BB0C85D}" srcOrd="9" destOrd="0" presId="urn:microsoft.com/office/officeart/2005/8/layout/radial6"/>
    <dgm:cxn modelId="{796DA069-2C17-4F58-A4F8-C5F33F21277B}" type="presParOf" srcId="{049F7A62-5460-404E-A299-224967F77740}" destId="{05A35102-6C98-443D-BA8D-5CEA396F5900}" srcOrd="10" destOrd="0" presId="urn:microsoft.com/office/officeart/2005/8/layout/radial6"/>
    <dgm:cxn modelId="{A611BAC5-8756-4DD6-9B94-2F9ADE23032E}" type="presParOf" srcId="{049F7A62-5460-404E-A299-224967F77740}" destId="{3A446684-04B1-4CB8-BE4A-8061BF40B66F}" srcOrd="11" destOrd="0" presId="urn:microsoft.com/office/officeart/2005/8/layout/radial6"/>
    <dgm:cxn modelId="{3D44D7DE-7457-4790-947B-ABA2025080AE}" type="presParOf" srcId="{049F7A62-5460-404E-A299-224967F77740}" destId="{AB4AFDFE-4447-4085-A5D7-9501912F0DE2}" srcOrd="12" destOrd="0" presId="urn:microsoft.com/office/officeart/2005/8/layout/radial6"/>
    <dgm:cxn modelId="{84EF124A-A071-47A6-B1DA-55C46FA90135}" type="presParOf" srcId="{049F7A62-5460-404E-A299-224967F77740}" destId="{BAB09357-2CAA-41D0-8CD1-374345C2C98E}" srcOrd="13" destOrd="0" presId="urn:microsoft.com/office/officeart/2005/8/layout/radial6"/>
    <dgm:cxn modelId="{EECD7E26-E646-449D-801D-2EC8D11A13CE}" type="presParOf" srcId="{049F7A62-5460-404E-A299-224967F77740}" destId="{6153BE6F-C4AB-4BC0-BF49-4181B1151492}" srcOrd="14" destOrd="0" presId="urn:microsoft.com/office/officeart/2005/8/layout/radial6"/>
    <dgm:cxn modelId="{23754481-0F92-427B-9291-F01BB278A2A9}" type="presParOf" srcId="{049F7A62-5460-404E-A299-224967F77740}" destId="{648DB92B-1E3A-45C5-A3F4-DDD03DAF6465}" srcOrd="15" destOrd="0" presId="urn:microsoft.com/office/officeart/2005/8/layout/radial6"/>
    <dgm:cxn modelId="{4F261E4E-0E4B-4645-9CBE-CA566CB0401D}" type="presParOf" srcId="{049F7A62-5460-404E-A299-224967F77740}" destId="{40487F41-FF4E-4BEF-9E5F-8A47E1D3BEA4}" srcOrd="16" destOrd="0" presId="urn:microsoft.com/office/officeart/2005/8/layout/radial6"/>
    <dgm:cxn modelId="{505DD9E3-9145-4E39-8C69-F685D893DA80}" type="presParOf" srcId="{049F7A62-5460-404E-A299-224967F77740}" destId="{53B21A86-C52D-4A10-8EBD-35631A9A5F48}" srcOrd="17" destOrd="0" presId="urn:microsoft.com/office/officeart/2005/8/layout/radial6"/>
    <dgm:cxn modelId="{AD0D2491-B2E4-48C9-AF48-FA5A8919257E}" type="presParOf" srcId="{049F7A62-5460-404E-A299-224967F77740}" destId="{ADC1F16C-98AE-4689-BC86-9F42B4348081}" srcOrd="18" destOrd="0" presId="urn:microsoft.com/office/officeart/2005/8/layout/radial6"/>
    <dgm:cxn modelId="{7B477B34-2713-46FA-B5C2-7E3C6F5F049C}" type="presParOf" srcId="{049F7A62-5460-404E-A299-224967F77740}" destId="{7BCE698D-8AEB-4B7F-B986-B11509C637FA}" srcOrd="19" destOrd="0" presId="urn:microsoft.com/office/officeart/2005/8/layout/radial6"/>
    <dgm:cxn modelId="{B959BFFF-704D-4E91-952D-823406130F7C}" type="presParOf" srcId="{049F7A62-5460-404E-A299-224967F77740}" destId="{07918A11-0B13-4FFC-81B1-BFE7C0ECB5D4}" srcOrd="20" destOrd="0" presId="urn:microsoft.com/office/officeart/2005/8/layout/radial6"/>
    <dgm:cxn modelId="{BF7D5515-A637-4F81-98DB-408E3929F299}" type="presParOf" srcId="{049F7A62-5460-404E-A299-224967F77740}" destId="{50ADD91F-8878-476D-A9AA-208EF716A374}" srcOrd="21" destOrd="0" presId="urn:microsoft.com/office/officeart/2005/8/layout/radial6"/>
    <dgm:cxn modelId="{AECBB70D-2AB9-475A-83FF-51E8E2DFBB8B}" type="presParOf" srcId="{049F7A62-5460-404E-A299-224967F77740}" destId="{CB1DF9BF-BE4B-429E-958D-8FDDD1938710}" srcOrd="22" destOrd="0" presId="urn:microsoft.com/office/officeart/2005/8/layout/radial6"/>
    <dgm:cxn modelId="{1BF8FBFD-99FA-4A2A-A8AF-66D02F8AD739}" type="presParOf" srcId="{049F7A62-5460-404E-A299-224967F77740}" destId="{24D7439C-67C6-46FD-8F13-0EB07BEF64F8}" srcOrd="23" destOrd="0" presId="urn:microsoft.com/office/officeart/2005/8/layout/radial6"/>
    <dgm:cxn modelId="{1F3EB5BB-7DB2-49ED-92DA-3B13149A025F}" type="presParOf" srcId="{049F7A62-5460-404E-A299-224967F77740}" destId="{33747FF2-E108-4BF1-BA91-D91E124A6D3F}" srcOrd="24" destOrd="0" presId="urn:microsoft.com/office/officeart/2005/8/layout/radial6"/>
    <dgm:cxn modelId="{7DB0E22A-B4F9-4270-B8C4-D408EE66CB99}" type="presParOf" srcId="{049F7A62-5460-404E-A299-224967F77740}" destId="{79FFABF6-4524-4686-AB19-90491016F1CA}" srcOrd="25" destOrd="0" presId="urn:microsoft.com/office/officeart/2005/8/layout/radial6"/>
    <dgm:cxn modelId="{41BA6527-D09C-424F-8028-9396E0298EA8}" type="presParOf" srcId="{049F7A62-5460-404E-A299-224967F77740}" destId="{BA937073-B116-40DD-8AAF-C33D405AF7C2}" srcOrd="26" destOrd="0" presId="urn:microsoft.com/office/officeart/2005/8/layout/radial6"/>
    <dgm:cxn modelId="{6E81BCBE-B1E2-4E7A-9429-5822CF41D0BA}" type="presParOf" srcId="{049F7A62-5460-404E-A299-224967F77740}" destId="{FD3BA35A-3B4C-4C06-B06E-F5EB9B3ADFB0}" srcOrd="27" destOrd="0" presId="urn:microsoft.com/office/officeart/2005/8/layout/radial6"/>
    <dgm:cxn modelId="{13F88354-7227-45E4-BE3B-37805A2C87FE}" type="presParOf" srcId="{049F7A62-5460-404E-A299-224967F77740}" destId="{831A5884-E04B-40C2-86AF-1CE9E4900025}" srcOrd="28" destOrd="0" presId="urn:microsoft.com/office/officeart/2005/8/layout/radial6"/>
    <dgm:cxn modelId="{5C415AE6-3764-470B-880C-CCCCDD8138A7}" type="presParOf" srcId="{049F7A62-5460-404E-A299-224967F77740}" destId="{46D78891-5068-4854-8073-55A47224B610}" srcOrd="29" destOrd="0" presId="urn:microsoft.com/office/officeart/2005/8/layout/radial6"/>
    <dgm:cxn modelId="{A4A87E7F-5BAE-41E0-A9C6-331CD97C3A23}" type="presParOf" srcId="{049F7A62-5460-404E-A299-224967F77740}" destId="{725E6DB8-1C84-45D0-850C-06EB194C8260}" srcOrd="30"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0D30C24-7B82-45A4-8403-9AA4D21F0A7D}" type="doc">
      <dgm:prSet loTypeId="urn:microsoft.com/office/officeart/2011/layout/HexagonRadial" loCatId="cycle" qsTypeId="urn:microsoft.com/office/officeart/2005/8/quickstyle/simple1" qsCatId="simple" csTypeId="urn:microsoft.com/office/officeart/2005/8/colors/colorful2" csCatId="colorful" phldr="1"/>
      <dgm:spPr/>
      <dgm:t>
        <a:bodyPr/>
        <a:lstStyle/>
        <a:p>
          <a:endParaRPr lang="en-IN"/>
        </a:p>
      </dgm:t>
    </dgm:pt>
    <dgm:pt modelId="{4A02D820-D594-420F-8085-1E3869074260}">
      <dgm:prSet phldrT="[Text]" custT="1"/>
      <dgm:spPr/>
      <dgm:t>
        <a:bodyPr/>
        <a:lstStyle/>
        <a:p>
          <a:r>
            <a:rPr lang="en-US" sz="2000" b="1" dirty="0" smtClean="0">
              <a:latin typeface="+mn-lt"/>
            </a:rPr>
            <a:t>Student Feedback and Grievance  </a:t>
          </a:r>
          <a:endParaRPr lang="en-IN" sz="2000" b="1" dirty="0">
            <a:latin typeface="+mn-lt"/>
          </a:endParaRPr>
        </a:p>
      </dgm:t>
    </dgm:pt>
    <dgm:pt modelId="{85EB7D1F-FB9A-4BD0-9C17-CC46F19A5252}" type="parTrans" cxnId="{F00B6ED4-7B9B-4249-8EDB-E1A83CA66EA2}">
      <dgm:prSet/>
      <dgm:spPr/>
      <dgm:t>
        <a:bodyPr/>
        <a:lstStyle/>
        <a:p>
          <a:endParaRPr lang="en-IN" sz="2000" b="1">
            <a:latin typeface="+mn-lt"/>
          </a:endParaRPr>
        </a:p>
      </dgm:t>
    </dgm:pt>
    <dgm:pt modelId="{8BBB69C3-FD22-4BB9-88B5-A2919A7BB1FD}" type="sibTrans" cxnId="{F00B6ED4-7B9B-4249-8EDB-E1A83CA66EA2}">
      <dgm:prSet/>
      <dgm:spPr/>
      <dgm:t>
        <a:bodyPr/>
        <a:lstStyle/>
        <a:p>
          <a:endParaRPr lang="en-IN" sz="2000" b="1">
            <a:latin typeface="+mn-lt"/>
          </a:endParaRPr>
        </a:p>
      </dgm:t>
    </dgm:pt>
    <dgm:pt modelId="{6D5F7EBF-AE98-4B7C-94E8-391805AEA6C5}">
      <dgm:prSet phldrT="[Text]" custT="1"/>
      <dgm:spPr/>
      <dgm:t>
        <a:bodyPr/>
        <a:lstStyle/>
        <a:p>
          <a:r>
            <a:rPr lang="en-US" sz="2000" b="1" dirty="0" smtClean="0">
              <a:latin typeface="+mn-lt"/>
            </a:rPr>
            <a:t>Open House Sessions</a:t>
          </a:r>
          <a:endParaRPr lang="en-IN" sz="2000" b="1" dirty="0">
            <a:latin typeface="+mn-lt"/>
          </a:endParaRPr>
        </a:p>
      </dgm:t>
    </dgm:pt>
    <dgm:pt modelId="{73F73513-CB91-4A59-A6F4-5B130E889202}" type="parTrans" cxnId="{CF535413-9A7B-4321-A7BA-CB9E039A36A8}">
      <dgm:prSet/>
      <dgm:spPr/>
      <dgm:t>
        <a:bodyPr/>
        <a:lstStyle/>
        <a:p>
          <a:endParaRPr lang="en-IN" sz="2000" b="1">
            <a:latin typeface="+mn-lt"/>
          </a:endParaRPr>
        </a:p>
      </dgm:t>
    </dgm:pt>
    <dgm:pt modelId="{160C38E0-CFD8-4ECC-8B9B-FDD5667EC151}" type="sibTrans" cxnId="{CF535413-9A7B-4321-A7BA-CB9E039A36A8}">
      <dgm:prSet/>
      <dgm:spPr/>
      <dgm:t>
        <a:bodyPr/>
        <a:lstStyle/>
        <a:p>
          <a:endParaRPr lang="en-IN" sz="2000" b="1">
            <a:latin typeface="+mn-lt"/>
          </a:endParaRPr>
        </a:p>
      </dgm:t>
    </dgm:pt>
    <dgm:pt modelId="{56BA2989-8CA9-4B82-8BC6-67B35E60B5F6}">
      <dgm:prSet phldrT="[Text]" custT="1"/>
      <dgm:spPr/>
      <dgm:t>
        <a:bodyPr/>
        <a:lstStyle/>
        <a:p>
          <a:r>
            <a:rPr lang="en-US" sz="2000" b="1" dirty="0" smtClean="0">
              <a:latin typeface="+mn-lt"/>
            </a:rPr>
            <a:t>Sports </a:t>
          </a:r>
          <a:endParaRPr lang="en-IN" sz="2000" b="1" dirty="0">
            <a:latin typeface="+mn-lt"/>
          </a:endParaRPr>
        </a:p>
      </dgm:t>
    </dgm:pt>
    <dgm:pt modelId="{7375BB8C-A70D-48A5-BAB1-5805479F5275}" type="parTrans" cxnId="{27228CCD-7544-46E6-AEE1-5F6A42E0FA0D}">
      <dgm:prSet/>
      <dgm:spPr/>
      <dgm:t>
        <a:bodyPr/>
        <a:lstStyle/>
        <a:p>
          <a:endParaRPr lang="en-IN" sz="2000" b="1">
            <a:latin typeface="+mn-lt"/>
          </a:endParaRPr>
        </a:p>
      </dgm:t>
    </dgm:pt>
    <dgm:pt modelId="{B87275FB-5111-498D-BB72-89D441331700}" type="sibTrans" cxnId="{27228CCD-7544-46E6-AEE1-5F6A42E0FA0D}">
      <dgm:prSet/>
      <dgm:spPr/>
      <dgm:t>
        <a:bodyPr/>
        <a:lstStyle/>
        <a:p>
          <a:endParaRPr lang="en-IN" sz="2000" b="1">
            <a:latin typeface="+mn-lt"/>
          </a:endParaRPr>
        </a:p>
      </dgm:t>
    </dgm:pt>
    <dgm:pt modelId="{0869CBA5-6C3E-4F36-9F48-C9AA3B3A85F8}">
      <dgm:prSet phldrT="[Text]" custT="1"/>
      <dgm:spPr/>
      <dgm:t>
        <a:bodyPr/>
        <a:lstStyle/>
        <a:p>
          <a:r>
            <a:rPr lang="en-US" sz="2000" b="1" dirty="0" smtClean="0">
              <a:latin typeface="+mn-lt"/>
            </a:rPr>
            <a:t>Clubs and Committees </a:t>
          </a:r>
          <a:endParaRPr lang="en-IN" sz="2000" b="1" dirty="0">
            <a:latin typeface="+mn-lt"/>
          </a:endParaRPr>
        </a:p>
      </dgm:t>
    </dgm:pt>
    <dgm:pt modelId="{E6598AEE-BA78-4897-B19F-BADDB280952C}" type="parTrans" cxnId="{CFAFA3B1-F196-4C00-A3B1-C0E56C135AC7}">
      <dgm:prSet/>
      <dgm:spPr/>
      <dgm:t>
        <a:bodyPr/>
        <a:lstStyle/>
        <a:p>
          <a:endParaRPr lang="en-IN" sz="2000" b="1">
            <a:latin typeface="+mn-lt"/>
          </a:endParaRPr>
        </a:p>
      </dgm:t>
    </dgm:pt>
    <dgm:pt modelId="{DC8543D3-057A-443E-B439-95FE04125978}" type="sibTrans" cxnId="{CFAFA3B1-F196-4C00-A3B1-C0E56C135AC7}">
      <dgm:prSet/>
      <dgm:spPr/>
      <dgm:t>
        <a:bodyPr/>
        <a:lstStyle/>
        <a:p>
          <a:endParaRPr lang="en-IN" sz="2000" b="1">
            <a:latin typeface="+mn-lt"/>
          </a:endParaRPr>
        </a:p>
      </dgm:t>
    </dgm:pt>
    <dgm:pt modelId="{9AD2B5B2-FFCB-4E7A-9E40-FAE38F6DF1E8}">
      <dgm:prSet phldrT="[Text]" custT="1"/>
      <dgm:spPr/>
      <dgm:t>
        <a:bodyPr/>
        <a:lstStyle/>
        <a:p>
          <a:r>
            <a:rPr lang="en-US" sz="2000" b="1" dirty="0" smtClean="0">
              <a:latin typeface="+mn-lt"/>
            </a:rPr>
            <a:t>Organizing Festivals</a:t>
          </a:r>
          <a:endParaRPr lang="en-IN" sz="2000" b="1" dirty="0">
            <a:latin typeface="+mn-lt"/>
          </a:endParaRPr>
        </a:p>
      </dgm:t>
    </dgm:pt>
    <dgm:pt modelId="{32782732-5D49-4F7A-B093-4E8865F2A897}" type="parTrans" cxnId="{E52E6C5A-1EF1-47CB-8472-794E9A3BFF1F}">
      <dgm:prSet/>
      <dgm:spPr/>
      <dgm:t>
        <a:bodyPr/>
        <a:lstStyle/>
        <a:p>
          <a:endParaRPr lang="en-IN" sz="2000" b="1">
            <a:latin typeface="+mn-lt"/>
          </a:endParaRPr>
        </a:p>
      </dgm:t>
    </dgm:pt>
    <dgm:pt modelId="{C4B1B0EA-1F8B-4E29-803B-F8DE0F84EA59}" type="sibTrans" cxnId="{E52E6C5A-1EF1-47CB-8472-794E9A3BFF1F}">
      <dgm:prSet/>
      <dgm:spPr/>
      <dgm:t>
        <a:bodyPr/>
        <a:lstStyle/>
        <a:p>
          <a:endParaRPr lang="en-IN" sz="2000" b="1">
            <a:latin typeface="+mn-lt"/>
          </a:endParaRPr>
        </a:p>
      </dgm:t>
    </dgm:pt>
    <dgm:pt modelId="{271E556F-A3AB-4838-A699-5F4FAC95FCFD}">
      <dgm:prSet phldrT="[Text]" custT="1"/>
      <dgm:spPr/>
      <dgm:t>
        <a:bodyPr/>
        <a:lstStyle/>
        <a:p>
          <a:r>
            <a:rPr lang="en-US" sz="2000" b="1" dirty="0" smtClean="0">
              <a:latin typeface="+mn-lt"/>
            </a:rPr>
            <a:t>Student care Centers</a:t>
          </a:r>
          <a:endParaRPr lang="en-IN" sz="2000" b="1" dirty="0">
            <a:latin typeface="+mn-lt"/>
          </a:endParaRPr>
        </a:p>
      </dgm:t>
    </dgm:pt>
    <dgm:pt modelId="{39685678-8428-471D-8844-3FBBBEEAD27E}" type="parTrans" cxnId="{17BE8FE3-80E7-43F0-B4AD-712F1DF9CF30}">
      <dgm:prSet/>
      <dgm:spPr/>
      <dgm:t>
        <a:bodyPr/>
        <a:lstStyle/>
        <a:p>
          <a:endParaRPr lang="en-IN" sz="2000" b="1">
            <a:latin typeface="+mn-lt"/>
          </a:endParaRPr>
        </a:p>
      </dgm:t>
    </dgm:pt>
    <dgm:pt modelId="{3D54E82A-C434-4283-B0EB-B9F4A61BC528}" type="sibTrans" cxnId="{17BE8FE3-80E7-43F0-B4AD-712F1DF9CF30}">
      <dgm:prSet/>
      <dgm:spPr/>
      <dgm:t>
        <a:bodyPr/>
        <a:lstStyle/>
        <a:p>
          <a:endParaRPr lang="en-IN" sz="2000" b="1">
            <a:latin typeface="+mn-lt"/>
          </a:endParaRPr>
        </a:p>
      </dgm:t>
    </dgm:pt>
    <dgm:pt modelId="{CEDF10D6-A317-4C36-8FCF-CD2B17B3110E}">
      <dgm:prSet custT="1"/>
      <dgm:spPr/>
      <dgm:t>
        <a:bodyPr/>
        <a:lstStyle/>
        <a:p>
          <a:r>
            <a:rPr lang="en-US" sz="2000" b="1" dirty="0" smtClean="0">
              <a:latin typeface="+mn-lt"/>
            </a:rPr>
            <a:t>students and management Interface</a:t>
          </a:r>
        </a:p>
      </dgm:t>
    </dgm:pt>
    <dgm:pt modelId="{2F195099-584C-4A4C-9E61-A97FA7E37D08}" type="parTrans" cxnId="{4BEBE846-92F9-43CA-AD42-515BF6E0DEF3}">
      <dgm:prSet/>
      <dgm:spPr/>
      <dgm:t>
        <a:bodyPr/>
        <a:lstStyle/>
        <a:p>
          <a:endParaRPr lang="en-IN" sz="2000" b="1">
            <a:latin typeface="+mn-lt"/>
          </a:endParaRPr>
        </a:p>
      </dgm:t>
    </dgm:pt>
    <dgm:pt modelId="{86659CF2-0C7A-49D1-A0F2-FE4AB6765CE2}" type="sibTrans" cxnId="{4BEBE846-92F9-43CA-AD42-515BF6E0DEF3}">
      <dgm:prSet/>
      <dgm:spPr/>
      <dgm:t>
        <a:bodyPr/>
        <a:lstStyle/>
        <a:p>
          <a:endParaRPr lang="en-IN" sz="2000" b="1">
            <a:latin typeface="+mn-lt"/>
          </a:endParaRPr>
        </a:p>
      </dgm:t>
    </dgm:pt>
    <dgm:pt modelId="{34A8EA71-FB33-4139-AD2A-18D3A1E35D30}">
      <dgm:prSet/>
      <dgm:spPr/>
      <dgm:t>
        <a:bodyPr/>
        <a:lstStyle/>
        <a:p>
          <a:endParaRPr lang="en-US"/>
        </a:p>
      </dgm:t>
    </dgm:pt>
    <dgm:pt modelId="{B998FB97-3591-49F0-AC08-448DC3198224}" type="parTrans" cxnId="{8C668B15-7488-42D4-BD51-A4179824AD9D}">
      <dgm:prSet/>
      <dgm:spPr/>
      <dgm:t>
        <a:bodyPr/>
        <a:lstStyle/>
        <a:p>
          <a:endParaRPr lang="en-IN"/>
        </a:p>
      </dgm:t>
    </dgm:pt>
    <dgm:pt modelId="{92808236-4CD0-409B-92F5-6ABF2915DA3A}" type="sibTrans" cxnId="{8C668B15-7488-42D4-BD51-A4179824AD9D}">
      <dgm:prSet/>
      <dgm:spPr/>
      <dgm:t>
        <a:bodyPr/>
        <a:lstStyle/>
        <a:p>
          <a:endParaRPr lang="en-IN"/>
        </a:p>
      </dgm:t>
    </dgm:pt>
    <dgm:pt modelId="{580E9816-BEA3-4451-8A57-BC534AF53094}" type="pres">
      <dgm:prSet presAssocID="{E0D30C24-7B82-45A4-8403-9AA4D21F0A7D}" presName="Name0" presStyleCnt="0">
        <dgm:presLayoutVars>
          <dgm:chMax val="1"/>
          <dgm:chPref val="1"/>
          <dgm:dir/>
          <dgm:animOne val="branch"/>
          <dgm:animLvl val="lvl"/>
        </dgm:presLayoutVars>
      </dgm:prSet>
      <dgm:spPr/>
      <dgm:t>
        <a:bodyPr/>
        <a:lstStyle/>
        <a:p>
          <a:endParaRPr lang="en-IN"/>
        </a:p>
      </dgm:t>
    </dgm:pt>
    <dgm:pt modelId="{9A90EB73-BE53-4983-AE0C-7983AAE9F253}" type="pres">
      <dgm:prSet presAssocID="{4A02D820-D594-420F-8085-1E3869074260}" presName="Parent" presStyleLbl="node0" presStyleIdx="0" presStyleCnt="1" custScaleX="113327" custScaleY="108869">
        <dgm:presLayoutVars>
          <dgm:chMax val="6"/>
          <dgm:chPref val="6"/>
        </dgm:presLayoutVars>
      </dgm:prSet>
      <dgm:spPr/>
      <dgm:t>
        <a:bodyPr/>
        <a:lstStyle/>
        <a:p>
          <a:endParaRPr lang="en-IN"/>
        </a:p>
      </dgm:t>
    </dgm:pt>
    <dgm:pt modelId="{F0487CDE-65A3-4CDF-8553-9E59C170B6D5}" type="pres">
      <dgm:prSet presAssocID="{6D5F7EBF-AE98-4B7C-94E8-391805AEA6C5}" presName="Accent1" presStyleCnt="0"/>
      <dgm:spPr/>
    </dgm:pt>
    <dgm:pt modelId="{70B83BBB-8504-47D2-B3F3-FB92DA808F33}" type="pres">
      <dgm:prSet presAssocID="{6D5F7EBF-AE98-4B7C-94E8-391805AEA6C5}" presName="Accent" presStyleLbl="bgShp" presStyleIdx="0" presStyleCnt="6"/>
      <dgm:spPr/>
    </dgm:pt>
    <dgm:pt modelId="{76EE93D4-24BB-43F3-9B32-913BE4A807C2}" type="pres">
      <dgm:prSet presAssocID="{6D5F7EBF-AE98-4B7C-94E8-391805AEA6C5}" presName="Child1" presStyleLbl="node1" presStyleIdx="0" presStyleCnt="6" custScaleX="126396" custScaleY="110040">
        <dgm:presLayoutVars>
          <dgm:chMax val="0"/>
          <dgm:chPref val="0"/>
          <dgm:bulletEnabled val="1"/>
        </dgm:presLayoutVars>
      </dgm:prSet>
      <dgm:spPr/>
      <dgm:t>
        <a:bodyPr/>
        <a:lstStyle/>
        <a:p>
          <a:endParaRPr lang="en-IN"/>
        </a:p>
      </dgm:t>
    </dgm:pt>
    <dgm:pt modelId="{FEF96589-5F90-48A5-AFA9-1272A7A8132D}" type="pres">
      <dgm:prSet presAssocID="{56BA2989-8CA9-4B82-8BC6-67B35E60B5F6}" presName="Accent2" presStyleCnt="0"/>
      <dgm:spPr/>
    </dgm:pt>
    <dgm:pt modelId="{CD2B67C4-00FB-4A0B-B561-98747F52B147}" type="pres">
      <dgm:prSet presAssocID="{56BA2989-8CA9-4B82-8BC6-67B35E60B5F6}" presName="Accent" presStyleLbl="bgShp" presStyleIdx="1" presStyleCnt="6"/>
      <dgm:spPr/>
    </dgm:pt>
    <dgm:pt modelId="{335CADC0-CB27-4647-9108-07212A453103}" type="pres">
      <dgm:prSet presAssocID="{56BA2989-8CA9-4B82-8BC6-67B35E60B5F6}" presName="Child2" presStyleLbl="node1" presStyleIdx="1" presStyleCnt="6" custScaleX="128154" custScaleY="113678" custLinFactNeighborX="4163">
        <dgm:presLayoutVars>
          <dgm:chMax val="0"/>
          <dgm:chPref val="0"/>
          <dgm:bulletEnabled val="1"/>
        </dgm:presLayoutVars>
      </dgm:prSet>
      <dgm:spPr/>
      <dgm:t>
        <a:bodyPr/>
        <a:lstStyle/>
        <a:p>
          <a:endParaRPr lang="en-IN"/>
        </a:p>
      </dgm:t>
    </dgm:pt>
    <dgm:pt modelId="{E95BF3E1-0093-4960-8B0B-8BECDB9CBE20}" type="pres">
      <dgm:prSet presAssocID="{0869CBA5-6C3E-4F36-9F48-C9AA3B3A85F8}" presName="Accent3" presStyleCnt="0"/>
      <dgm:spPr/>
    </dgm:pt>
    <dgm:pt modelId="{C7EA8F01-D7F9-4FAE-9330-059B8E3C0DC7}" type="pres">
      <dgm:prSet presAssocID="{0869CBA5-6C3E-4F36-9F48-C9AA3B3A85F8}" presName="Accent" presStyleLbl="bgShp" presStyleIdx="2" presStyleCnt="6"/>
      <dgm:spPr/>
    </dgm:pt>
    <dgm:pt modelId="{0BA7CE02-8DE1-4B9F-B85E-CD824B8DCC3F}" type="pres">
      <dgm:prSet presAssocID="{0869CBA5-6C3E-4F36-9F48-C9AA3B3A85F8}" presName="Child3" presStyleLbl="node1" presStyleIdx="2" presStyleCnt="6" custScaleX="114997" custScaleY="120809" custLinFactNeighborX="-1841" custLinFactNeighborY="2910">
        <dgm:presLayoutVars>
          <dgm:chMax val="0"/>
          <dgm:chPref val="0"/>
          <dgm:bulletEnabled val="1"/>
        </dgm:presLayoutVars>
      </dgm:prSet>
      <dgm:spPr/>
      <dgm:t>
        <a:bodyPr/>
        <a:lstStyle/>
        <a:p>
          <a:endParaRPr lang="en-IN"/>
        </a:p>
      </dgm:t>
    </dgm:pt>
    <dgm:pt modelId="{9F24BD67-D27A-4659-903F-2CA294005B89}" type="pres">
      <dgm:prSet presAssocID="{CEDF10D6-A317-4C36-8FCF-CD2B17B3110E}" presName="Accent4" presStyleCnt="0"/>
      <dgm:spPr/>
    </dgm:pt>
    <dgm:pt modelId="{D8DE1BC5-B5FE-4846-92D6-30EFE501AFB7}" type="pres">
      <dgm:prSet presAssocID="{CEDF10D6-A317-4C36-8FCF-CD2B17B3110E}" presName="Accent" presStyleLbl="bgShp" presStyleIdx="3" presStyleCnt="6"/>
      <dgm:spPr/>
    </dgm:pt>
    <dgm:pt modelId="{9F396083-8E58-4A29-8607-0FF2BCF7930D}" type="pres">
      <dgm:prSet presAssocID="{CEDF10D6-A317-4C36-8FCF-CD2B17B3110E}" presName="Child4" presStyleLbl="node1" presStyleIdx="3" presStyleCnt="6" custScaleX="136801" custScaleY="101978" custLinFactNeighborX="-2658" custLinFactNeighborY="-3072">
        <dgm:presLayoutVars>
          <dgm:chMax val="0"/>
          <dgm:chPref val="0"/>
          <dgm:bulletEnabled val="1"/>
        </dgm:presLayoutVars>
      </dgm:prSet>
      <dgm:spPr/>
      <dgm:t>
        <a:bodyPr/>
        <a:lstStyle/>
        <a:p>
          <a:endParaRPr lang="en-IN"/>
        </a:p>
      </dgm:t>
    </dgm:pt>
    <dgm:pt modelId="{E9B4B10A-E06E-4978-912B-C637C3DD1C8F}" type="pres">
      <dgm:prSet presAssocID="{9AD2B5B2-FFCB-4E7A-9E40-FAE38F6DF1E8}" presName="Accent5" presStyleCnt="0"/>
      <dgm:spPr/>
    </dgm:pt>
    <dgm:pt modelId="{E8D1B5AF-9FD3-4AA0-881F-CF730E7A1A1D}" type="pres">
      <dgm:prSet presAssocID="{9AD2B5B2-FFCB-4E7A-9E40-FAE38F6DF1E8}" presName="Accent" presStyleLbl="bgShp" presStyleIdx="4" presStyleCnt="6"/>
      <dgm:spPr/>
    </dgm:pt>
    <dgm:pt modelId="{20AB148A-19B0-4979-8B8D-DFACEF32B997}" type="pres">
      <dgm:prSet presAssocID="{9AD2B5B2-FFCB-4E7A-9E40-FAE38F6DF1E8}" presName="Child5" presStyleLbl="node1" presStyleIdx="4" presStyleCnt="6" custScaleX="120459" custScaleY="116567">
        <dgm:presLayoutVars>
          <dgm:chMax val="0"/>
          <dgm:chPref val="0"/>
          <dgm:bulletEnabled val="1"/>
        </dgm:presLayoutVars>
      </dgm:prSet>
      <dgm:spPr/>
      <dgm:t>
        <a:bodyPr/>
        <a:lstStyle/>
        <a:p>
          <a:endParaRPr lang="en-IN"/>
        </a:p>
      </dgm:t>
    </dgm:pt>
    <dgm:pt modelId="{7CF73572-D98B-43B3-9A47-26EDCF3C4FB8}" type="pres">
      <dgm:prSet presAssocID="{271E556F-A3AB-4838-A699-5F4FAC95FCFD}" presName="Accent6" presStyleCnt="0"/>
      <dgm:spPr/>
    </dgm:pt>
    <dgm:pt modelId="{DE0917CC-86B9-4F4E-A04D-DC6D4ED162E7}" type="pres">
      <dgm:prSet presAssocID="{271E556F-A3AB-4838-A699-5F4FAC95FCFD}" presName="Accent" presStyleLbl="bgShp" presStyleIdx="5" presStyleCnt="6"/>
      <dgm:spPr/>
    </dgm:pt>
    <dgm:pt modelId="{444ABF8E-649E-4C6E-8523-4AAF30BEA397}" type="pres">
      <dgm:prSet presAssocID="{271E556F-A3AB-4838-A699-5F4FAC95FCFD}" presName="Child6" presStyleLbl="node1" presStyleIdx="5" presStyleCnt="6" custScaleX="117336" custScaleY="113175">
        <dgm:presLayoutVars>
          <dgm:chMax val="0"/>
          <dgm:chPref val="0"/>
          <dgm:bulletEnabled val="1"/>
        </dgm:presLayoutVars>
      </dgm:prSet>
      <dgm:spPr/>
      <dgm:t>
        <a:bodyPr/>
        <a:lstStyle/>
        <a:p>
          <a:endParaRPr lang="en-IN"/>
        </a:p>
      </dgm:t>
    </dgm:pt>
  </dgm:ptLst>
  <dgm:cxnLst>
    <dgm:cxn modelId="{B4E00654-9BBE-4EDF-A9CC-CC99FB61C08E}" type="presOf" srcId="{271E556F-A3AB-4838-A699-5F4FAC95FCFD}" destId="{444ABF8E-649E-4C6E-8523-4AAF30BEA397}" srcOrd="0" destOrd="0" presId="urn:microsoft.com/office/officeart/2011/layout/HexagonRadial"/>
    <dgm:cxn modelId="{17BE8FE3-80E7-43F0-B4AD-712F1DF9CF30}" srcId="{4A02D820-D594-420F-8085-1E3869074260}" destId="{271E556F-A3AB-4838-A699-5F4FAC95FCFD}" srcOrd="5" destOrd="0" parTransId="{39685678-8428-471D-8844-3FBBBEEAD27E}" sibTransId="{3D54E82A-C434-4283-B0EB-B9F4A61BC528}"/>
    <dgm:cxn modelId="{706DC0A2-8728-47C1-A414-F0A7C88258C4}" type="presOf" srcId="{6D5F7EBF-AE98-4B7C-94E8-391805AEA6C5}" destId="{76EE93D4-24BB-43F3-9B32-913BE4A807C2}" srcOrd="0" destOrd="0" presId="urn:microsoft.com/office/officeart/2011/layout/HexagonRadial"/>
    <dgm:cxn modelId="{F0C0BE4C-5966-415C-9110-97E530A6F32C}" type="presOf" srcId="{9AD2B5B2-FFCB-4E7A-9E40-FAE38F6DF1E8}" destId="{20AB148A-19B0-4979-8B8D-DFACEF32B997}" srcOrd="0" destOrd="0" presId="urn:microsoft.com/office/officeart/2011/layout/HexagonRadial"/>
    <dgm:cxn modelId="{27228CCD-7544-46E6-AEE1-5F6A42E0FA0D}" srcId="{4A02D820-D594-420F-8085-1E3869074260}" destId="{56BA2989-8CA9-4B82-8BC6-67B35E60B5F6}" srcOrd="1" destOrd="0" parTransId="{7375BB8C-A70D-48A5-BAB1-5805479F5275}" sibTransId="{B87275FB-5111-498D-BB72-89D441331700}"/>
    <dgm:cxn modelId="{F00B6ED4-7B9B-4249-8EDB-E1A83CA66EA2}" srcId="{E0D30C24-7B82-45A4-8403-9AA4D21F0A7D}" destId="{4A02D820-D594-420F-8085-1E3869074260}" srcOrd="0" destOrd="0" parTransId="{85EB7D1F-FB9A-4BD0-9C17-CC46F19A5252}" sibTransId="{8BBB69C3-FD22-4BB9-88B5-A2919A7BB1FD}"/>
    <dgm:cxn modelId="{2DE45B48-FEC0-4502-81F9-5AF719F93ED4}" type="presOf" srcId="{E0D30C24-7B82-45A4-8403-9AA4D21F0A7D}" destId="{580E9816-BEA3-4451-8A57-BC534AF53094}" srcOrd="0" destOrd="0" presId="urn:microsoft.com/office/officeart/2011/layout/HexagonRadial"/>
    <dgm:cxn modelId="{CFAFA3B1-F196-4C00-A3B1-C0E56C135AC7}" srcId="{4A02D820-D594-420F-8085-1E3869074260}" destId="{0869CBA5-6C3E-4F36-9F48-C9AA3B3A85F8}" srcOrd="2" destOrd="0" parTransId="{E6598AEE-BA78-4897-B19F-BADDB280952C}" sibTransId="{DC8543D3-057A-443E-B439-95FE04125978}"/>
    <dgm:cxn modelId="{8C668B15-7488-42D4-BD51-A4179824AD9D}" srcId="{4A02D820-D594-420F-8085-1E3869074260}" destId="{34A8EA71-FB33-4139-AD2A-18D3A1E35D30}" srcOrd="6" destOrd="0" parTransId="{B998FB97-3591-49F0-AC08-448DC3198224}" sibTransId="{92808236-4CD0-409B-92F5-6ABF2915DA3A}"/>
    <dgm:cxn modelId="{545F678D-23D9-4D66-980F-C25EA56C69C1}" type="presOf" srcId="{CEDF10D6-A317-4C36-8FCF-CD2B17B3110E}" destId="{9F396083-8E58-4A29-8607-0FF2BCF7930D}" srcOrd="0" destOrd="0" presId="urn:microsoft.com/office/officeart/2011/layout/HexagonRadial"/>
    <dgm:cxn modelId="{E52E6C5A-1EF1-47CB-8472-794E9A3BFF1F}" srcId="{4A02D820-D594-420F-8085-1E3869074260}" destId="{9AD2B5B2-FFCB-4E7A-9E40-FAE38F6DF1E8}" srcOrd="4" destOrd="0" parTransId="{32782732-5D49-4F7A-B093-4E8865F2A897}" sibTransId="{C4B1B0EA-1F8B-4E29-803B-F8DE0F84EA59}"/>
    <dgm:cxn modelId="{4BEBE846-92F9-43CA-AD42-515BF6E0DEF3}" srcId="{4A02D820-D594-420F-8085-1E3869074260}" destId="{CEDF10D6-A317-4C36-8FCF-CD2B17B3110E}" srcOrd="3" destOrd="0" parTransId="{2F195099-584C-4A4C-9E61-A97FA7E37D08}" sibTransId="{86659CF2-0C7A-49D1-A0F2-FE4AB6765CE2}"/>
    <dgm:cxn modelId="{CF535413-9A7B-4321-A7BA-CB9E039A36A8}" srcId="{4A02D820-D594-420F-8085-1E3869074260}" destId="{6D5F7EBF-AE98-4B7C-94E8-391805AEA6C5}" srcOrd="0" destOrd="0" parTransId="{73F73513-CB91-4A59-A6F4-5B130E889202}" sibTransId="{160C38E0-CFD8-4ECC-8B9B-FDD5667EC151}"/>
    <dgm:cxn modelId="{9F4F7DA5-A99D-4A8A-85A9-88001787E1DD}" type="presOf" srcId="{4A02D820-D594-420F-8085-1E3869074260}" destId="{9A90EB73-BE53-4983-AE0C-7983AAE9F253}" srcOrd="0" destOrd="0" presId="urn:microsoft.com/office/officeart/2011/layout/HexagonRadial"/>
    <dgm:cxn modelId="{02316007-C7F8-4B12-A7E5-51C662DEEA73}" type="presOf" srcId="{0869CBA5-6C3E-4F36-9F48-C9AA3B3A85F8}" destId="{0BA7CE02-8DE1-4B9F-B85E-CD824B8DCC3F}" srcOrd="0" destOrd="0" presId="urn:microsoft.com/office/officeart/2011/layout/HexagonRadial"/>
    <dgm:cxn modelId="{C9C79F60-27DF-419D-A2E0-A76C2FB223CA}" type="presOf" srcId="{56BA2989-8CA9-4B82-8BC6-67B35E60B5F6}" destId="{335CADC0-CB27-4647-9108-07212A453103}" srcOrd="0" destOrd="0" presId="urn:microsoft.com/office/officeart/2011/layout/HexagonRadial"/>
    <dgm:cxn modelId="{68D41F1A-D669-45A4-BAD3-3772209D2BC7}" type="presParOf" srcId="{580E9816-BEA3-4451-8A57-BC534AF53094}" destId="{9A90EB73-BE53-4983-AE0C-7983AAE9F253}" srcOrd="0" destOrd="0" presId="urn:microsoft.com/office/officeart/2011/layout/HexagonRadial"/>
    <dgm:cxn modelId="{5C3709F1-7C58-405D-A2CE-7C33BFA2A958}" type="presParOf" srcId="{580E9816-BEA3-4451-8A57-BC534AF53094}" destId="{F0487CDE-65A3-4CDF-8553-9E59C170B6D5}" srcOrd="1" destOrd="0" presId="urn:microsoft.com/office/officeart/2011/layout/HexagonRadial"/>
    <dgm:cxn modelId="{2BC6AAD7-EF8F-4AAE-8E61-5D28FAF984C4}" type="presParOf" srcId="{F0487CDE-65A3-4CDF-8553-9E59C170B6D5}" destId="{70B83BBB-8504-47D2-B3F3-FB92DA808F33}" srcOrd="0" destOrd="0" presId="urn:microsoft.com/office/officeart/2011/layout/HexagonRadial"/>
    <dgm:cxn modelId="{3F3024B8-2577-49AC-B79A-6989FA1C3AA1}" type="presParOf" srcId="{580E9816-BEA3-4451-8A57-BC534AF53094}" destId="{76EE93D4-24BB-43F3-9B32-913BE4A807C2}" srcOrd="2" destOrd="0" presId="urn:microsoft.com/office/officeart/2011/layout/HexagonRadial"/>
    <dgm:cxn modelId="{46BE9BDB-F825-473B-BD49-F1113F1F5151}" type="presParOf" srcId="{580E9816-BEA3-4451-8A57-BC534AF53094}" destId="{FEF96589-5F90-48A5-AFA9-1272A7A8132D}" srcOrd="3" destOrd="0" presId="urn:microsoft.com/office/officeart/2011/layout/HexagonRadial"/>
    <dgm:cxn modelId="{0FD7A201-6BDD-4FF1-B83A-9DCC59356C46}" type="presParOf" srcId="{FEF96589-5F90-48A5-AFA9-1272A7A8132D}" destId="{CD2B67C4-00FB-4A0B-B561-98747F52B147}" srcOrd="0" destOrd="0" presId="urn:microsoft.com/office/officeart/2011/layout/HexagonRadial"/>
    <dgm:cxn modelId="{16E98944-4A55-48E5-A7DF-8DEBE8B25078}" type="presParOf" srcId="{580E9816-BEA3-4451-8A57-BC534AF53094}" destId="{335CADC0-CB27-4647-9108-07212A453103}" srcOrd="4" destOrd="0" presId="urn:microsoft.com/office/officeart/2011/layout/HexagonRadial"/>
    <dgm:cxn modelId="{19038B04-ED89-4020-B8F2-92B472FEEF93}" type="presParOf" srcId="{580E9816-BEA3-4451-8A57-BC534AF53094}" destId="{E95BF3E1-0093-4960-8B0B-8BECDB9CBE20}" srcOrd="5" destOrd="0" presId="urn:microsoft.com/office/officeart/2011/layout/HexagonRadial"/>
    <dgm:cxn modelId="{3B143C45-38D3-4042-BFBD-D121000F97A4}" type="presParOf" srcId="{E95BF3E1-0093-4960-8B0B-8BECDB9CBE20}" destId="{C7EA8F01-D7F9-4FAE-9330-059B8E3C0DC7}" srcOrd="0" destOrd="0" presId="urn:microsoft.com/office/officeart/2011/layout/HexagonRadial"/>
    <dgm:cxn modelId="{506258D3-D5A1-42F7-9F4F-5FF2CEC31C0C}" type="presParOf" srcId="{580E9816-BEA3-4451-8A57-BC534AF53094}" destId="{0BA7CE02-8DE1-4B9F-B85E-CD824B8DCC3F}" srcOrd="6" destOrd="0" presId="urn:microsoft.com/office/officeart/2011/layout/HexagonRadial"/>
    <dgm:cxn modelId="{95B8322C-8AB1-4455-9C74-057C90462B44}" type="presParOf" srcId="{580E9816-BEA3-4451-8A57-BC534AF53094}" destId="{9F24BD67-D27A-4659-903F-2CA294005B89}" srcOrd="7" destOrd="0" presId="urn:microsoft.com/office/officeart/2011/layout/HexagonRadial"/>
    <dgm:cxn modelId="{1EDA579E-F125-4099-ADE6-45A5F3A337B0}" type="presParOf" srcId="{9F24BD67-D27A-4659-903F-2CA294005B89}" destId="{D8DE1BC5-B5FE-4846-92D6-30EFE501AFB7}" srcOrd="0" destOrd="0" presId="urn:microsoft.com/office/officeart/2011/layout/HexagonRadial"/>
    <dgm:cxn modelId="{629BA833-99B5-4B94-BEE7-EF527E323FDB}" type="presParOf" srcId="{580E9816-BEA3-4451-8A57-BC534AF53094}" destId="{9F396083-8E58-4A29-8607-0FF2BCF7930D}" srcOrd="8" destOrd="0" presId="urn:microsoft.com/office/officeart/2011/layout/HexagonRadial"/>
    <dgm:cxn modelId="{2F28EE5C-3487-4E2A-8DD0-A68FF66A1445}" type="presParOf" srcId="{580E9816-BEA3-4451-8A57-BC534AF53094}" destId="{E9B4B10A-E06E-4978-912B-C637C3DD1C8F}" srcOrd="9" destOrd="0" presId="urn:microsoft.com/office/officeart/2011/layout/HexagonRadial"/>
    <dgm:cxn modelId="{12CBC680-C535-481C-80A9-F57693E25DF3}" type="presParOf" srcId="{E9B4B10A-E06E-4978-912B-C637C3DD1C8F}" destId="{E8D1B5AF-9FD3-4AA0-881F-CF730E7A1A1D}" srcOrd="0" destOrd="0" presId="urn:microsoft.com/office/officeart/2011/layout/HexagonRadial"/>
    <dgm:cxn modelId="{529D88A7-AAD8-4FEB-BD9B-1D0A8E3542B4}" type="presParOf" srcId="{580E9816-BEA3-4451-8A57-BC534AF53094}" destId="{20AB148A-19B0-4979-8B8D-DFACEF32B997}" srcOrd="10" destOrd="0" presId="urn:microsoft.com/office/officeart/2011/layout/HexagonRadial"/>
    <dgm:cxn modelId="{7CCB108B-6235-41A8-AB05-DB923ABA59FB}" type="presParOf" srcId="{580E9816-BEA3-4451-8A57-BC534AF53094}" destId="{7CF73572-D98B-43B3-9A47-26EDCF3C4FB8}" srcOrd="11" destOrd="0" presId="urn:microsoft.com/office/officeart/2011/layout/HexagonRadial"/>
    <dgm:cxn modelId="{9113B3B8-8E00-4426-B416-743033491A47}" type="presParOf" srcId="{7CF73572-D98B-43B3-9A47-26EDCF3C4FB8}" destId="{DE0917CC-86B9-4F4E-A04D-DC6D4ED162E7}" srcOrd="0" destOrd="0" presId="urn:microsoft.com/office/officeart/2011/layout/HexagonRadial"/>
    <dgm:cxn modelId="{BF7FCCC8-D3C8-49CA-B27D-E309AC28633F}" type="presParOf" srcId="{580E9816-BEA3-4451-8A57-BC534AF53094}" destId="{444ABF8E-649E-4C6E-8523-4AAF30BEA397}"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4394CF5-E941-481B-A2BD-99EDB606B809}" type="doc">
      <dgm:prSet loTypeId="urn:microsoft.com/office/officeart/2011/layout/HexagonRadial" loCatId="cycle" qsTypeId="urn:microsoft.com/office/officeart/2005/8/quickstyle/simple1" qsCatId="simple" csTypeId="urn:microsoft.com/office/officeart/2005/8/colors/colorful5" csCatId="colorful" phldr="1"/>
      <dgm:spPr/>
      <dgm:t>
        <a:bodyPr/>
        <a:lstStyle/>
        <a:p>
          <a:endParaRPr lang="en-US"/>
        </a:p>
      </dgm:t>
    </dgm:pt>
    <dgm:pt modelId="{32C6C3E9-2DD9-476F-BC78-52A6C51F8F29}">
      <dgm:prSet phldrT="[Text]"/>
      <dgm:spPr/>
      <dgm:t>
        <a:bodyPr/>
        <a:lstStyle/>
        <a:p>
          <a:r>
            <a:rPr lang="en-US" b="1" dirty="0" smtClean="0">
              <a:latin typeface="+mj-lt"/>
            </a:rPr>
            <a:t>360</a:t>
          </a:r>
          <a:r>
            <a:rPr lang="en-US" b="1" dirty="0" smtClean="0">
              <a:latin typeface="+mj-lt"/>
              <a:cs typeface="Times New Roman" panose="02020603050405020304" pitchFamily="18" charset="0"/>
            </a:rPr>
            <a:t>° Program</a:t>
          </a:r>
          <a:endParaRPr lang="en-US" b="1" dirty="0">
            <a:latin typeface="+mj-lt"/>
          </a:endParaRPr>
        </a:p>
      </dgm:t>
    </dgm:pt>
    <dgm:pt modelId="{3141C194-FB93-4291-9962-EE3F5E229047}" type="parTrans" cxnId="{4E98ECA2-2BEB-4CF6-AD3D-81A44E3A9D78}">
      <dgm:prSet/>
      <dgm:spPr/>
      <dgm:t>
        <a:bodyPr/>
        <a:lstStyle/>
        <a:p>
          <a:endParaRPr lang="en-US"/>
        </a:p>
      </dgm:t>
    </dgm:pt>
    <dgm:pt modelId="{C70B32CD-F037-4008-B206-BA5C3831E618}" type="sibTrans" cxnId="{4E98ECA2-2BEB-4CF6-AD3D-81A44E3A9D78}">
      <dgm:prSet/>
      <dgm:spPr/>
      <dgm:t>
        <a:bodyPr/>
        <a:lstStyle/>
        <a:p>
          <a:endParaRPr lang="en-US"/>
        </a:p>
      </dgm:t>
    </dgm:pt>
    <dgm:pt modelId="{E4609B40-F889-4281-A1B7-9DA7CEC936A0}">
      <dgm:prSet phldrT="[Text]" custT="1"/>
      <dgm:spPr/>
      <dgm:t>
        <a:bodyPr/>
        <a:lstStyle/>
        <a:p>
          <a:r>
            <a:rPr lang="en-US" sz="1600" smtClean="0"/>
            <a:t>Comm. Skills</a:t>
          </a:r>
          <a:endParaRPr lang="en-US" sz="1600" dirty="0"/>
        </a:p>
      </dgm:t>
    </dgm:pt>
    <dgm:pt modelId="{E4727531-98AF-48B6-9C85-893F1C6D0920}" type="parTrans" cxnId="{1434DADC-8567-4251-B05C-AF9C485FB10A}">
      <dgm:prSet/>
      <dgm:spPr/>
      <dgm:t>
        <a:bodyPr/>
        <a:lstStyle/>
        <a:p>
          <a:endParaRPr lang="en-US"/>
        </a:p>
      </dgm:t>
    </dgm:pt>
    <dgm:pt modelId="{258BDB95-B186-46C7-AD60-383DE82B3514}" type="sibTrans" cxnId="{1434DADC-8567-4251-B05C-AF9C485FB10A}">
      <dgm:prSet/>
      <dgm:spPr/>
      <dgm:t>
        <a:bodyPr/>
        <a:lstStyle/>
        <a:p>
          <a:endParaRPr lang="en-US"/>
        </a:p>
      </dgm:t>
    </dgm:pt>
    <dgm:pt modelId="{5345A92B-0454-45AD-9D54-7CDDF7C14694}">
      <dgm:prSet phldrT="[Text]" custT="1"/>
      <dgm:spPr/>
      <dgm:t>
        <a:bodyPr/>
        <a:lstStyle/>
        <a:p>
          <a:r>
            <a:rPr lang="en-US" sz="1800" smtClean="0"/>
            <a:t>Aptitude Test</a:t>
          </a:r>
          <a:endParaRPr lang="en-US" sz="1800" dirty="0"/>
        </a:p>
      </dgm:t>
    </dgm:pt>
    <dgm:pt modelId="{1B9FC831-7C1C-4E4E-8B98-7959C48A6341}" type="parTrans" cxnId="{DF125D0E-F871-41E6-8CF2-943D47C0B179}">
      <dgm:prSet/>
      <dgm:spPr/>
      <dgm:t>
        <a:bodyPr/>
        <a:lstStyle/>
        <a:p>
          <a:endParaRPr lang="en-US"/>
        </a:p>
      </dgm:t>
    </dgm:pt>
    <dgm:pt modelId="{99A9B09F-F622-44D1-959A-B65D2C4104FA}" type="sibTrans" cxnId="{DF125D0E-F871-41E6-8CF2-943D47C0B179}">
      <dgm:prSet/>
      <dgm:spPr/>
      <dgm:t>
        <a:bodyPr/>
        <a:lstStyle/>
        <a:p>
          <a:endParaRPr lang="en-US"/>
        </a:p>
      </dgm:t>
    </dgm:pt>
    <dgm:pt modelId="{DA1E39A1-A90A-4F9A-94B9-CEC225DF489B}">
      <dgm:prSet phldrT="[Text]"/>
      <dgm:spPr/>
      <dgm:t>
        <a:bodyPr/>
        <a:lstStyle/>
        <a:p>
          <a:r>
            <a:rPr lang="en-US" smtClean="0"/>
            <a:t>Verbal Ability</a:t>
          </a:r>
          <a:endParaRPr lang="en-US" dirty="0"/>
        </a:p>
      </dgm:t>
    </dgm:pt>
    <dgm:pt modelId="{697E6753-0187-4E8B-9087-5BFDE7BDC348}" type="parTrans" cxnId="{F828529C-F22E-4E53-B51A-44B64692BF5E}">
      <dgm:prSet/>
      <dgm:spPr/>
      <dgm:t>
        <a:bodyPr/>
        <a:lstStyle/>
        <a:p>
          <a:endParaRPr lang="en-US"/>
        </a:p>
      </dgm:t>
    </dgm:pt>
    <dgm:pt modelId="{13F2FDBB-9C8F-42CD-A400-63DE953FF7F1}" type="sibTrans" cxnId="{F828529C-F22E-4E53-B51A-44B64692BF5E}">
      <dgm:prSet/>
      <dgm:spPr/>
      <dgm:t>
        <a:bodyPr/>
        <a:lstStyle/>
        <a:p>
          <a:endParaRPr lang="en-US"/>
        </a:p>
      </dgm:t>
    </dgm:pt>
    <dgm:pt modelId="{BD119294-0980-4A69-B4A7-DCDF9042499F}">
      <dgm:prSet phldrT="[Text]"/>
      <dgm:spPr/>
      <dgm:t>
        <a:bodyPr/>
        <a:lstStyle/>
        <a:p>
          <a:r>
            <a:rPr lang="en-US" smtClean="0"/>
            <a:t>Soft Skills</a:t>
          </a:r>
          <a:endParaRPr lang="en-US" dirty="0"/>
        </a:p>
      </dgm:t>
    </dgm:pt>
    <dgm:pt modelId="{78556C0E-1324-49F4-9587-EDB8899986AC}" type="parTrans" cxnId="{2DED54DB-B2C2-4712-9D25-6D3DAE14AC05}">
      <dgm:prSet/>
      <dgm:spPr/>
      <dgm:t>
        <a:bodyPr/>
        <a:lstStyle/>
        <a:p>
          <a:endParaRPr lang="en-US"/>
        </a:p>
      </dgm:t>
    </dgm:pt>
    <dgm:pt modelId="{6C9BC09D-FDE4-4B8B-B8A4-2A9E07A23581}" type="sibTrans" cxnId="{2DED54DB-B2C2-4712-9D25-6D3DAE14AC05}">
      <dgm:prSet/>
      <dgm:spPr/>
      <dgm:t>
        <a:bodyPr/>
        <a:lstStyle/>
        <a:p>
          <a:endParaRPr lang="en-US"/>
        </a:p>
      </dgm:t>
    </dgm:pt>
    <dgm:pt modelId="{9ABA5CC5-CE8D-470A-974C-41DE1309FDAD}">
      <dgm:prSet phldrT="[Text]"/>
      <dgm:spPr/>
      <dgm:t>
        <a:bodyPr/>
        <a:lstStyle/>
        <a:p>
          <a:r>
            <a:rPr lang="en-US" smtClean="0"/>
            <a:t>IT based Technical Skills</a:t>
          </a:r>
          <a:endParaRPr lang="en-US" dirty="0"/>
        </a:p>
      </dgm:t>
    </dgm:pt>
    <dgm:pt modelId="{38C39E32-30A9-4C28-A6FA-DA804899BEB0}" type="parTrans" cxnId="{712B1480-BAAE-4688-BA10-4E4F201189BD}">
      <dgm:prSet/>
      <dgm:spPr/>
      <dgm:t>
        <a:bodyPr/>
        <a:lstStyle/>
        <a:p>
          <a:endParaRPr lang="en-US"/>
        </a:p>
      </dgm:t>
    </dgm:pt>
    <dgm:pt modelId="{16D75A66-959D-4957-B282-70C0EA3A7AA8}" type="sibTrans" cxnId="{712B1480-BAAE-4688-BA10-4E4F201189BD}">
      <dgm:prSet/>
      <dgm:spPr/>
      <dgm:t>
        <a:bodyPr/>
        <a:lstStyle/>
        <a:p>
          <a:endParaRPr lang="en-US"/>
        </a:p>
      </dgm:t>
    </dgm:pt>
    <dgm:pt modelId="{F4742C5B-55AE-4D91-B455-F75C7DDFDE66}">
      <dgm:prSet phldrT="[Text]"/>
      <dgm:spPr/>
      <dgm:t>
        <a:bodyPr/>
        <a:lstStyle/>
        <a:p>
          <a:r>
            <a:rPr lang="en-US" smtClean="0"/>
            <a:t>Core Technical Skills</a:t>
          </a:r>
          <a:endParaRPr lang="en-US" dirty="0"/>
        </a:p>
      </dgm:t>
    </dgm:pt>
    <dgm:pt modelId="{DD2A2C30-4EBE-4CBC-85B9-06F993BA9D9E}" type="parTrans" cxnId="{805B6C67-C40C-45D7-AF40-C3A39FF75278}">
      <dgm:prSet/>
      <dgm:spPr/>
      <dgm:t>
        <a:bodyPr/>
        <a:lstStyle/>
        <a:p>
          <a:endParaRPr lang="en-US"/>
        </a:p>
      </dgm:t>
    </dgm:pt>
    <dgm:pt modelId="{75AF5900-0DD4-4DA3-9708-B01984278796}" type="sibTrans" cxnId="{805B6C67-C40C-45D7-AF40-C3A39FF75278}">
      <dgm:prSet/>
      <dgm:spPr/>
      <dgm:t>
        <a:bodyPr/>
        <a:lstStyle/>
        <a:p>
          <a:endParaRPr lang="en-US"/>
        </a:p>
      </dgm:t>
    </dgm:pt>
    <dgm:pt modelId="{C7C29CA1-B25E-49D9-9112-3340E24BEA96}" type="pres">
      <dgm:prSet presAssocID="{54394CF5-E941-481B-A2BD-99EDB606B809}" presName="Name0" presStyleCnt="0">
        <dgm:presLayoutVars>
          <dgm:chMax val="1"/>
          <dgm:chPref val="1"/>
          <dgm:dir/>
          <dgm:animOne val="branch"/>
          <dgm:animLvl val="lvl"/>
        </dgm:presLayoutVars>
      </dgm:prSet>
      <dgm:spPr/>
      <dgm:t>
        <a:bodyPr/>
        <a:lstStyle/>
        <a:p>
          <a:endParaRPr lang="en-US"/>
        </a:p>
      </dgm:t>
    </dgm:pt>
    <dgm:pt modelId="{6AEBBAFB-B1E9-4271-A6BB-1A95E5D25454}" type="pres">
      <dgm:prSet presAssocID="{32C6C3E9-2DD9-476F-BC78-52A6C51F8F29}" presName="Parent" presStyleLbl="node0" presStyleIdx="0" presStyleCnt="1">
        <dgm:presLayoutVars>
          <dgm:chMax val="6"/>
          <dgm:chPref val="6"/>
        </dgm:presLayoutVars>
      </dgm:prSet>
      <dgm:spPr/>
      <dgm:t>
        <a:bodyPr/>
        <a:lstStyle/>
        <a:p>
          <a:endParaRPr lang="en-US"/>
        </a:p>
      </dgm:t>
    </dgm:pt>
    <dgm:pt modelId="{24B692E4-CDEC-4306-9C54-012AA93A9977}" type="pres">
      <dgm:prSet presAssocID="{E4609B40-F889-4281-A1B7-9DA7CEC936A0}" presName="Accent1" presStyleCnt="0"/>
      <dgm:spPr/>
      <dgm:t>
        <a:bodyPr/>
        <a:lstStyle/>
        <a:p>
          <a:endParaRPr lang="en-IN"/>
        </a:p>
      </dgm:t>
    </dgm:pt>
    <dgm:pt modelId="{CA99A76D-2B8F-4988-B415-0E914A024914}" type="pres">
      <dgm:prSet presAssocID="{E4609B40-F889-4281-A1B7-9DA7CEC936A0}" presName="Accent" presStyleLbl="bgShp" presStyleIdx="0" presStyleCnt="6"/>
      <dgm:spPr/>
      <dgm:t>
        <a:bodyPr/>
        <a:lstStyle/>
        <a:p>
          <a:endParaRPr lang="en-IN"/>
        </a:p>
      </dgm:t>
    </dgm:pt>
    <dgm:pt modelId="{6F2C8E73-439C-4F32-91D3-6C56E08C6D58}" type="pres">
      <dgm:prSet presAssocID="{E4609B40-F889-4281-A1B7-9DA7CEC936A0}" presName="Child1" presStyleLbl="node1" presStyleIdx="0" presStyleCnt="6">
        <dgm:presLayoutVars>
          <dgm:chMax val="0"/>
          <dgm:chPref val="0"/>
          <dgm:bulletEnabled val="1"/>
        </dgm:presLayoutVars>
      </dgm:prSet>
      <dgm:spPr/>
      <dgm:t>
        <a:bodyPr/>
        <a:lstStyle/>
        <a:p>
          <a:endParaRPr lang="en-US"/>
        </a:p>
      </dgm:t>
    </dgm:pt>
    <dgm:pt modelId="{178E791D-D2C2-4EE9-B9FB-0297031BBBB0}" type="pres">
      <dgm:prSet presAssocID="{5345A92B-0454-45AD-9D54-7CDDF7C14694}" presName="Accent2" presStyleCnt="0"/>
      <dgm:spPr/>
      <dgm:t>
        <a:bodyPr/>
        <a:lstStyle/>
        <a:p>
          <a:endParaRPr lang="en-IN"/>
        </a:p>
      </dgm:t>
    </dgm:pt>
    <dgm:pt modelId="{08A6EFBA-D78B-452A-96F2-DA0C29F3B41E}" type="pres">
      <dgm:prSet presAssocID="{5345A92B-0454-45AD-9D54-7CDDF7C14694}" presName="Accent" presStyleLbl="bgShp" presStyleIdx="1" presStyleCnt="6"/>
      <dgm:spPr/>
      <dgm:t>
        <a:bodyPr/>
        <a:lstStyle/>
        <a:p>
          <a:endParaRPr lang="en-IN"/>
        </a:p>
      </dgm:t>
    </dgm:pt>
    <dgm:pt modelId="{CA49F286-8C90-41E3-B13F-198F993DC56F}" type="pres">
      <dgm:prSet presAssocID="{5345A92B-0454-45AD-9D54-7CDDF7C14694}" presName="Child2" presStyleLbl="node1" presStyleIdx="1" presStyleCnt="6">
        <dgm:presLayoutVars>
          <dgm:chMax val="0"/>
          <dgm:chPref val="0"/>
          <dgm:bulletEnabled val="1"/>
        </dgm:presLayoutVars>
      </dgm:prSet>
      <dgm:spPr/>
      <dgm:t>
        <a:bodyPr/>
        <a:lstStyle/>
        <a:p>
          <a:endParaRPr lang="en-US"/>
        </a:p>
      </dgm:t>
    </dgm:pt>
    <dgm:pt modelId="{371D99FE-D63D-4EA4-91E1-E4C320DB5C84}" type="pres">
      <dgm:prSet presAssocID="{DA1E39A1-A90A-4F9A-94B9-CEC225DF489B}" presName="Accent3" presStyleCnt="0"/>
      <dgm:spPr/>
      <dgm:t>
        <a:bodyPr/>
        <a:lstStyle/>
        <a:p>
          <a:endParaRPr lang="en-IN"/>
        </a:p>
      </dgm:t>
    </dgm:pt>
    <dgm:pt modelId="{EA2F52CD-C481-4E67-8CD3-F807A221948D}" type="pres">
      <dgm:prSet presAssocID="{DA1E39A1-A90A-4F9A-94B9-CEC225DF489B}" presName="Accent" presStyleLbl="bgShp" presStyleIdx="2" presStyleCnt="6"/>
      <dgm:spPr/>
      <dgm:t>
        <a:bodyPr/>
        <a:lstStyle/>
        <a:p>
          <a:endParaRPr lang="en-IN"/>
        </a:p>
      </dgm:t>
    </dgm:pt>
    <dgm:pt modelId="{DD9A8D4A-7C09-42FF-9C01-6CFC38BCAAAC}" type="pres">
      <dgm:prSet presAssocID="{DA1E39A1-A90A-4F9A-94B9-CEC225DF489B}" presName="Child3" presStyleLbl="node1" presStyleIdx="2" presStyleCnt="6">
        <dgm:presLayoutVars>
          <dgm:chMax val="0"/>
          <dgm:chPref val="0"/>
          <dgm:bulletEnabled val="1"/>
        </dgm:presLayoutVars>
      </dgm:prSet>
      <dgm:spPr/>
      <dgm:t>
        <a:bodyPr/>
        <a:lstStyle/>
        <a:p>
          <a:endParaRPr lang="en-US"/>
        </a:p>
      </dgm:t>
    </dgm:pt>
    <dgm:pt modelId="{0C689282-032D-4120-AF8C-3A5E41D54626}" type="pres">
      <dgm:prSet presAssocID="{BD119294-0980-4A69-B4A7-DCDF9042499F}" presName="Accent4" presStyleCnt="0"/>
      <dgm:spPr/>
      <dgm:t>
        <a:bodyPr/>
        <a:lstStyle/>
        <a:p>
          <a:endParaRPr lang="en-IN"/>
        </a:p>
      </dgm:t>
    </dgm:pt>
    <dgm:pt modelId="{784AF4CF-14FF-4414-B060-73557781371E}" type="pres">
      <dgm:prSet presAssocID="{BD119294-0980-4A69-B4A7-DCDF9042499F}" presName="Accent" presStyleLbl="bgShp" presStyleIdx="3" presStyleCnt="6"/>
      <dgm:spPr/>
      <dgm:t>
        <a:bodyPr/>
        <a:lstStyle/>
        <a:p>
          <a:endParaRPr lang="en-IN"/>
        </a:p>
      </dgm:t>
    </dgm:pt>
    <dgm:pt modelId="{7E628DAB-05AA-4BA7-A04F-DCD5BE051D74}" type="pres">
      <dgm:prSet presAssocID="{BD119294-0980-4A69-B4A7-DCDF9042499F}" presName="Child4" presStyleLbl="node1" presStyleIdx="3" presStyleCnt="6">
        <dgm:presLayoutVars>
          <dgm:chMax val="0"/>
          <dgm:chPref val="0"/>
          <dgm:bulletEnabled val="1"/>
        </dgm:presLayoutVars>
      </dgm:prSet>
      <dgm:spPr/>
      <dgm:t>
        <a:bodyPr/>
        <a:lstStyle/>
        <a:p>
          <a:endParaRPr lang="en-US"/>
        </a:p>
      </dgm:t>
    </dgm:pt>
    <dgm:pt modelId="{FD4A55FA-FE90-4FE1-B0A2-6F21D5435AC0}" type="pres">
      <dgm:prSet presAssocID="{9ABA5CC5-CE8D-470A-974C-41DE1309FDAD}" presName="Accent5" presStyleCnt="0"/>
      <dgm:spPr/>
      <dgm:t>
        <a:bodyPr/>
        <a:lstStyle/>
        <a:p>
          <a:endParaRPr lang="en-IN"/>
        </a:p>
      </dgm:t>
    </dgm:pt>
    <dgm:pt modelId="{7DBF76A9-216C-4EAF-AF39-06E6A605A859}" type="pres">
      <dgm:prSet presAssocID="{9ABA5CC5-CE8D-470A-974C-41DE1309FDAD}" presName="Accent" presStyleLbl="bgShp" presStyleIdx="4" presStyleCnt="6"/>
      <dgm:spPr/>
      <dgm:t>
        <a:bodyPr/>
        <a:lstStyle/>
        <a:p>
          <a:endParaRPr lang="en-IN"/>
        </a:p>
      </dgm:t>
    </dgm:pt>
    <dgm:pt modelId="{1BCFAFB9-CAF2-44F4-A2FF-345D6D41CA5D}" type="pres">
      <dgm:prSet presAssocID="{9ABA5CC5-CE8D-470A-974C-41DE1309FDAD}" presName="Child5" presStyleLbl="node1" presStyleIdx="4" presStyleCnt="6">
        <dgm:presLayoutVars>
          <dgm:chMax val="0"/>
          <dgm:chPref val="0"/>
          <dgm:bulletEnabled val="1"/>
        </dgm:presLayoutVars>
      </dgm:prSet>
      <dgm:spPr/>
      <dgm:t>
        <a:bodyPr/>
        <a:lstStyle/>
        <a:p>
          <a:endParaRPr lang="en-US"/>
        </a:p>
      </dgm:t>
    </dgm:pt>
    <dgm:pt modelId="{65F741AE-F939-4FD0-B5CB-91EF64183625}" type="pres">
      <dgm:prSet presAssocID="{F4742C5B-55AE-4D91-B455-F75C7DDFDE66}" presName="Accent6" presStyleCnt="0"/>
      <dgm:spPr/>
      <dgm:t>
        <a:bodyPr/>
        <a:lstStyle/>
        <a:p>
          <a:endParaRPr lang="en-IN"/>
        </a:p>
      </dgm:t>
    </dgm:pt>
    <dgm:pt modelId="{2125CCF9-647A-4BA9-93BA-502D1C7AE20B}" type="pres">
      <dgm:prSet presAssocID="{F4742C5B-55AE-4D91-B455-F75C7DDFDE66}" presName="Accent" presStyleLbl="bgShp" presStyleIdx="5" presStyleCnt="6"/>
      <dgm:spPr/>
      <dgm:t>
        <a:bodyPr/>
        <a:lstStyle/>
        <a:p>
          <a:endParaRPr lang="en-IN"/>
        </a:p>
      </dgm:t>
    </dgm:pt>
    <dgm:pt modelId="{C79C9201-27E5-47DA-8E28-3AB940D7F260}" type="pres">
      <dgm:prSet presAssocID="{F4742C5B-55AE-4D91-B455-F75C7DDFDE66}" presName="Child6" presStyleLbl="node1" presStyleIdx="5" presStyleCnt="6">
        <dgm:presLayoutVars>
          <dgm:chMax val="0"/>
          <dgm:chPref val="0"/>
          <dgm:bulletEnabled val="1"/>
        </dgm:presLayoutVars>
      </dgm:prSet>
      <dgm:spPr/>
      <dgm:t>
        <a:bodyPr/>
        <a:lstStyle/>
        <a:p>
          <a:endParaRPr lang="en-US"/>
        </a:p>
      </dgm:t>
    </dgm:pt>
  </dgm:ptLst>
  <dgm:cxnLst>
    <dgm:cxn modelId="{805B6C67-C40C-45D7-AF40-C3A39FF75278}" srcId="{32C6C3E9-2DD9-476F-BC78-52A6C51F8F29}" destId="{F4742C5B-55AE-4D91-B455-F75C7DDFDE66}" srcOrd="5" destOrd="0" parTransId="{DD2A2C30-4EBE-4CBC-85B9-06F993BA9D9E}" sibTransId="{75AF5900-0DD4-4DA3-9708-B01984278796}"/>
    <dgm:cxn modelId="{712B1480-BAAE-4688-BA10-4E4F201189BD}" srcId="{32C6C3E9-2DD9-476F-BC78-52A6C51F8F29}" destId="{9ABA5CC5-CE8D-470A-974C-41DE1309FDAD}" srcOrd="4" destOrd="0" parTransId="{38C39E32-30A9-4C28-A6FA-DA804899BEB0}" sibTransId="{16D75A66-959D-4957-B282-70C0EA3A7AA8}"/>
    <dgm:cxn modelId="{89A4043F-B17C-4549-ADC0-465AE2C491B5}" type="presOf" srcId="{F4742C5B-55AE-4D91-B455-F75C7DDFDE66}" destId="{C79C9201-27E5-47DA-8E28-3AB940D7F260}" srcOrd="0" destOrd="0" presId="urn:microsoft.com/office/officeart/2011/layout/HexagonRadial"/>
    <dgm:cxn modelId="{1434DADC-8567-4251-B05C-AF9C485FB10A}" srcId="{32C6C3E9-2DD9-476F-BC78-52A6C51F8F29}" destId="{E4609B40-F889-4281-A1B7-9DA7CEC936A0}" srcOrd="0" destOrd="0" parTransId="{E4727531-98AF-48B6-9C85-893F1C6D0920}" sibTransId="{258BDB95-B186-46C7-AD60-383DE82B3514}"/>
    <dgm:cxn modelId="{AD7395EF-1B59-4FBE-9799-9000D2CDF9B2}" type="presOf" srcId="{E4609B40-F889-4281-A1B7-9DA7CEC936A0}" destId="{6F2C8E73-439C-4F32-91D3-6C56E08C6D58}" srcOrd="0" destOrd="0" presId="urn:microsoft.com/office/officeart/2011/layout/HexagonRadial"/>
    <dgm:cxn modelId="{55FED0AE-4867-40BA-A7D7-AE3E312C76A8}" type="presOf" srcId="{BD119294-0980-4A69-B4A7-DCDF9042499F}" destId="{7E628DAB-05AA-4BA7-A04F-DCD5BE051D74}" srcOrd="0" destOrd="0" presId="urn:microsoft.com/office/officeart/2011/layout/HexagonRadial"/>
    <dgm:cxn modelId="{DF125D0E-F871-41E6-8CF2-943D47C0B179}" srcId="{32C6C3E9-2DD9-476F-BC78-52A6C51F8F29}" destId="{5345A92B-0454-45AD-9D54-7CDDF7C14694}" srcOrd="1" destOrd="0" parTransId="{1B9FC831-7C1C-4E4E-8B98-7959C48A6341}" sibTransId="{99A9B09F-F622-44D1-959A-B65D2C4104FA}"/>
    <dgm:cxn modelId="{CDA0543C-036B-4649-9CDE-45511503FC35}" type="presOf" srcId="{DA1E39A1-A90A-4F9A-94B9-CEC225DF489B}" destId="{DD9A8D4A-7C09-42FF-9C01-6CFC38BCAAAC}" srcOrd="0" destOrd="0" presId="urn:microsoft.com/office/officeart/2011/layout/HexagonRadial"/>
    <dgm:cxn modelId="{4B1FE0FA-81F3-48C8-B2A3-360F8E8A5A00}" type="presOf" srcId="{5345A92B-0454-45AD-9D54-7CDDF7C14694}" destId="{CA49F286-8C90-41E3-B13F-198F993DC56F}" srcOrd="0" destOrd="0" presId="urn:microsoft.com/office/officeart/2011/layout/HexagonRadial"/>
    <dgm:cxn modelId="{F828529C-F22E-4E53-B51A-44B64692BF5E}" srcId="{32C6C3E9-2DD9-476F-BC78-52A6C51F8F29}" destId="{DA1E39A1-A90A-4F9A-94B9-CEC225DF489B}" srcOrd="2" destOrd="0" parTransId="{697E6753-0187-4E8B-9087-5BFDE7BDC348}" sibTransId="{13F2FDBB-9C8F-42CD-A400-63DE953FF7F1}"/>
    <dgm:cxn modelId="{4E98ECA2-2BEB-4CF6-AD3D-81A44E3A9D78}" srcId="{54394CF5-E941-481B-A2BD-99EDB606B809}" destId="{32C6C3E9-2DD9-476F-BC78-52A6C51F8F29}" srcOrd="0" destOrd="0" parTransId="{3141C194-FB93-4291-9962-EE3F5E229047}" sibTransId="{C70B32CD-F037-4008-B206-BA5C3831E618}"/>
    <dgm:cxn modelId="{5E326B6B-8059-4D52-BE91-F2A61BD82B1A}" type="presOf" srcId="{9ABA5CC5-CE8D-470A-974C-41DE1309FDAD}" destId="{1BCFAFB9-CAF2-44F4-A2FF-345D6D41CA5D}" srcOrd="0" destOrd="0" presId="urn:microsoft.com/office/officeart/2011/layout/HexagonRadial"/>
    <dgm:cxn modelId="{D64437A0-6A87-47E3-97DA-607565F6FF4D}" type="presOf" srcId="{54394CF5-E941-481B-A2BD-99EDB606B809}" destId="{C7C29CA1-B25E-49D9-9112-3340E24BEA96}" srcOrd="0" destOrd="0" presId="urn:microsoft.com/office/officeart/2011/layout/HexagonRadial"/>
    <dgm:cxn modelId="{1C7B0620-BDA6-4005-ACC4-5A4B15409756}" type="presOf" srcId="{32C6C3E9-2DD9-476F-BC78-52A6C51F8F29}" destId="{6AEBBAFB-B1E9-4271-A6BB-1A95E5D25454}" srcOrd="0" destOrd="0" presId="urn:microsoft.com/office/officeart/2011/layout/HexagonRadial"/>
    <dgm:cxn modelId="{2DED54DB-B2C2-4712-9D25-6D3DAE14AC05}" srcId="{32C6C3E9-2DD9-476F-BC78-52A6C51F8F29}" destId="{BD119294-0980-4A69-B4A7-DCDF9042499F}" srcOrd="3" destOrd="0" parTransId="{78556C0E-1324-49F4-9587-EDB8899986AC}" sibTransId="{6C9BC09D-FDE4-4B8B-B8A4-2A9E07A23581}"/>
    <dgm:cxn modelId="{09B49B53-C80D-4657-A9B9-41AE8495E1DC}" type="presParOf" srcId="{C7C29CA1-B25E-49D9-9112-3340E24BEA96}" destId="{6AEBBAFB-B1E9-4271-A6BB-1A95E5D25454}" srcOrd="0" destOrd="0" presId="urn:microsoft.com/office/officeart/2011/layout/HexagonRadial"/>
    <dgm:cxn modelId="{F14EC47D-417E-401F-A4EB-DFCA183D31AA}" type="presParOf" srcId="{C7C29CA1-B25E-49D9-9112-3340E24BEA96}" destId="{24B692E4-CDEC-4306-9C54-012AA93A9977}" srcOrd="1" destOrd="0" presId="urn:microsoft.com/office/officeart/2011/layout/HexagonRadial"/>
    <dgm:cxn modelId="{49DBF33D-6DE6-4926-BBF8-17DB8A956A7B}" type="presParOf" srcId="{24B692E4-CDEC-4306-9C54-012AA93A9977}" destId="{CA99A76D-2B8F-4988-B415-0E914A024914}" srcOrd="0" destOrd="0" presId="urn:microsoft.com/office/officeart/2011/layout/HexagonRadial"/>
    <dgm:cxn modelId="{1B840F23-4673-4B31-A128-3FB02F340956}" type="presParOf" srcId="{C7C29CA1-B25E-49D9-9112-3340E24BEA96}" destId="{6F2C8E73-439C-4F32-91D3-6C56E08C6D58}" srcOrd="2" destOrd="0" presId="urn:microsoft.com/office/officeart/2011/layout/HexagonRadial"/>
    <dgm:cxn modelId="{ABFDFE4D-23A4-4111-A84F-91621876ACEA}" type="presParOf" srcId="{C7C29CA1-B25E-49D9-9112-3340E24BEA96}" destId="{178E791D-D2C2-4EE9-B9FB-0297031BBBB0}" srcOrd="3" destOrd="0" presId="urn:microsoft.com/office/officeart/2011/layout/HexagonRadial"/>
    <dgm:cxn modelId="{8A0AA72E-029E-4275-A624-C908FFEEF675}" type="presParOf" srcId="{178E791D-D2C2-4EE9-B9FB-0297031BBBB0}" destId="{08A6EFBA-D78B-452A-96F2-DA0C29F3B41E}" srcOrd="0" destOrd="0" presId="urn:microsoft.com/office/officeart/2011/layout/HexagonRadial"/>
    <dgm:cxn modelId="{1748002A-AB0D-470E-BF2F-484C0BB2F6D0}" type="presParOf" srcId="{C7C29CA1-B25E-49D9-9112-3340E24BEA96}" destId="{CA49F286-8C90-41E3-B13F-198F993DC56F}" srcOrd="4" destOrd="0" presId="urn:microsoft.com/office/officeart/2011/layout/HexagonRadial"/>
    <dgm:cxn modelId="{04FCF4F3-E074-4EBC-8C8A-6A43E62F5117}" type="presParOf" srcId="{C7C29CA1-B25E-49D9-9112-3340E24BEA96}" destId="{371D99FE-D63D-4EA4-91E1-E4C320DB5C84}" srcOrd="5" destOrd="0" presId="urn:microsoft.com/office/officeart/2011/layout/HexagonRadial"/>
    <dgm:cxn modelId="{6F6BA268-3747-44FC-8066-8A34FC712A61}" type="presParOf" srcId="{371D99FE-D63D-4EA4-91E1-E4C320DB5C84}" destId="{EA2F52CD-C481-4E67-8CD3-F807A221948D}" srcOrd="0" destOrd="0" presId="urn:microsoft.com/office/officeart/2011/layout/HexagonRadial"/>
    <dgm:cxn modelId="{83BFEC08-53BB-44BB-AA36-B8997D021C9A}" type="presParOf" srcId="{C7C29CA1-B25E-49D9-9112-3340E24BEA96}" destId="{DD9A8D4A-7C09-42FF-9C01-6CFC38BCAAAC}" srcOrd="6" destOrd="0" presId="urn:microsoft.com/office/officeart/2011/layout/HexagonRadial"/>
    <dgm:cxn modelId="{D9A09D3B-F15E-4960-85A4-9C6DFFFF54EE}" type="presParOf" srcId="{C7C29CA1-B25E-49D9-9112-3340E24BEA96}" destId="{0C689282-032D-4120-AF8C-3A5E41D54626}" srcOrd="7" destOrd="0" presId="urn:microsoft.com/office/officeart/2011/layout/HexagonRadial"/>
    <dgm:cxn modelId="{F9783ED6-6605-4C6B-950E-A9539A99D401}" type="presParOf" srcId="{0C689282-032D-4120-AF8C-3A5E41D54626}" destId="{784AF4CF-14FF-4414-B060-73557781371E}" srcOrd="0" destOrd="0" presId="urn:microsoft.com/office/officeart/2011/layout/HexagonRadial"/>
    <dgm:cxn modelId="{4775ECFD-8548-4210-80B8-0AC58780DCB2}" type="presParOf" srcId="{C7C29CA1-B25E-49D9-9112-3340E24BEA96}" destId="{7E628DAB-05AA-4BA7-A04F-DCD5BE051D74}" srcOrd="8" destOrd="0" presId="urn:microsoft.com/office/officeart/2011/layout/HexagonRadial"/>
    <dgm:cxn modelId="{043DC687-F903-4575-B161-F219121D690D}" type="presParOf" srcId="{C7C29CA1-B25E-49D9-9112-3340E24BEA96}" destId="{FD4A55FA-FE90-4FE1-B0A2-6F21D5435AC0}" srcOrd="9" destOrd="0" presId="urn:microsoft.com/office/officeart/2011/layout/HexagonRadial"/>
    <dgm:cxn modelId="{5DB6330C-36EE-42FC-862A-6B9B8ED26054}" type="presParOf" srcId="{FD4A55FA-FE90-4FE1-B0A2-6F21D5435AC0}" destId="{7DBF76A9-216C-4EAF-AF39-06E6A605A859}" srcOrd="0" destOrd="0" presId="urn:microsoft.com/office/officeart/2011/layout/HexagonRadial"/>
    <dgm:cxn modelId="{8E901AA2-80D8-43DD-B574-34EAD670BE3B}" type="presParOf" srcId="{C7C29CA1-B25E-49D9-9112-3340E24BEA96}" destId="{1BCFAFB9-CAF2-44F4-A2FF-345D6D41CA5D}" srcOrd="10" destOrd="0" presId="urn:microsoft.com/office/officeart/2011/layout/HexagonRadial"/>
    <dgm:cxn modelId="{E0AD40B4-767A-4A13-A6BE-4BAF3B0F9130}" type="presParOf" srcId="{C7C29CA1-B25E-49D9-9112-3340E24BEA96}" destId="{65F741AE-F939-4FD0-B5CB-91EF64183625}" srcOrd="11" destOrd="0" presId="urn:microsoft.com/office/officeart/2011/layout/HexagonRadial"/>
    <dgm:cxn modelId="{7D5CF233-16AC-456F-A686-6DA12C1B4AFC}" type="presParOf" srcId="{65F741AE-F939-4FD0-B5CB-91EF64183625}" destId="{2125CCF9-647A-4BA9-93BA-502D1C7AE20B}" srcOrd="0" destOrd="0" presId="urn:microsoft.com/office/officeart/2011/layout/HexagonRadial"/>
    <dgm:cxn modelId="{2ED90F23-F91F-41BE-A546-2168FED67DF9}" type="presParOf" srcId="{C7C29CA1-B25E-49D9-9112-3340E24BEA96}" destId="{C79C9201-27E5-47DA-8E28-3AB940D7F260}"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6A23C01-C799-415F-93B5-E5EE135A6C1A}" type="doc">
      <dgm:prSet loTypeId="urn:microsoft.com/office/officeart/2005/8/layout/vList6" loCatId="process" qsTypeId="urn:microsoft.com/office/officeart/2005/8/quickstyle/simple1" qsCatId="simple" csTypeId="urn:microsoft.com/office/officeart/2005/8/colors/colorful5" csCatId="colorful" phldr="1"/>
      <dgm:spPr/>
      <dgm:t>
        <a:bodyPr/>
        <a:lstStyle/>
        <a:p>
          <a:endParaRPr lang="en-IN"/>
        </a:p>
      </dgm:t>
    </dgm:pt>
    <dgm:pt modelId="{7DE9E322-4F82-4C1E-89E2-BD03058C2952}">
      <dgm:prSet phldrT="[Text]"/>
      <dgm:spPr/>
      <dgm:t>
        <a:bodyPr/>
        <a:lstStyle/>
        <a:p>
          <a:r>
            <a:rPr lang="en-US" b="1" dirty="0" smtClean="0"/>
            <a:t>Communication Skills</a:t>
          </a:r>
          <a:endParaRPr lang="en-IN" dirty="0"/>
        </a:p>
      </dgm:t>
    </dgm:pt>
    <dgm:pt modelId="{675A73C8-0392-475F-ADA4-70998D91752D}" type="parTrans" cxnId="{8BC166B4-738B-4818-842E-44EFBB748F7B}">
      <dgm:prSet/>
      <dgm:spPr/>
      <dgm:t>
        <a:bodyPr/>
        <a:lstStyle/>
        <a:p>
          <a:endParaRPr lang="en-IN"/>
        </a:p>
      </dgm:t>
    </dgm:pt>
    <dgm:pt modelId="{BE49F0F7-779B-48B6-AA85-45CA3AFACE08}" type="sibTrans" cxnId="{8BC166B4-738B-4818-842E-44EFBB748F7B}">
      <dgm:prSet/>
      <dgm:spPr/>
      <dgm:t>
        <a:bodyPr/>
        <a:lstStyle/>
        <a:p>
          <a:endParaRPr lang="en-IN"/>
        </a:p>
      </dgm:t>
    </dgm:pt>
    <dgm:pt modelId="{E326157C-B283-4AB5-808F-871C35D10E9C}">
      <dgm:prSet phldrT="[Text]" custT="1"/>
      <dgm:spPr/>
      <dgm:t>
        <a:bodyPr/>
        <a:lstStyle/>
        <a:p>
          <a:r>
            <a:rPr lang="en-US" sz="2000" b="1" dirty="0" smtClean="0"/>
            <a:t>Business Communication</a:t>
          </a:r>
          <a:endParaRPr lang="en-IN" sz="2000" b="1" dirty="0"/>
        </a:p>
      </dgm:t>
    </dgm:pt>
    <dgm:pt modelId="{8FB24B1A-E3D2-494A-9995-692EBD38CCC9}" type="parTrans" cxnId="{98FD79F7-D62A-4185-B7C1-05CB2FD89E60}">
      <dgm:prSet/>
      <dgm:spPr/>
      <dgm:t>
        <a:bodyPr/>
        <a:lstStyle/>
        <a:p>
          <a:endParaRPr lang="en-IN"/>
        </a:p>
      </dgm:t>
    </dgm:pt>
    <dgm:pt modelId="{D0D5D4E9-B332-4D36-8062-19D0C9D94779}" type="sibTrans" cxnId="{98FD79F7-D62A-4185-B7C1-05CB2FD89E60}">
      <dgm:prSet/>
      <dgm:spPr/>
      <dgm:t>
        <a:bodyPr/>
        <a:lstStyle/>
        <a:p>
          <a:endParaRPr lang="en-IN"/>
        </a:p>
      </dgm:t>
    </dgm:pt>
    <dgm:pt modelId="{4FF5F4A5-7D3A-4540-B9A6-0A13AB2AFCF1}">
      <dgm:prSet phldrT="[Text]"/>
      <dgm:spPr/>
      <dgm:t>
        <a:bodyPr/>
        <a:lstStyle/>
        <a:p>
          <a:r>
            <a:rPr lang="en-US" b="1" dirty="0" smtClean="0"/>
            <a:t>Life Skills</a:t>
          </a:r>
          <a:endParaRPr lang="en-IN" dirty="0"/>
        </a:p>
      </dgm:t>
    </dgm:pt>
    <dgm:pt modelId="{0F68F712-2BBA-4AED-A2AE-782B54040D86}" type="parTrans" cxnId="{88CB8254-6237-4255-98FB-FB6E84B8CA28}">
      <dgm:prSet/>
      <dgm:spPr/>
      <dgm:t>
        <a:bodyPr/>
        <a:lstStyle/>
        <a:p>
          <a:endParaRPr lang="en-IN"/>
        </a:p>
      </dgm:t>
    </dgm:pt>
    <dgm:pt modelId="{76E3A286-3687-4A82-895C-B3AF194CD201}" type="sibTrans" cxnId="{88CB8254-6237-4255-98FB-FB6E84B8CA28}">
      <dgm:prSet/>
      <dgm:spPr/>
      <dgm:t>
        <a:bodyPr/>
        <a:lstStyle/>
        <a:p>
          <a:endParaRPr lang="en-IN"/>
        </a:p>
      </dgm:t>
    </dgm:pt>
    <dgm:pt modelId="{CE23B957-1C64-449B-8150-AB6338737439}">
      <dgm:prSet phldrT="[Text]" custT="1"/>
      <dgm:spPr/>
      <dgm:t>
        <a:bodyPr/>
        <a:lstStyle/>
        <a:p>
          <a:r>
            <a:rPr lang="en-US" sz="2000" b="1" dirty="0" smtClean="0"/>
            <a:t>Self and interpersonal skill</a:t>
          </a:r>
          <a:endParaRPr lang="en-IN" sz="2000" b="1" dirty="0"/>
        </a:p>
      </dgm:t>
    </dgm:pt>
    <dgm:pt modelId="{F46B8CFA-F9E5-42CB-A278-95F1C2BCB32A}" type="parTrans" cxnId="{2C325600-BBC9-42CD-8EB0-57B29D0D235F}">
      <dgm:prSet/>
      <dgm:spPr/>
      <dgm:t>
        <a:bodyPr/>
        <a:lstStyle/>
        <a:p>
          <a:endParaRPr lang="en-IN"/>
        </a:p>
      </dgm:t>
    </dgm:pt>
    <dgm:pt modelId="{8297E7AF-0F88-4EFC-A901-2016F73990D9}" type="sibTrans" cxnId="{2C325600-BBC9-42CD-8EB0-57B29D0D235F}">
      <dgm:prSet/>
      <dgm:spPr/>
      <dgm:t>
        <a:bodyPr/>
        <a:lstStyle/>
        <a:p>
          <a:endParaRPr lang="en-IN"/>
        </a:p>
      </dgm:t>
    </dgm:pt>
    <dgm:pt modelId="{52CDA179-0024-4034-8B18-D7A688471415}">
      <dgm:prSet custT="1"/>
      <dgm:spPr/>
      <dgm:t>
        <a:bodyPr/>
        <a:lstStyle/>
        <a:p>
          <a:r>
            <a:rPr lang="en-US" sz="2000" b="1" dirty="0" smtClean="0"/>
            <a:t>Telephone Etiquettes</a:t>
          </a:r>
          <a:endParaRPr lang="en-US" sz="2000" b="1" dirty="0"/>
        </a:p>
      </dgm:t>
    </dgm:pt>
    <dgm:pt modelId="{7C432A98-E1FA-47CA-94B4-DFE5D7F2648A}" type="parTrans" cxnId="{D025B1E0-938C-4C81-9DF5-546DA2A12FED}">
      <dgm:prSet/>
      <dgm:spPr/>
      <dgm:t>
        <a:bodyPr/>
        <a:lstStyle/>
        <a:p>
          <a:endParaRPr lang="en-IN"/>
        </a:p>
      </dgm:t>
    </dgm:pt>
    <dgm:pt modelId="{D0894D8A-6095-4961-B34E-8B0882F07665}" type="sibTrans" cxnId="{D025B1E0-938C-4C81-9DF5-546DA2A12FED}">
      <dgm:prSet/>
      <dgm:spPr/>
      <dgm:t>
        <a:bodyPr/>
        <a:lstStyle/>
        <a:p>
          <a:endParaRPr lang="en-IN"/>
        </a:p>
      </dgm:t>
    </dgm:pt>
    <dgm:pt modelId="{1915E6DA-4416-44BA-BDDE-D3B241B266DE}">
      <dgm:prSet custT="1"/>
      <dgm:spPr/>
      <dgm:t>
        <a:bodyPr/>
        <a:lstStyle/>
        <a:p>
          <a:r>
            <a:rPr lang="en-US" sz="2000" b="1" smtClean="0"/>
            <a:t>Comprehension</a:t>
          </a:r>
          <a:endParaRPr lang="en-US" sz="2000" b="1" dirty="0"/>
        </a:p>
      </dgm:t>
    </dgm:pt>
    <dgm:pt modelId="{EC408EE5-7FBF-4A3B-9798-ABB70BB30CAC}" type="parTrans" cxnId="{90AD89F0-B1CA-4B69-93C7-D99A5180B31C}">
      <dgm:prSet/>
      <dgm:spPr/>
      <dgm:t>
        <a:bodyPr/>
        <a:lstStyle/>
        <a:p>
          <a:endParaRPr lang="en-IN"/>
        </a:p>
      </dgm:t>
    </dgm:pt>
    <dgm:pt modelId="{0B161DB7-6276-48B5-ACA1-2D012F076B74}" type="sibTrans" cxnId="{90AD89F0-B1CA-4B69-93C7-D99A5180B31C}">
      <dgm:prSet/>
      <dgm:spPr/>
      <dgm:t>
        <a:bodyPr/>
        <a:lstStyle/>
        <a:p>
          <a:endParaRPr lang="en-IN"/>
        </a:p>
      </dgm:t>
    </dgm:pt>
    <dgm:pt modelId="{A8910C65-1778-4656-9E46-CD2C1BE7C6A5}">
      <dgm:prSet custT="1"/>
      <dgm:spPr/>
      <dgm:t>
        <a:bodyPr/>
        <a:lstStyle/>
        <a:p>
          <a:r>
            <a:rPr lang="en-US" sz="2000" b="1" dirty="0" smtClean="0"/>
            <a:t>Email Etiquettes</a:t>
          </a:r>
          <a:endParaRPr lang="en-US" sz="2000" b="1" dirty="0"/>
        </a:p>
      </dgm:t>
    </dgm:pt>
    <dgm:pt modelId="{6830DB3F-C0CA-40CB-883A-88793026438F}" type="parTrans" cxnId="{F2DD2F06-43EC-44C2-84BE-60010801A959}">
      <dgm:prSet/>
      <dgm:spPr/>
      <dgm:t>
        <a:bodyPr/>
        <a:lstStyle/>
        <a:p>
          <a:endParaRPr lang="en-IN"/>
        </a:p>
      </dgm:t>
    </dgm:pt>
    <dgm:pt modelId="{ECD41C58-E94A-4E9A-AA23-F0C597D08DB9}" type="sibTrans" cxnId="{F2DD2F06-43EC-44C2-84BE-60010801A959}">
      <dgm:prSet/>
      <dgm:spPr/>
      <dgm:t>
        <a:bodyPr/>
        <a:lstStyle/>
        <a:p>
          <a:endParaRPr lang="en-IN"/>
        </a:p>
      </dgm:t>
    </dgm:pt>
    <dgm:pt modelId="{10AC4051-1429-4EF4-8756-D43E76F2A03B}">
      <dgm:prSet custT="1"/>
      <dgm:spPr/>
      <dgm:t>
        <a:bodyPr/>
        <a:lstStyle/>
        <a:p>
          <a:r>
            <a:rPr lang="en-US" sz="2000" b="1" dirty="0" smtClean="0"/>
            <a:t>Essay/ Passage Writing</a:t>
          </a:r>
          <a:endParaRPr lang="en-US" sz="2000" b="1" dirty="0"/>
        </a:p>
      </dgm:t>
    </dgm:pt>
    <dgm:pt modelId="{FAB0791B-ADC2-4B65-876E-AA635AE5812F}" type="parTrans" cxnId="{9FCB76EA-AB58-4976-BE2B-91B2D1391B0B}">
      <dgm:prSet/>
      <dgm:spPr/>
      <dgm:t>
        <a:bodyPr/>
        <a:lstStyle/>
        <a:p>
          <a:endParaRPr lang="en-IN"/>
        </a:p>
      </dgm:t>
    </dgm:pt>
    <dgm:pt modelId="{38018C90-06A1-41CB-8D59-F8B1139BE0CC}" type="sibTrans" cxnId="{9FCB76EA-AB58-4976-BE2B-91B2D1391B0B}">
      <dgm:prSet/>
      <dgm:spPr/>
      <dgm:t>
        <a:bodyPr/>
        <a:lstStyle/>
        <a:p>
          <a:endParaRPr lang="en-IN"/>
        </a:p>
      </dgm:t>
    </dgm:pt>
    <dgm:pt modelId="{B32E1B81-0456-433B-9F73-E12142CF32A0}">
      <dgm:prSet custT="1"/>
      <dgm:spPr/>
      <dgm:t>
        <a:bodyPr/>
        <a:lstStyle/>
        <a:p>
          <a:r>
            <a:rPr lang="en-US" sz="2000" b="1" dirty="0" smtClean="0"/>
            <a:t>Change Management</a:t>
          </a:r>
          <a:endParaRPr lang="en-US" sz="2000" b="1" dirty="0"/>
        </a:p>
      </dgm:t>
    </dgm:pt>
    <dgm:pt modelId="{207F3D52-76BC-4021-BBAE-AC030698086C}" type="parTrans" cxnId="{C55CBA79-E18C-4BDE-9BE1-97255C2034C4}">
      <dgm:prSet/>
      <dgm:spPr/>
      <dgm:t>
        <a:bodyPr/>
        <a:lstStyle/>
        <a:p>
          <a:endParaRPr lang="en-IN"/>
        </a:p>
      </dgm:t>
    </dgm:pt>
    <dgm:pt modelId="{CFCA4816-D19B-405A-AD82-029F490FBAB4}" type="sibTrans" cxnId="{C55CBA79-E18C-4BDE-9BE1-97255C2034C4}">
      <dgm:prSet/>
      <dgm:spPr/>
      <dgm:t>
        <a:bodyPr/>
        <a:lstStyle/>
        <a:p>
          <a:endParaRPr lang="en-IN"/>
        </a:p>
      </dgm:t>
    </dgm:pt>
    <dgm:pt modelId="{FBDEA8C3-C039-450E-959B-F8F25FEEC712}">
      <dgm:prSet custT="1"/>
      <dgm:spPr/>
      <dgm:t>
        <a:bodyPr/>
        <a:lstStyle/>
        <a:p>
          <a:r>
            <a:rPr lang="en-US" sz="2000" b="1" dirty="0" smtClean="0"/>
            <a:t>Goal Setting</a:t>
          </a:r>
          <a:endParaRPr lang="en-US" sz="2000" b="1" dirty="0"/>
        </a:p>
      </dgm:t>
    </dgm:pt>
    <dgm:pt modelId="{29C982B4-E05E-4556-BCDA-F299D7F06B03}" type="parTrans" cxnId="{59B45DD6-F7EA-4EA7-846D-B28812E60AD4}">
      <dgm:prSet/>
      <dgm:spPr/>
      <dgm:t>
        <a:bodyPr/>
        <a:lstStyle/>
        <a:p>
          <a:endParaRPr lang="en-IN"/>
        </a:p>
      </dgm:t>
    </dgm:pt>
    <dgm:pt modelId="{713D557F-15BF-48DF-97EB-DB2D3E727CF5}" type="sibTrans" cxnId="{59B45DD6-F7EA-4EA7-846D-B28812E60AD4}">
      <dgm:prSet/>
      <dgm:spPr/>
      <dgm:t>
        <a:bodyPr/>
        <a:lstStyle/>
        <a:p>
          <a:endParaRPr lang="en-IN"/>
        </a:p>
      </dgm:t>
    </dgm:pt>
    <dgm:pt modelId="{FA75E0CC-95CB-4AD2-94DE-7EF5F5C50266}">
      <dgm:prSet custT="1"/>
      <dgm:spPr/>
      <dgm:t>
        <a:bodyPr/>
        <a:lstStyle/>
        <a:p>
          <a:r>
            <a:rPr lang="en-US" sz="2000" b="1" dirty="0" smtClean="0"/>
            <a:t>Time Management</a:t>
          </a:r>
          <a:endParaRPr lang="en-US" sz="2000" b="1" dirty="0"/>
        </a:p>
      </dgm:t>
    </dgm:pt>
    <dgm:pt modelId="{911631DF-247E-457D-BE8F-91520FA513B1}" type="parTrans" cxnId="{9976FE8A-8A0E-43DC-BE8D-5806204CAE9B}">
      <dgm:prSet/>
      <dgm:spPr/>
      <dgm:t>
        <a:bodyPr/>
        <a:lstStyle/>
        <a:p>
          <a:endParaRPr lang="en-IN"/>
        </a:p>
      </dgm:t>
    </dgm:pt>
    <dgm:pt modelId="{A960FCB1-99B8-4B7D-AE2D-D207C622A47B}" type="sibTrans" cxnId="{9976FE8A-8A0E-43DC-BE8D-5806204CAE9B}">
      <dgm:prSet/>
      <dgm:spPr/>
      <dgm:t>
        <a:bodyPr/>
        <a:lstStyle/>
        <a:p>
          <a:endParaRPr lang="en-IN"/>
        </a:p>
      </dgm:t>
    </dgm:pt>
    <dgm:pt modelId="{F737E3FC-C657-4B3E-B6A4-C82F976B398A}">
      <dgm:prSet custT="1"/>
      <dgm:spPr/>
      <dgm:t>
        <a:bodyPr/>
        <a:lstStyle/>
        <a:p>
          <a:r>
            <a:rPr lang="en-US" sz="2000" b="1" dirty="0" smtClean="0"/>
            <a:t>Team work</a:t>
          </a:r>
          <a:endParaRPr lang="en-US" sz="2000" b="1" dirty="0"/>
        </a:p>
      </dgm:t>
    </dgm:pt>
    <dgm:pt modelId="{A5038859-66D0-4215-A2AB-1E7BC1DA02CE}" type="parTrans" cxnId="{256177CB-101B-4AE9-B7C8-D7537C12888E}">
      <dgm:prSet/>
      <dgm:spPr/>
      <dgm:t>
        <a:bodyPr/>
        <a:lstStyle/>
        <a:p>
          <a:endParaRPr lang="en-IN"/>
        </a:p>
      </dgm:t>
    </dgm:pt>
    <dgm:pt modelId="{7BCE6B37-9B99-40FE-915C-9B4BC917FC59}" type="sibTrans" cxnId="{256177CB-101B-4AE9-B7C8-D7537C12888E}">
      <dgm:prSet/>
      <dgm:spPr/>
      <dgm:t>
        <a:bodyPr/>
        <a:lstStyle/>
        <a:p>
          <a:endParaRPr lang="en-IN"/>
        </a:p>
      </dgm:t>
    </dgm:pt>
    <dgm:pt modelId="{B9E49982-E13F-4E9B-93B8-5F9B1E8E74F0}">
      <dgm:prSet custT="1"/>
      <dgm:spPr/>
      <dgm:t>
        <a:bodyPr/>
        <a:lstStyle/>
        <a:p>
          <a:r>
            <a:rPr lang="en-US" sz="2000" b="1" dirty="0" smtClean="0"/>
            <a:t>Stress Management</a:t>
          </a:r>
          <a:endParaRPr lang="en-US" sz="2000" b="1" dirty="0"/>
        </a:p>
      </dgm:t>
    </dgm:pt>
    <dgm:pt modelId="{52CB57AE-6C33-4A55-8AC5-6CF5A2B6573A}" type="parTrans" cxnId="{787AC7A0-9588-436E-AEC5-F61F21457624}">
      <dgm:prSet/>
      <dgm:spPr/>
      <dgm:t>
        <a:bodyPr/>
        <a:lstStyle/>
        <a:p>
          <a:endParaRPr lang="en-IN"/>
        </a:p>
      </dgm:t>
    </dgm:pt>
    <dgm:pt modelId="{0D5A0913-D941-4B74-B24B-CC45755857B8}" type="sibTrans" cxnId="{787AC7A0-9588-436E-AEC5-F61F21457624}">
      <dgm:prSet/>
      <dgm:spPr/>
      <dgm:t>
        <a:bodyPr/>
        <a:lstStyle/>
        <a:p>
          <a:endParaRPr lang="en-IN"/>
        </a:p>
      </dgm:t>
    </dgm:pt>
    <dgm:pt modelId="{A41EFF4E-A122-482F-A6A1-B704B5F9F510}" type="pres">
      <dgm:prSet presAssocID="{96A23C01-C799-415F-93B5-E5EE135A6C1A}" presName="Name0" presStyleCnt="0">
        <dgm:presLayoutVars>
          <dgm:dir/>
          <dgm:animLvl val="lvl"/>
          <dgm:resizeHandles/>
        </dgm:presLayoutVars>
      </dgm:prSet>
      <dgm:spPr/>
      <dgm:t>
        <a:bodyPr/>
        <a:lstStyle/>
        <a:p>
          <a:endParaRPr lang="en-IN"/>
        </a:p>
      </dgm:t>
    </dgm:pt>
    <dgm:pt modelId="{9E1E9BF7-1150-474E-9150-913628081825}" type="pres">
      <dgm:prSet presAssocID="{7DE9E322-4F82-4C1E-89E2-BD03058C2952}" presName="linNode" presStyleCnt="0"/>
      <dgm:spPr/>
    </dgm:pt>
    <dgm:pt modelId="{99E544BE-AFB7-4817-9594-855EEB995B01}" type="pres">
      <dgm:prSet presAssocID="{7DE9E322-4F82-4C1E-89E2-BD03058C2952}" presName="parentShp" presStyleLbl="node1" presStyleIdx="0" presStyleCnt="2">
        <dgm:presLayoutVars>
          <dgm:bulletEnabled val="1"/>
        </dgm:presLayoutVars>
      </dgm:prSet>
      <dgm:spPr/>
      <dgm:t>
        <a:bodyPr/>
        <a:lstStyle/>
        <a:p>
          <a:endParaRPr lang="en-IN"/>
        </a:p>
      </dgm:t>
    </dgm:pt>
    <dgm:pt modelId="{9F4323CF-E753-4167-87F3-88BE5083E2C2}" type="pres">
      <dgm:prSet presAssocID="{7DE9E322-4F82-4C1E-89E2-BD03058C2952}" presName="childShp" presStyleLbl="bgAccFollowNode1" presStyleIdx="0" presStyleCnt="2">
        <dgm:presLayoutVars>
          <dgm:bulletEnabled val="1"/>
        </dgm:presLayoutVars>
      </dgm:prSet>
      <dgm:spPr/>
      <dgm:t>
        <a:bodyPr/>
        <a:lstStyle/>
        <a:p>
          <a:endParaRPr lang="en-IN"/>
        </a:p>
      </dgm:t>
    </dgm:pt>
    <dgm:pt modelId="{A60EE2AC-998E-486C-BB4C-56DEB6D40397}" type="pres">
      <dgm:prSet presAssocID="{BE49F0F7-779B-48B6-AA85-45CA3AFACE08}" presName="spacing" presStyleCnt="0"/>
      <dgm:spPr/>
    </dgm:pt>
    <dgm:pt modelId="{B47BB459-0C57-4575-A821-B6F727CD761F}" type="pres">
      <dgm:prSet presAssocID="{4FF5F4A5-7D3A-4540-B9A6-0A13AB2AFCF1}" presName="linNode" presStyleCnt="0"/>
      <dgm:spPr/>
    </dgm:pt>
    <dgm:pt modelId="{98235AE8-D58C-4724-8614-09DF873901F2}" type="pres">
      <dgm:prSet presAssocID="{4FF5F4A5-7D3A-4540-B9A6-0A13AB2AFCF1}" presName="parentShp" presStyleLbl="node1" presStyleIdx="1" presStyleCnt="2" custLinFactNeighborY="-7116">
        <dgm:presLayoutVars>
          <dgm:bulletEnabled val="1"/>
        </dgm:presLayoutVars>
      </dgm:prSet>
      <dgm:spPr/>
      <dgm:t>
        <a:bodyPr/>
        <a:lstStyle/>
        <a:p>
          <a:endParaRPr lang="en-IN"/>
        </a:p>
      </dgm:t>
    </dgm:pt>
    <dgm:pt modelId="{B02CA673-2701-4FD3-9D5B-1F7FDE91C3CE}" type="pres">
      <dgm:prSet presAssocID="{4FF5F4A5-7D3A-4540-B9A6-0A13AB2AFCF1}" presName="childShp" presStyleLbl="bgAccFollowNode1" presStyleIdx="1" presStyleCnt="2" custLinFactNeighborY="-7116">
        <dgm:presLayoutVars>
          <dgm:bulletEnabled val="1"/>
        </dgm:presLayoutVars>
      </dgm:prSet>
      <dgm:spPr/>
      <dgm:t>
        <a:bodyPr/>
        <a:lstStyle/>
        <a:p>
          <a:endParaRPr lang="en-IN"/>
        </a:p>
      </dgm:t>
    </dgm:pt>
  </dgm:ptLst>
  <dgm:cxnLst>
    <dgm:cxn modelId="{21453991-6542-4C6B-B9CE-36F55466EE89}" type="presOf" srcId="{B32E1B81-0456-433B-9F73-E12142CF32A0}" destId="{B02CA673-2701-4FD3-9D5B-1F7FDE91C3CE}" srcOrd="0" destOrd="1" presId="urn:microsoft.com/office/officeart/2005/8/layout/vList6"/>
    <dgm:cxn modelId="{C55CBA79-E18C-4BDE-9BE1-97255C2034C4}" srcId="{4FF5F4A5-7D3A-4540-B9A6-0A13AB2AFCF1}" destId="{B32E1B81-0456-433B-9F73-E12142CF32A0}" srcOrd="1" destOrd="0" parTransId="{207F3D52-76BC-4021-BBAE-AC030698086C}" sibTransId="{CFCA4816-D19B-405A-AD82-029F490FBAB4}"/>
    <dgm:cxn modelId="{079C6E56-BB98-4AA4-A96F-009543BDF83C}" type="presOf" srcId="{F737E3FC-C657-4B3E-B6A4-C82F976B398A}" destId="{B02CA673-2701-4FD3-9D5B-1F7FDE91C3CE}" srcOrd="0" destOrd="4" presId="urn:microsoft.com/office/officeart/2005/8/layout/vList6"/>
    <dgm:cxn modelId="{D0D95D2D-4178-4DDE-BFEE-1071AB7124BD}" type="presOf" srcId="{E326157C-B283-4AB5-808F-871C35D10E9C}" destId="{9F4323CF-E753-4167-87F3-88BE5083E2C2}" srcOrd="0" destOrd="0" presId="urn:microsoft.com/office/officeart/2005/8/layout/vList6"/>
    <dgm:cxn modelId="{35B8ED2A-699D-4CF7-8915-63A4C0904F78}" type="presOf" srcId="{4FF5F4A5-7D3A-4540-B9A6-0A13AB2AFCF1}" destId="{98235AE8-D58C-4724-8614-09DF873901F2}" srcOrd="0" destOrd="0" presId="urn:microsoft.com/office/officeart/2005/8/layout/vList6"/>
    <dgm:cxn modelId="{98BA8134-7CD6-4E3C-82E2-6B80ACE1BBFD}" type="presOf" srcId="{96A23C01-C799-415F-93B5-E5EE135A6C1A}" destId="{A41EFF4E-A122-482F-A6A1-B704B5F9F510}" srcOrd="0" destOrd="0" presId="urn:microsoft.com/office/officeart/2005/8/layout/vList6"/>
    <dgm:cxn modelId="{9FCB76EA-AB58-4976-BE2B-91B2D1391B0B}" srcId="{7DE9E322-4F82-4C1E-89E2-BD03058C2952}" destId="{10AC4051-1429-4EF4-8756-D43E76F2A03B}" srcOrd="4" destOrd="0" parTransId="{FAB0791B-ADC2-4B65-876E-AA635AE5812F}" sibTransId="{38018C90-06A1-41CB-8D59-F8B1139BE0CC}"/>
    <dgm:cxn modelId="{AB15F745-2239-4751-B0EF-6ADF4D787D3B}" type="presOf" srcId="{B9E49982-E13F-4E9B-93B8-5F9B1E8E74F0}" destId="{B02CA673-2701-4FD3-9D5B-1F7FDE91C3CE}" srcOrd="0" destOrd="5" presId="urn:microsoft.com/office/officeart/2005/8/layout/vList6"/>
    <dgm:cxn modelId="{256177CB-101B-4AE9-B7C8-D7537C12888E}" srcId="{4FF5F4A5-7D3A-4540-B9A6-0A13AB2AFCF1}" destId="{F737E3FC-C657-4B3E-B6A4-C82F976B398A}" srcOrd="4" destOrd="0" parTransId="{A5038859-66D0-4215-A2AB-1E7BC1DA02CE}" sibTransId="{7BCE6B37-9B99-40FE-915C-9B4BC917FC59}"/>
    <dgm:cxn modelId="{98FD79F7-D62A-4185-B7C1-05CB2FD89E60}" srcId="{7DE9E322-4F82-4C1E-89E2-BD03058C2952}" destId="{E326157C-B283-4AB5-808F-871C35D10E9C}" srcOrd="0" destOrd="0" parTransId="{8FB24B1A-E3D2-494A-9995-692EBD38CCC9}" sibTransId="{D0D5D4E9-B332-4D36-8062-19D0C9D94779}"/>
    <dgm:cxn modelId="{FD57D6BA-AFB7-4EFA-B8A2-1D8A1AE0987F}" type="presOf" srcId="{A8910C65-1778-4656-9E46-CD2C1BE7C6A5}" destId="{9F4323CF-E753-4167-87F3-88BE5083E2C2}" srcOrd="0" destOrd="3" presId="urn:microsoft.com/office/officeart/2005/8/layout/vList6"/>
    <dgm:cxn modelId="{2C325600-BBC9-42CD-8EB0-57B29D0D235F}" srcId="{4FF5F4A5-7D3A-4540-B9A6-0A13AB2AFCF1}" destId="{CE23B957-1C64-449B-8150-AB6338737439}" srcOrd="0" destOrd="0" parTransId="{F46B8CFA-F9E5-42CB-A278-95F1C2BCB32A}" sibTransId="{8297E7AF-0F88-4EFC-A901-2016F73990D9}"/>
    <dgm:cxn modelId="{787AC7A0-9588-436E-AEC5-F61F21457624}" srcId="{4FF5F4A5-7D3A-4540-B9A6-0A13AB2AFCF1}" destId="{B9E49982-E13F-4E9B-93B8-5F9B1E8E74F0}" srcOrd="5" destOrd="0" parTransId="{52CB57AE-6C33-4A55-8AC5-6CF5A2B6573A}" sibTransId="{0D5A0913-D941-4B74-B24B-CC45755857B8}"/>
    <dgm:cxn modelId="{F080C30D-100A-4978-8451-A6B0CA666C43}" type="presOf" srcId="{FA75E0CC-95CB-4AD2-94DE-7EF5F5C50266}" destId="{B02CA673-2701-4FD3-9D5B-1F7FDE91C3CE}" srcOrd="0" destOrd="3" presId="urn:microsoft.com/office/officeart/2005/8/layout/vList6"/>
    <dgm:cxn modelId="{F2DD2F06-43EC-44C2-84BE-60010801A959}" srcId="{7DE9E322-4F82-4C1E-89E2-BD03058C2952}" destId="{A8910C65-1778-4656-9E46-CD2C1BE7C6A5}" srcOrd="3" destOrd="0" parTransId="{6830DB3F-C0CA-40CB-883A-88793026438F}" sibTransId="{ECD41C58-E94A-4E9A-AA23-F0C597D08DB9}"/>
    <dgm:cxn modelId="{88CB8254-6237-4255-98FB-FB6E84B8CA28}" srcId="{96A23C01-C799-415F-93B5-E5EE135A6C1A}" destId="{4FF5F4A5-7D3A-4540-B9A6-0A13AB2AFCF1}" srcOrd="1" destOrd="0" parTransId="{0F68F712-2BBA-4AED-A2AE-782B54040D86}" sibTransId="{76E3A286-3687-4A82-895C-B3AF194CD201}"/>
    <dgm:cxn modelId="{90AD89F0-B1CA-4B69-93C7-D99A5180B31C}" srcId="{7DE9E322-4F82-4C1E-89E2-BD03058C2952}" destId="{1915E6DA-4416-44BA-BDDE-D3B241B266DE}" srcOrd="2" destOrd="0" parTransId="{EC408EE5-7FBF-4A3B-9798-ABB70BB30CAC}" sibTransId="{0B161DB7-6276-48B5-ACA1-2D012F076B74}"/>
    <dgm:cxn modelId="{B3D2081D-7B5B-433C-A63E-A486C2DA490A}" type="presOf" srcId="{52CDA179-0024-4034-8B18-D7A688471415}" destId="{9F4323CF-E753-4167-87F3-88BE5083E2C2}" srcOrd="0" destOrd="1" presId="urn:microsoft.com/office/officeart/2005/8/layout/vList6"/>
    <dgm:cxn modelId="{8BC166B4-738B-4818-842E-44EFBB748F7B}" srcId="{96A23C01-C799-415F-93B5-E5EE135A6C1A}" destId="{7DE9E322-4F82-4C1E-89E2-BD03058C2952}" srcOrd="0" destOrd="0" parTransId="{675A73C8-0392-475F-ADA4-70998D91752D}" sibTransId="{BE49F0F7-779B-48B6-AA85-45CA3AFACE08}"/>
    <dgm:cxn modelId="{9DE9A3A0-245D-4D21-822D-0155F37F6BF0}" type="presOf" srcId="{10AC4051-1429-4EF4-8756-D43E76F2A03B}" destId="{9F4323CF-E753-4167-87F3-88BE5083E2C2}" srcOrd="0" destOrd="4" presId="urn:microsoft.com/office/officeart/2005/8/layout/vList6"/>
    <dgm:cxn modelId="{974A0CEC-06F6-4989-A0D2-24D27D619B68}" type="presOf" srcId="{7DE9E322-4F82-4C1E-89E2-BD03058C2952}" destId="{99E544BE-AFB7-4817-9594-855EEB995B01}" srcOrd="0" destOrd="0" presId="urn:microsoft.com/office/officeart/2005/8/layout/vList6"/>
    <dgm:cxn modelId="{D025B1E0-938C-4C81-9DF5-546DA2A12FED}" srcId="{7DE9E322-4F82-4C1E-89E2-BD03058C2952}" destId="{52CDA179-0024-4034-8B18-D7A688471415}" srcOrd="1" destOrd="0" parTransId="{7C432A98-E1FA-47CA-94B4-DFE5D7F2648A}" sibTransId="{D0894D8A-6095-4961-B34E-8B0882F07665}"/>
    <dgm:cxn modelId="{F62F2550-6B65-4A49-B2EE-E143D9259050}" type="presOf" srcId="{FBDEA8C3-C039-450E-959B-F8F25FEEC712}" destId="{B02CA673-2701-4FD3-9D5B-1F7FDE91C3CE}" srcOrd="0" destOrd="2" presId="urn:microsoft.com/office/officeart/2005/8/layout/vList6"/>
    <dgm:cxn modelId="{FDC62A10-E057-4EFA-A14D-C921C0F85FD5}" type="presOf" srcId="{1915E6DA-4416-44BA-BDDE-D3B241B266DE}" destId="{9F4323CF-E753-4167-87F3-88BE5083E2C2}" srcOrd="0" destOrd="2" presId="urn:microsoft.com/office/officeart/2005/8/layout/vList6"/>
    <dgm:cxn modelId="{59B45DD6-F7EA-4EA7-846D-B28812E60AD4}" srcId="{4FF5F4A5-7D3A-4540-B9A6-0A13AB2AFCF1}" destId="{FBDEA8C3-C039-450E-959B-F8F25FEEC712}" srcOrd="2" destOrd="0" parTransId="{29C982B4-E05E-4556-BCDA-F299D7F06B03}" sibTransId="{713D557F-15BF-48DF-97EB-DB2D3E727CF5}"/>
    <dgm:cxn modelId="{971A0CDC-7103-423A-AA01-E676D4D30E51}" type="presOf" srcId="{CE23B957-1C64-449B-8150-AB6338737439}" destId="{B02CA673-2701-4FD3-9D5B-1F7FDE91C3CE}" srcOrd="0" destOrd="0" presId="urn:microsoft.com/office/officeart/2005/8/layout/vList6"/>
    <dgm:cxn modelId="{9976FE8A-8A0E-43DC-BE8D-5806204CAE9B}" srcId="{4FF5F4A5-7D3A-4540-B9A6-0A13AB2AFCF1}" destId="{FA75E0CC-95CB-4AD2-94DE-7EF5F5C50266}" srcOrd="3" destOrd="0" parTransId="{911631DF-247E-457D-BE8F-91520FA513B1}" sibTransId="{A960FCB1-99B8-4B7D-AE2D-D207C622A47B}"/>
    <dgm:cxn modelId="{0F41B412-703F-4B14-981A-E0AEC60A6FB0}" type="presParOf" srcId="{A41EFF4E-A122-482F-A6A1-B704B5F9F510}" destId="{9E1E9BF7-1150-474E-9150-913628081825}" srcOrd="0" destOrd="0" presId="urn:microsoft.com/office/officeart/2005/8/layout/vList6"/>
    <dgm:cxn modelId="{B270C9C1-1E5B-4AE8-9120-15A50B01A41F}" type="presParOf" srcId="{9E1E9BF7-1150-474E-9150-913628081825}" destId="{99E544BE-AFB7-4817-9594-855EEB995B01}" srcOrd="0" destOrd="0" presId="urn:microsoft.com/office/officeart/2005/8/layout/vList6"/>
    <dgm:cxn modelId="{9C15E1DF-E6FB-42C6-9E80-6D3D7643C568}" type="presParOf" srcId="{9E1E9BF7-1150-474E-9150-913628081825}" destId="{9F4323CF-E753-4167-87F3-88BE5083E2C2}" srcOrd="1" destOrd="0" presId="urn:microsoft.com/office/officeart/2005/8/layout/vList6"/>
    <dgm:cxn modelId="{8D7A5582-6533-4ABF-B660-78115004025C}" type="presParOf" srcId="{A41EFF4E-A122-482F-A6A1-B704B5F9F510}" destId="{A60EE2AC-998E-486C-BB4C-56DEB6D40397}" srcOrd="1" destOrd="0" presId="urn:microsoft.com/office/officeart/2005/8/layout/vList6"/>
    <dgm:cxn modelId="{23061AC0-490D-4528-8754-D7BAA4A8651A}" type="presParOf" srcId="{A41EFF4E-A122-482F-A6A1-B704B5F9F510}" destId="{B47BB459-0C57-4575-A821-B6F727CD761F}" srcOrd="2" destOrd="0" presId="urn:microsoft.com/office/officeart/2005/8/layout/vList6"/>
    <dgm:cxn modelId="{9076F8D5-5613-41F6-A804-921145ACA991}" type="presParOf" srcId="{B47BB459-0C57-4575-A821-B6F727CD761F}" destId="{98235AE8-D58C-4724-8614-09DF873901F2}" srcOrd="0" destOrd="0" presId="urn:microsoft.com/office/officeart/2005/8/layout/vList6"/>
    <dgm:cxn modelId="{7B2D6E55-29AB-4783-A94F-2A7093928066}" type="presParOf" srcId="{B47BB459-0C57-4575-A821-B6F727CD761F}" destId="{B02CA673-2701-4FD3-9D5B-1F7FDE91C3CE}"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8E9356-273E-4100-9D29-7D74AD1C3BE4}" type="doc">
      <dgm:prSet loTypeId="urn:microsoft.com/office/officeart/2005/8/layout/vList4#1" loCatId="list" qsTypeId="urn:microsoft.com/office/officeart/2005/8/quickstyle/simple1" qsCatId="simple" csTypeId="urn:microsoft.com/office/officeart/2005/8/colors/accent2_1" csCatId="accent2" phldr="1"/>
      <dgm:spPr/>
      <dgm:t>
        <a:bodyPr/>
        <a:lstStyle/>
        <a:p>
          <a:endParaRPr lang="en-US"/>
        </a:p>
      </dgm:t>
    </dgm:pt>
    <dgm:pt modelId="{9755DCDF-56E5-4FD5-9067-813932320485}">
      <dgm:prSet phldrT="[Text]" custT="1"/>
      <dgm:spPr>
        <a:ln>
          <a:solidFill>
            <a:schemeClr val="bg1">
              <a:lumMod val="75000"/>
            </a:schemeClr>
          </a:solidFill>
        </a:ln>
      </dgm:spPr>
      <dgm:t>
        <a:bodyPr/>
        <a:lstStyle/>
        <a:p>
          <a:r>
            <a:rPr lang="en-US" sz="1100" b="0" dirty="0" smtClean="0">
              <a:latin typeface="Book Antiqua" pitchFamily="18" charset="0"/>
            </a:rPr>
            <a:t>University Business School  , conferred with Outstanding B School (North) Award, by  </a:t>
          </a:r>
          <a:r>
            <a:rPr lang="en-US" sz="1100" b="0" dirty="0" err="1" smtClean="0">
              <a:latin typeface="Book Antiqua" pitchFamily="18" charset="0"/>
            </a:rPr>
            <a:t>Dainik</a:t>
          </a:r>
          <a:r>
            <a:rPr lang="en-US" sz="1100" b="0" dirty="0" smtClean="0">
              <a:latin typeface="Book Antiqua" pitchFamily="18" charset="0"/>
            </a:rPr>
            <a:t> </a:t>
          </a:r>
          <a:r>
            <a:rPr lang="en-US" sz="1100" b="0" dirty="0" err="1" smtClean="0">
              <a:latin typeface="Book Antiqua" pitchFamily="18" charset="0"/>
            </a:rPr>
            <a:t>Bhaskar</a:t>
          </a:r>
          <a:endParaRPr lang="en-US" sz="1100" b="0" dirty="0">
            <a:latin typeface="Book Antiqua" pitchFamily="18" charset="0"/>
          </a:endParaRPr>
        </a:p>
      </dgm:t>
    </dgm:pt>
    <dgm:pt modelId="{81BA230E-C449-40BD-AD84-A62015EDA439}" type="parTrans" cxnId="{9E617470-DBFF-46F1-A27A-E061F61F0439}">
      <dgm:prSet/>
      <dgm:spPr/>
      <dgm:t>
        <a:bodyPr/>
        <a:lstStyle/>
        <a:p>
          <a:endParaRPr lang="en-US"/>
        </a:p>
      </dgm:t>
    </dgm:pt>
    <dgm:pt modelId="{0D8123E9-6AB6-415F-88E6-05C9C5171506}" type="sibTrans" cxnId="{9E617470-DBFF-46F1-A27A-E061F61F0439}">
      <dgm:prSet/>
      <dgm:spPr/>
      <dgm:t>
        <a:bodyPr/>
        <a:lstStyle/>
        <a:p>
          <a:endParaRPr lang="en-US"/>
        </a:p>
      </dgm:t>
    </dgm:pt>
    <dgm:pt modelId="{6F23A076-1DB2-4B04-89C8-A1E826CA9CEE}">
      <dgm:prSet phldrT="[Text]" custT="1"/>
      <dgm:spPr>
        <a:ln>
          <a:solidFill>
            <a:schemeClr val="bg1">
              <a:lumMod val="75000"/>
            </a:schemeClr>
          </a:solidFill>
        </a:ln>
      </dgm:spPr>
      <dgm:t>
        <a:bodyPr/>
        <a:lstStyle/>
        <a:p>
          <a:r>
            <a:rPr lang="en-US" sz="1100" b="0" dirty="0" smtClean="0">
              <a:latin typeface="Book Antiqua" pitchFamily="18" charset="0"/>
            </a:rPr>
            <a:t>Chandigarh Business School  conferred with B-School Innovation Award  in Indian B-School Awards  by  Discovery Education Media </a:t>
          </a:r>
          <a:endParaRPr lang="en-US" sz="1100" b="0" dirty="0">
            <a:latin typeface="Book Antiqua" pitchFamily="18" charset="0"/>
          </a:endParaRPr>
        </a:p>
      </dgm:t>
    </dgm:pt>
    <dgm:pt modelId="{8CFB008B-B163-4FDF-9DD6-D7B8E94CEA60}" type="parTrans" cxnId="{D7C045FE-072C-43F3-A729-B3681BA73C51}">
      <dgm:prSet/>
      <dgm:spPr/>
      <dgm:t>
        <a:bodyPr/>
        <a:lstStyle/>
        <a:p>
          <a:endParaRPr lang="en-US"/>
        </a:p>
      </dgm:t>
    </dgm:pt>
    <dgm:pt modelId="{6E73B325-591C-4FAC-A538-CD647B70C331}" type="sibTrans" cxnId="{D7C045FE-072C-43F3-A729-B3681BA73C51}">
      <dgm:prSet/>
      <dgm:spPr/>
      <dgm:t>
        <a:bodyPr/>
        <a:lstStyle/>
        <a:p>
          <a:endParaRPr lang="en-US"/>
        </a:p>
      </dgm:t>
    </dgm:pt>
    <dgm:pt modelId="{D127C43F-A31A-4FD1-98D3-170DF826141F}">
      <dgm:prSet phldrT="[Text]" custT="1"/>
      <dgm:spPr>
        <a:ln>
          <a:solidFill>
            <a:schemeClr val="bg1">
              <a:lumMod val="75000"/>
            </a:schemeClr>
          </a:solidFill>
        </a:ln>
      </dgm:spPr>
      <dgm:t>
        <a:bodyPr/>
        <a:lstStyle/>
        <a:p>
          <a:r>
            <a:rPr lang="en-US" sz="1100" b="0" dirty="0" smtClean="0">
              <a:latin typeface="Book Antiqua" pitchFamily="18" charset="0"/>
            </a:rPr>
            <a:t>University School of Business  , conferred with B School Leadership Award, by ET NOW </a:t>
          </a:r>
          <a:endParaRPr lang="en-US" sz="1100" b="0" dirty="0">
            <a:latin typeface="Book Antiqua" pitchFamily="18" charset="0"/>
          </a:endParaRPr>
        </a:p>
      </dgm:t>
    </dgm:pt>
    <dgm:pt modelId="{0CEE1021-C415-4BB2-A57E-0B5ECCE6197B}" type="parTrans" cxnId="{594A0F14-2A37-462C-B0ED-D302E6A3AC62}">
      <dgm:prSet/>
      <dgm:spPr/>
      <dgm:t>
        <a:bodyPr/>
        <a:lstStyle/>
        <a:p>
          <a:endParaRPr lang="en-US"/>
        </a:p>
      </dgm:t>
    </dgm:pt>
    <dgm:pt modelId="{303DEF60-A4FB-4FD0-9C06-A26E0CF50FE5}" type="sibTrans" cxnId="{594A0F14-2A37-462C-B0ED-D302E6A3AC62}">
      <dgm:prSet/>
      <dgm:spPr/>
      <dgm:t>
        <a:bodyPr/>
        <a:lstStyle/>
        <a:p>
          <a:endParaRPr lang="en-US"/>
        </a:p>
      </dgm:t>
    </dgm:pt>
    <dgm:pt modelId="{3BED4C01-5CE3-49BD-AC72-E23AB067F835}" type="pres">
      <dgm:prSet presAssocID="{468E9356-273E-4100-9D29-7D74AD1C3BE4}" presName="linear" presStyleCnt="0">
        <dgm:presLayoutVars>
          <dgm:dir/>
          <dgm:resizeHandles val="exact"/>
        </dgm:presLayoutVars>
      </dgm:prSet>
      <dgm:spPr/>
      <dgm:t>
        <a:bodyPr/>
        <a:lstStyle/>
        <a:p>
          <a:endParaRPr lang="en-US"/>
        </a:p>
      </dgm:t>
    </dgm:pt>
    <dgm:pt modelId="{CE29B391-7870-489D-A820-D9275DAE3354}" type="pres">
      <dgm:prSet presAssocID="{9755DCDF-56E5-4FD5-9067-813932320485}" presName="comp" presStyleCnt="0"/>
      <dgm:spPr/>
    </dgm:pt>
    <dgm:pt modelId="{E16BB455-0576-41B6-BEAE-608C44069FEF}" type="pres">
      <dgm:prSet presAssocID="{9755DCDF-56E5-4FD5-9067-813932320485}" presName="box" presStyleLbl="node1" presStyleIdx="0" presStyleCnt="3" custScaleX="60637" custLinFactNeighborX="10891"/>
      <dgm:spPr/>
      <dgm:t>
        <a:bodyPr/>
        <a:lstStyle/>
        <a:p>
          <a:endParaRPr lang="en-US"/>
        </a:p>
      </dgm:t>
    </dgm:pt>
    <dgm:pt modelId="{EA87C3F7-35AF-49A3-B9CC-ABCB8687257B}" type="pres">
      <dgm:prSet presAssocID="{9755DCDF-56E5-4FD5-9067-813932320485}" presName="img" presStyleLbl="fgImgPlace1" presStyleIdx="0" presStyleCnt="3" custScaleX="146341" custScaleY="106038" custLinFactNeighborX="-34569"/>
      <dgm:spPr>
        <a:blipFill rotWithShape="0">
          <a:blip xmlns:r="http://schemas.openxmlformats.org/officeDocument/2006/relationships" r:embed="rId1"/>
          <a:stretch>
            <a:fillRect/>
          </a:stretch>
        </a:blipFill>
        <a:ln>
          <a:solidFill>
            <a:schemeClr val="bg1">
              <a:lumMod val="75000"/>
            </a:schemeClr>
          </a:solidFill>
        </a:ln>
      </dgm:spPr>
      <dgm:t>
        <a:bodyPr/>
        <a:lstStyle/>
        <a:p>
          <a:endParaRPr lang="en-US"/>
        </a:p>
      </dgm:t>
    </dgm:pt>
    <dgm:pt modelId="{5256C6A9-6D37-4AEF-8727-AEB209249CF5}" type="pres">
      <dgm:prSet presAssocID="{9755DCDF-56E5-4FD5-9067-813932320485}" presName="text" presStyleLbl="node1" presStyleIdx="0" presStyleCnt="3">
        <dgm:presLayoutVars>
          <dgm:bulletEnabled val="1"/>
        </dgm:presLayoutVars>
      </dgm:prSet>
      <dgm:spPr/>
      <dgm:t>
        <a:bodyPr/>
        <a:lstStyle/>
        <a:p>
          <a:endParaRPr lang="en-US"/>
        </a:p>
      </dgm:t>
    </dgm:pt>
    <dgm:pt modelId="{C53415E8-5622-43F7-8636-7A8E8EFFB616}" type="pres">
      <dgm:prSet presAssocID="{0D8123E9-6AB6-415F-88E6-05C9C5171506}" presName="spacer" presStyleCnt="0"/>
      <dgm:spPr/>
    </dgm:pt>
    <dgm:pt modelId="{F3FA9729-0DEA-4058-991F-0FFDFD26381C}" type="pres">
      <dgm:prSet presAssocID="{6F23A076-1DB2-4B04-89C8-A1E826CA9CEE}" presName="comp" presStyleCnt="0"/>
      <dgm:spPr/>
    </dgm:pt>
    <dgm:pt modelId="{1151C221-B175-4565-8F32-E59A527E95C7}" type="pres">
      <dgm:prSet presAssocID="{6F23A076-1DB2-4B04-89C8-A1E826CA9CEE}" presName="box" presStyleLbl="node1" presStyleIdx="1" presStyleCnt="3" custScaleX="60974" custScaleY="110108" custLinFactNeighborX="12025"/>
      <dgm:spPr/>
      <dgm:t>
        <a:bodyPr/>
        <a:lstStyle/>
        <a:p>
          <a:endParaRPr lang="en-US"/>
        </a:p>
      </dgm:t>
    </dgm:pt>
    <dgm:pt modelId="{A4DA4ABC-F946-4B3F-829E-6835C55C41B5}" type="pres">
      <dgm:prSet presAssocID="{6F23A076-1DB2-4B04-89C8-A1E826CA9CEE}" presName="img" presStyleLbl="fgImgPlace1" presStyleIdx="1" presStyleCnt="3" custScaleX="150481" custScaleY="106038" custLinFactNeighborX="-33113"/>
      <dgm:spPr>
        <a:blipFill rotWithShape="0">
          <a:blip xmlns:r="http://schemas.openxmlformats.org/officeDocument/2006/relationships" r:embed="rId2"/>
          <a:stretch>
            <a:fillRect/>
          </a:stretch>
        </a:blipFill>
        <a:ln>
          <a:solidFill>
            <a:schemeClr val="bg1">
              <a:lumMod val="75000"/>
            </a:schemeClr>
          </a:solidFill>
        </a:ln>
      </dgm:spPr>
      <dgm:t>
        <a:bodyPr/>
        <a:lstStyle/>
        <a:p>
          <a:endParaRPr lang="en-US"/>
        </a:p>
      </dgm:t>
    </dgm:pt>
    <dgm:pt modelId="{DC1993FD-8F79-48FC-9C1A-11015C4EA2A0}" type="pres">
      <dgm:prSet presAssocID="{6F23A076-1DB2-4B04-89C8-A1E826CA9CEE}" presName="text" presStyleLbl="node1" presStyleIdx="1" presStyleCnt="3">
        <dgm:presLayoutVars>
          <dgm:bulletEnabled val="1"/>
        </dgm:presLayoutVars>
      </dgm:prSet>
      <dgm:spPr/>
      <dgm:t>
        <a:bodyPr/>
        <a:lstStyle/>
        <a:p>
          <a:endParaRPr lang="en-US"/>
        </a:p>
      </dgm:t>
    </dgm:pt>
    <dgm:pt modelId="{7ACF7329-CE34-435A-B0CC-3DD6ACCFF560}" type="pres">
      <dgm:prSet presAssocID="{6E73B325-591C-4FAC-A538-CD647B70C331}" presName="spacer" presStyleCnt="0"/>
      <dgm:spPr/>
    </dgm:pt>
    <dgm:pt modelId="{E2B05BBB-A20E-49B5-92D7-1885ABDFF29A}" type="pres">
      <dgm:prSet presAssocID="{D127C43F-A31A-4FD1-98D3-170DF826141F}" presName="comp" presStyleCnt="0"/>
      <dgm:spPr/>
    </dgm:pt>
    <dgm:pt modelId="{67E19135-104B-4A74-9F80-4BD5DB477D07}" type="pres">
      <dgm:prSet presAssocID="{D127C43F-A31A-4FD1-98D3-170DF826141F}" presName="box" presStyleLbl="node1" presStyleIdx="2" presStyleCnt="3" custScaleX="60976" custLinFactNeighborX="12773"/>
      <dgm:spPr/>
      <dgm:t>
        <a:bodyPr/>
        <a:lstStyle/>
        <a:p>
          <a:endParaRPr lang="en-US"/>
        </a:p>
      </dgm:t>
    </dgm:pt>
    <dgm:pt modelId="{AC856CD9-B1CA-41FA-8D57-0AD25902DCB9}" type="pres">
      <dgm:prSet presAssocID="{D127C43F-A31A-4FD1-98D3-170DF826141F}" presName="img" presStyleLbl="fgImgPlace1" presStyleIdx="2" presStyleCnt="3" custScaleX="155193" custScaleY="106038" custLinFactNeighborX="-31933"/>
      <dgm:spPr>
        <a:blipFill rotWithShape="0">
          <a:blip xmlns:r="http://schemas.openxmlformats.org/officeDocument/2006/relationships" r:embed="rId3"/>
          <a:stretch>
            <a:fillRect/>
          </a:stretch>
        </a:blipFill>
        <a:ln>
          <a:solidFill>
            <a:schemeClr val="bg1">
              <a:lumMod val="75000"/>
            </a:schemeClr>
          </a:solidFill>
        </a:ln>
      </dgm:spPr>
      <dgm:t>
        <a:bodyPr/>
        <a:lstStyle/>
        <a:p>
          <a:endParaRPr lang="en-US"/>
        </a:p>
      </dgm:t>
    </dgm:pt>
    <dgm:pt modelId="{E05152B7-600F-4E2D-94FC-71CEE57DA7BB}" type="pres">
      <dgm:prSet presAssocID="{D127C43F-A31A-4FD1-98D3-170DF826141F}" presName="text" presStyleLbl="node1" presStyleIdx="2" presStyleCnt="3">
        <dgm:presLayoutVars>
          <dgm:bulletEnabled val="1"/>
        </dgm:presLayoutVars>
      </dgm:prSet>
      <dgm:spPr/>
      <dgm:t>
        <a:bodyPr/>
        <a:lstStyle/>
        <a:p>
          <a:endParaRPr lang="en-US"/>
        </a:p>
      </dgm:t>
    </dgm:pt>
  </dgm:ptLst>
  <dgm:cxnLst>
    <dgm:cxn modelId="{594A0F14-2A37-462C-B0ED-D302E6A3AC62}" srcId="{468E9356-273E-4100-9D29-7D74AD1C3BE4}" destId="{D127C43F-A31A-4FD1-98D3-170DF826141F}" srcOrd="2" destOrd="0" parTransId="{0CEE1021-C415-4BB2-A57E-0B5ECCE6197B}" sibTransId="{303DEF60-A4FB-4FD0-9C06-A26E0CF50FE5}"/>
    <dgm:cxn modelId="{0E45996B-FA5B-4DB2-80D9-DDFA4A4FC8E6}" type="presOf" srcId="{D127C43F-A31A-4FD1-98D3-170DF826141F}" destId="{E05152B7-600F-4E2D-94FC-71CEE57DA7BB}" srcOrd="1" destOrd="0" presId="urn:microsoft.com/office/officeart/2005/8/layout/vList4#1"/>
    <dgm:cxn modelId="{B8DEE9C9-80AE-40F3-A750-BB9821B2A386}" type="presOf" srcId="{468E9356-273E-4100-9D29-7D74AD1C3BE4}" destId="{3BED4C01-5CE3-49BD-AC72-E23AB067F835}" srcOrd="0" destOrd="0" presId="urn:microsoft.com/office/officeart/2005/8/layout/vList4#1"/>
    <dgm:cxn modelId="{C316D6C9-5B72-4428-8585-D831E23E95EF}" type="presOf" srcId="{6F23A076-1DB2-4B04-89C8-A1E826CA9CEE}" destId="{DC1993FD-8F79-48FC-9C1A-11015C4EA2A0}" srcOrd="1" destOrd="0" presId="urn:microsoft.com/office/officeart/2005/8/layout/vList4#1"/>
    <dgm:cxn modelId="{4E1E2BE0-4DDF-4AF5-8915-65C41FA3D7A8}" type="presOf" srcId="{6F23A076-1DB2-4B04-89C8-A1E826CA9CEE}" destId="{1151C221-B175-4565-8F32-E59A527E95C7}" srcOrd="0" destOrd="0" presId="urn:microsoft.com/office/officeart/2005/8/layout/vList4#1"/>
    <dgm:cxn modelId="{D7C045FE-072C-43F3-A729-B3681BA73C51}" srcId="{468E9356-273E-4100-9D29-7D74AD1C3BE4}" destId="{6F23A076-1DB2-4B04-89C8-A1E826CA9CEE}" srcOrd="1" destOrd="0" parTransId="{8CFB008B-B163-4FDF-9DD6-D7B8E94CEA60}" sibTransId="{6E73B325-591C-4FAC-A538-CD647B70C331}"/>
    <dgm:cxn modelId="{B3EDDB85-CFF7-4363-AEBB-CA906F285175}" type="presOf" srcId="{9755DCDF-56E5-4FD5-9067-813932320485}" destId="{5256C6A9-6D37-4AEF-8727-AEB209249CF5}" srcOrd="1" destOrd="0" presId="urn:microsoft.com/office/officeart/2005/8/layout/vList4#1"/>
    <dgm:cxn modelId="{1BB4088F-860C-408B-A730-5B327F31EA5E}" type="presOf" srcId="{9755DCDF-56E5-4FD5-9067-813932320485}" destId="{E16BB455-0576-41B6-BEAE-608C44069FEF}" srcOrd="0" destOrd="0" presId="urn:microsoft.com/office/officeart/2005/8/layout/vList4#1"/>
    <dgm:cxn modelId="{F369BEDA-7556-42E3-9E45-BB0935CD6D58}" type="presOf" srcId="{D127C43F-A31A-4FD1-98D3-170DF826141F}" destId="{67E19135-104B-4A74-9F80-4BD5DB477D07}" srcOrd="0" destOrd="0" presId="urn:microsoft.com/office/officeart/2005/8/layout/vList4#1"/>
    <dgm:cxn modelId="{9E617470-DBFF-46F1-A27A-E061F61F0439}" srcId="{468E9356-273E-4100-9D29-7D74AD1C3BE4}" destId="{9755DCDF-56E5-4FD5-9067-813932320485}" srcOrd="0" destOrd="0" parTransId="{81BA230E-C449-40BD-AD84-A62015EDA439}" sibTransId="{0D8123E9-6AB6-415F-88E6-05C9C5171506}"/>
    <dgm:cxn modelId="{5DF6AD7B-7E3D-4739-8961-9FAE69351AC6}" type="presParOf" srcId="{3BED4C01-5CE3-49BD-AC72-E23AB067F835}" destId="{CE29B391-7870-489D-A820-D9275DAE3354}" srcOrd="0" destOrd="0" presId="urn:microsoft.com/office/officeart/2005/8/layout/vList4#1"/>
    <dgm:cxn modelId="{55C259D6-70E1-4CE1-A550-987ACD7A1A50}" type="presParOf" srcId="{CE29B391-7870-489D-A820-D9275DAE3354}" destId="{E16BB455-0576-41B6-BEAE-608C44069FEF}" srcOrd="0" destOrd="0" presId="urn:microsoft.com/office/officeart/2005/8/layout/vList4#1"/>
    <dgm:cxn modelId="{994FA90D-E99F-44AB-B18E-9B3201BEC90D}" type="presParOf" srcId="{CE29B391-7870-489D-A820-D9275DAE3354}" destId="{EA87C3F7-35AF-49A3-B9CC-ABCB8687257B}" srcOrd="1" destOrd="0" presId="urn:microsoft.com/office/officeart/2005/8/layout/vList4#1"/>
    <dgm:cxn modelId="{9CBE4566-5B7E-4884-AC72-FE6765B6672B}" type="presParOf" srcId="{CE29B391-7870-489D-A820-D9275DAE3354}" destId="{5256C6A9-6D37-4AEF-8727-AEB209249CF5}" srcOrd="2" destOrd="0" presId="urn:microsoft.com/office/officeart/2005/8/layout/vList4#1"/>
    <dgm:cxn modelId="{2942CAB8-0248-407C-B47E-0634F1DC93EF}" type="presParOf" srcId="{3BED4C01-5CE3-49BD-AC72-E23AB067F835}" destId="{C53415E8-5622-43F7-8636-7A8E8EFFB616}" srcOrd="1" destOrd="0" presId="urn:microsoft.com/office/officeart/2005/8/layout/vList4#1"/>
    <dgm:cxn modelId="{FF2FC36F-8B6F-46EE-B119-E4EDF400637A}" type="presParOf" srcId="{3BED4C01-5CE3-49BD-AC72-E23AB067F835}" destId="{F3FA9729-0DEA-4058-991F-0FFDFD26381C}" srcOrd="2" destOrd="0" presId="urn:microsoft.com/office/officeart/2005/8/layout/vList4#1"/>
    <dgm:cxn modelId="{DAC036B8-7636-4E9A-AE90-833C0F19FEB9}" type="presParOf" srcId="{F3FA9729-0DEA-4058-991F-0FFDFD26381C}" destId="{1151C221-B175-4565-8F32-E59A527E95C7}" srcOrd="0" destOrd="0" presId="urn:microsoft.com/office/officeart/2005/8/layout/vList4#1"/>
    <dgm:cxn modelId="{0D9FEB56-58B8-4F58-94B6-4D6177647946}" type="presParOf" srcId="{F3FA9729-0DEA-4058-991F-0FFDFD26381C}" destId="{A4DA4ABC-F946-4B3F-829E-6835C55C41B5}" srcOrd="1" destOrd="0" presId="urn:microsoft.com/office/officeart/2005/8/layout/vList4#1"/>
    <dgm:cxn modelId="{9787D27D-4115-4B7E-A6B5-E758FC75957E}" type="presParOf" srcId="{F3FA9729-0DEA-4058-991F-0FFDFD26381C}" destId="{DC1993FD-8F79-48FC-9C1A-11015C4EA2A0}" srcOrd="2" destOrd="0" presId="urn:microsoft.com/office/officeart/2005/8/layout/vList4#1"/>
    <dgm:cxn modelId="{B43884D0-CFE5-4447-AF4C-07466498A1FB}" type="presParOf" srcId="{3BED4C01-5CE3-49BD-AC72-E23AB067F835}" destId="{7ACF7329-CE34-435A-B0CC-3DD6ACCFF560}" srcOrd="3" destOrd="0" presId="urn:microsoft.com/office/officeart/2005/8/layout/vList4#1"/>
    <dgm:cxn modelId="{36A5F378-2AA0-4FCC-BCA4-60BB75CDAB91}" type="presParOf" srcId="{3BED4C01-5CE3-49BD-AC72-E23AB067F835}" destId="{E2B05BBB-A20E-49B5-92D7-1885ABDFF29A}" srcOrd="4" destOrd="0" presId="urn:microsoft.com/office/officeart/2005/8/layout/vList4#1"/>
    <dgm:cxn modelId="{9AFCE7AB-D644-48EF-89A6-83E37871A47B}" type="presParOf" srcId="{E2B05BBB-A20E-49B5-92D7-1885ABDFF29A}" destId="{67E19135-104B-4A74-9F80-4BD5DB477D07}" srcOrd="0" destOrd="0" presId="urn:microsoft.com/office/officeart/2005/8/layout/vList4#1"/>
    <dgm:cxn modelId="{02D1235E-1A52-4313-8973-66BC76479277}" type="presParOf" srcId="{E2B05BBB-A20E-49B5-92D7-1885ABDFF29A}" destId="{AC856CD9-B1CA-41FA-8D57-0AD25902DCB9}" srcOrd="1" destOrd="0" presId="urn:microsoft.com/office/officeart/2005/8/layout/vList4#1"/>
    <dgm:cxn modelId="{508F2F93-E613-42B5-8001-9E6E5040DB2A}" type="presParOf" srcId="{E2B05BBB-A20E-49B5-92D7-1885ABDFF29A}" destId="{E05152B7-600F-4E2D-94FC-71CEE57DA7BB}" srcOrd="2" destOrd="0" presId="urn:microsoft.com/office/officeart/2005/8/layout/vList4#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A644C10-40D9-4642-8E79-D22615C351C3}" type="doc">
      <dgm:prSet loTypeId="urn:microsoft.com/office/officeart/2005/8/layout/vList6" loCatId="list" qsTypeId="urn:microsoft.com/office/officeart/2005/8/quickstyle/simple1" qsCatId="simple" csTypeId="urn:microsoft.com/office/officeart/2005/8/colors/colorful1#2" csCatId="colorful" phldr="1"/>
      <dgm:spPr/>
      <dgm:t>
        <a:bodyPr/>
        <a:lstStyle/>
        <a:p>
          <a:endParaRPr lang="en-IN"/>
        </a:p>
      </dgm:t>
    </dgm:pt>
    <dgm:pt modelId="{8F9216FE-0053-4A5F-AD54-568EDE3D03BE}">
      <dgm:prSet phldrT="[Text]"/>
      <dgm:spPr/>
      <dgm:t>
        <a:bodyPr/>
        <a:lstStyle/>
        <a:p>
          <a:r>
            <a:rPr lang="en-US" b="1" dirty="0" smtClean="0"/>
            <a:t>Soft Skills</a:t>
          </a:r>
          <a:endParaRPr lang="en-IN" dirty="0"/>
        </a:p>
      </dgm:t>
    </dgm:pt>
    <dgm:pt modelId="{615F5EA5-1A1A-4F21-B5EF-FE60471B0478}" type="parTrans" cxnId="{C748809A-68F7-4863-93D0-A426EB20B4C0}">
      <dgm:prSet/>
      <dgm:spPr/>
      <dgm:t>
        <a:bodyPr/>
        <a:lstStyle/>
        <a:p>
          <a:endParaRPr lang="en-IN"/>
        </a:p>
      </dgm:t>
    </dgm:pt>
    <dgm:pt modelId="{53DF941A-073F-4316-A360-5F0A6885084D}" type="sibTrans" cxnId="{C748809A-68F7-4863-93D0-A426EB20B4C0}">
      <dgm:prSet/>
      <dgm:spPr/>
      <dgm:t>
        <a:bodyPr/>
        <a:lstStyle/>
        <a:p>
          <a:endParaRPr lang="en-IN"/>
        </a:p>
      </dgm:t>
    </dgm:pt>
    <dgm:pt modelId="{95EF43CD-69E2-4854-ADFE-1A5C7B97D1D5}">
      <dgm:prSet phldrT="[Text]" custT="1"/>
      <dgm:spPr/>
      <dgm:t>
        <a:bodyPr/>
        <a:lstStyle/>
        <a:p>
          <a:r>
            <a:rPr lang="en-US" sz="2000" b="1" dirty="0" smtClean="0"/>
            <a:t>Resume building </a:t>
          </a:r>
          <a:endParaRPr lang="en-IN" sz="2000" b="1" dirty="0"/>
        </a:p>
      </dgm:t>
    </dgm:pt>
    <dgm:pt modelId="{532DD2B4-90EC-4383-BD20-FDB8B0D3AFA0}" type="parTrans" cxnId="{5EF882E2-10E8-4DD0-A6B2-BCC257191191}">
      <dgm:prSet/>
      <dgm:spPr/>
      <dgm:t>
        <a:bodyPr/>
        <a:lstStyle/>
        <a:p>
          <a:endParaRPr lang="en-IN"/>
        </a:p>
      </dgm:t>
    </dgm:pt>
    <dgm:pt modelId="{D07F4437-02E0-467A-BC58-24A744EE18E1}" type="sibTrans" cxnId="{5EF882E2-10E8-4DD0-A6B2-BCC257191191}">
      <dgm:prSet/>
      <dgm:spPr/>
      <dgm:t>
        <a:bodyPr/>
        <a:lstStyle/>
        <a:p>
          <a:endParaRPr lang="en-IN"/>
        </a:p>
      </dgm:t>
    </dgm:pt>
    <dgm:pt modelId="{54A47D68-FD6C-4EDB-8353-627C0DC1878D}">
      <dgm:prSet phldrT="[Text]"/>
      <dgm:spPr/>
      <dgm:t>
        <a:bodyPr/>
        <a:lstStyle/>
        <a:p>
          <a:r>
            <a:rPr lang="en-US" b="1" dirty="0" smtClean="0"/>
            <a:t>Aptitude skills</a:t>
          </a:r>
          <a:endParaRPr lang="en-IN" dirty="0"/>
        </a:p>
      </dgm:t>
    </dgm:pt>
    <dgm:pt modelId="{D5A8F5D4-8C61-4D78-940E-8D9E006228C9}" type="parTrans" cxnId="{95491F59-C3E0-4DF5-B4EA-FEA9E2763498}">
      <dgm:prSet/>
      <dgm:spPr/>
      <dgm:t>
        <a:bodyPr/>
        <a:lstStyle/>
        <a:p>
          <a:endParaRPr lang="en-IN"/>
        </a:p>
      </dgm:t>
    </dgm:pt>
    <dgm:pt modelId="{42EAECB4-1A0C-40F5-84EF-121D9C217011}" type="sibTrans" cxnId="{95491F59-C3E0-4DF5-B4EA-FEA9E2763498}">
      <dgm:prSet/>
      <dgm:spPr/>
      <dgm:t>
        <a:bodyPr/>
        <a:lstStyle/>
        <a:p>
          <a:endParaRPr lang="en-IN"/>
        </a:p>
      </dgm:t>
    </dgm:pt>
    <dgm:pt modelId="{41CDB015-456B-4532-99C3-867EA732F740}">
      <dgm:prSet phldrT="[Text]" custT="1"/>
      <dgm:spPr/>
      <dgm:t>
        <a:bodyPr/>
        <a:lstStyle/>
        <a:p>
          <a:r>
            <a:rPr lang="en-US" sz="2000" b="1" dirty="0" smtClean="0"/>
            <a:t>Fundamental Mathematics</a:t>
          </a:r>
          <a:endParaRPr lang="en-IN" sz="2000" b="1" dirty="0"/>
        </a:p>
      </dgm:t>
    </dgm:pt>
    <dgm:pt modelId="{8BB7A3B8-40BB-432A-A34A-67CEB064DDA4}" type="parTrans" cxnId="{1088829E-ADE9-40C1-98EB-3B0FD5D9D0F4}">
      <dgm:prSet/>
      <dgm:spPr/>
      <dgm:t>
        <a:bodyPr/>
        <a:lstStyle/>
        <a:p>
          <a:endParaRPr lang="en-IN"/>
        </a:p>
      </dgm:t>
    </dgm:pt>
    <dgm:pt modelId="{9C5B1C84-01D5-43BC-A928-5C67809F8BFD}" type="sibTrans" cxnId="{1088829E-ADE9-40C1-98EB-3B0FD5D9D0F4}">
      <dgm:prSet/>
      <dgm:spPr/>
      <dgm:t>
        <a:bodyPr/>
        <a:lstStyle/>
        <a:p>
          <a:endParaRPr lang="en-IN"/>
        </a:p>
      </dgm:t>
    </dgm:pt>
    <dgm:pt modelId="{74622373-2804-4028-A060-1BE198681596}">
      <dgm:prSet custT="1"/>
      <dgm:spPr/>
      <dgm:t>
        <a:bodyPr/>
        <a:lstStyle/>
        <a:p>
          <a:r>
            <a:rPr lang="en-US" sz="2000" b="1" dirty="0" smtClean="0"/>
            <a:t>Extempore speeches</a:t>
          </a:r>
        </a:p>
      </dgm:t>
    </dgm:pt>
    <dgm:pt modelId="{2295CE51-36CF-4DCC-B268-847FEC3F0001}" type="parTrans" cxnId="{75D19370-1849-432E-88E2-A27FB2449E0D}">
      <dgm:prSet/>
      <dgm:spPr/>
      <dgm:t>
        <a:bodyPr/>
        <a:lstStyle/>
        <a:p>
          <a:endParaRPr lang="en-IN"/>
        </a:p>
      </dgm:t>
    </dgm:pt>
    <dgm:pt modelId="{8920FFDF-970D-4C4B-A12F-81A9D5E0C44C}" type="sibTrans" cxnId="{75D19370-1849-432E-88E2-A27FB2449E0D}">
      <dgm:prSet/>
      <dgm:spPr/>
      <dgm:t>
        <a:bodyPr/>
        <a:lstStyle/>
        <a:p>
          <a:endParaRPr lang="en-IN"/>
        </a:p>
      </dgm:t>
    </dgm:pt>
    <dgm:pt modelId="{661805C1-14B1-4059-BDBD-A8A7E392DEB2}">
      <dgm:prSet custT="1"/>
      <dgm:spPr/>
      <dgm:t>
        <a:bodyPr/>
        <a:lstStyle/>
        <a:p>
          <a:r>
            <a:rPr lang="en-US" sz="2000" b="1" dirty="0" smtClean="0"/>
            <a:t>Case presentation and Analysis</a:t>
          </a:r>
        </a:p>
      </dgm:t>
    </dgm:pt>
    <dgm:pt modelId="{1A7835B3-EBC4-41F7-873B-5C0FBEF58F93}" type="parTrans" cxnId="{8FE537B6-20A1-4273-BA14-76CCA54E1FE3}">
      <dgm:prSet/>
      <dgm:spPr/>
      <dgm:t>
        <a:bodyPr/>
        <a:lstStyle/>
        <a:p>
          <a:endParaRPr lang="en-IN"/>
        </a:p>
      </dgm:t>
    </dgm:pt>
    <dgm:pt modelId="{AA9F2DE9-D4B5-4601-8B94-C0706F9A673E}" type="sibTrans" cxnId="{8FE537B6-20A1-4273-BA14-76CCA54E1FE3}">
      <dgm:prSet/>
      <dgm:spPr/>
      <dgm:t>
        <a:bodyPr/>
        <a:lstStyle/>
        <a:p>
          <a:endParaRPr lang="en-IN"/>
        </a:p>
      </dgm:t>
    </dgm:pt>
    <dgm:pt modelId="{CBFFFC96-C4F7-49C4-8FA5-BC8BB3C81C4A}">
      <dgm:prSet custT="1"/>
      <dgm:spPr/>
      <dgm:t>
        <a:bodyPr/>
        <a:lstStyle/>
        <a:p>
          <a:r>
            <a:rPr lang="en-US" sz="2000" b="1" dirty="0" smtClean="0"/>
            <a:t>Group Discussions</a:t>
          </a:r>
        </a:p>
      </dgm:t>
    </dgm:pt>
    <dgm:pt modelId="{8BFF2414-CCFF-4681-B93D-93A363D15E62}" type="parTrans" cxnId="{51469E72-87CA-4855-B3C1-BF6131CEB4E2}">
      <dgm:prSet/>
      <dgm:spPr/>
      <dgm:t>
        <a:bodyPr/>
        <a:lstStyle/>
        <a:p>
          <a:endParaRPr lang="en-IN"/>
        </a:p>
      </dgm:t>
    </dgm:pt>
    <dgm:pt modelId="{E7CAAF11-E5C0-4265-8EC8-56439D7EF1AC}" type="sibTrans" cxnId="{51469E72-87CA-4855-B3C1-BF6131CEB4E2}">
      <dgm:prSet/>
      <dgm:spPr/>
      <dgm:t>
        <a:bodyPr/>
        <a:lstStyle/>
        <a:p>
          <a:endParaRPr lang="en-IN"/>
        </a:p>
      </dgm:t>
    </dgm:pt>
    <dgm:pt modelId="{F0E02A68-D2C8-4752-8675-4339ECD5BD45}">
      <dgm:prSet custT="1"/>
      <dgm:spPr/>
      <dgm:t>
        <a:bodyPr/>
        <a:lstStyle/>
        <a:p>
          <a:r>
            <a:rPr lang="en-US" sz="2000" b="1" dirty="0" smtClean="0"/>
            <a:t>Technical/ Personal Interviews</a:t>
          </a:r>
        </a:p>
      </dgm:t>
    </dgm:pt>
    <dgm:pt modelId="{31C4E979-CBB4-4958-BDCB-BBA813791D61}" type="parTrans" cxnId="{76C8BAB7-5BBB-4546-AB98-1FBC1AD6E18E}">
      <dgm:prSet/>
      <dgm:spPr/>
      <dgm:t>
        <a:bodyPr/>
        <a:lstStyle/>
        <a:p>
          <a:endParaRPr lang="en-IN"/>
        </a:p>
      </dgm:t>
    </dgm:pt>
    <dgm:pt modelId="{552DEC2E-A41B-4FA7-89ED-855CB3B247AB}" type="sibTrans" cxnId="{76C8BAB7-5BBB-4546-AB98-1FBC1AD6E18E}">
      <dgm:prSet/>
      <dgm:spPr/>
      <dgm:t>
        <a:bodyPr/>
        <a:lstStyle/>
        <a:p>
          <a:endParaRPr lang="en-IN"/>
        </a:p>
      </dgm:t>
    </dgm:pt>
    <dgm:pt modelId="{01163A56-D9B0-4CAF-9F6E-0EDD8151B106}">
      <dgm:prSet custT="1"/>
      <dgm:spPr/>
      <dgm:t>
        <a:bodyPr/>
        <a:lstStyle/>
        <a:p>
          <a:r>
            <a:rPr lang="en-US" sz="2000" b="1" dirty="0" smtClean="0"/>
            <a:t>Quantitative Aptitude</a:t>
          </a:r>
        </a:p>
      </dgm:t>
    </dgm:pt>
    <dgm:pt modelId="{0CE608C4-1278-4D1D-8D4B-4B1B5A76DD48}" type="parTrans" cxnId="{2CCCB7AD-8943-4E6C-9362-999AF84B5EF6}">
      <dgm:prSet/>
      <dgm:spPr/>
      <dgm:t>
        <a:bodyPr/>
        <a:lstStyle/>
        <a:p>
          <a:endParaRPr lang="en-IN"/>
        </a:p>
      </dgm:t>
    </dgm:pt>
    <dgm:pt modelId="{48190D51-F98B-45E1-B9A9-00410DA2F433}" type="sibTrans" cxnId="{2CCCB7AD-8943-4E6C-9362-999AF84B5EF6}">
      <dgm:prSet/>
      <dgm:spPr/>
      <dgm:t>
        <a:bodyPr/>
        <a:lstStyle/>
        <a:p>
          <a:endParaRPr lang="en-IN"/>
        </a:p>
      </dgm:t>
    </dgm:pt>
    <dgm:pt modelId="{CD88A812-3B27-42C2-93B9-0F8BEEBC7755}">
      <dgm:prSet custT="1"/>
      <dgm:spPr/>
      <dgm:t>
        <a:bodyPr/>
        <a:lstStyle/>
        <a:p>
          <a:r>
            <a:rPr lang="en-US" sz="2000" b="1" dirty="0" smtClean="0"/>
            <a:t>Logical Reasoning</a:t>
          </a:r>
        </a:p>
      </dgm:t>
    </dgm:pt>
    <dgm:pt modelId="{4488C075-900A-469E-B552-2115750F69BE}" type="parTrans" cxnId="{8A174D2B-BC0A-41EA-87E3-1FF7221CBCB2}">
      <dgm:prSet/>
      <dgm:spPr/>
      <dgm:t>
        <a:bodyPr/>
        <a:lstStyle/>
        <a:p>
          <a:endParaRPr lang="en-IN"/>
        </a:p>
      </dgm:t>
    </dgm:pt>
    <dgm:pt modelId="{A68BFDDF-0DC3-4E4D-9AD3-11C65D948BB1}" type="sibTrans" cxnId="{8A174D2B-BC0A-41EA-87E3-1FF7221CBCB2}">
      <dgm:prSet/>
      <dgm:spPr/>
      <dgm:t>
        <a:bodyPr/>
        <a:lstStyle/>
        <a:p>
          <a:endParaRPr lang="en-IN"/>
        </a:p>
      </dgm:t>
    </dgm:pt>
    <dgm:pt modelId="{5AF033B4-81F9-4EFE-9460-74700DFE05ED}">
      <dgm:prSet custT="1"/>
      <dgm:spPr/>
      <dgm:t>
        <a:bodyPr/>
        <a:lstStyle/>
        <a:p>
          <a:r>
            <a:rPr lang="en-US" sz="2000" b="1" dirty="0" smtClean="0"/>
            <a:t>Verbal aptitude</a:t>
          </a:r>
        </a:p>
      </dgm:t>
    </dgm:pt>
    <dgm:pt modelId="{BE2B8E09-A16D-4CA6-B620-E06CF27211A2}" type="parTrans" cxnId="{D408B6D3-79F7-4862-BB07-6EB271F3F7AE}">
      <dgm:prSet/>
      <dgm:spPr/>
      <dgm:t>
        <a:bodyPr/>
        <a:lstStyle/>
        <a:p>
          <a:endParaRPr lang="en-IN"/>
        </a:p>
      </dgm:t>
    </dgm:pt>
    <dgm:pt modelId="{BE70D81E-C3D5-4979-817A-29895D683381}" type="sibTrans" cxnId="{D408B6D3-79F7-4862-BB07-6EB271F3F7AE}">
      <dgm:prSet/>
      <dgm:spPr/>
      <dgm:t>
        <a:bodyPr/>
        <a:lstStyle/>
        <a:p>
          <a:endParaRPr lang="en-IN"/>
        </a:p>
      </dgm:t>
    </dgm:pt>
    <dgm:pt modelId="{FF882974-23D2-4286-814F-56EA7558DC1B}">
      <dgm:prSet custT="1"/>
      <dgm:spPr/>
      <dgm:t>
        <a:bodyPr/>
        <a:lstStyle/>
        <a:p>
          <a:r>
            <a:rPr lang="en-US" sz="2000" b="1" dirty="0" smtClean="0"/>
            <a:t>Puzzles and  Picture analysis</a:t>
          </a:r>
        </a:p>
      </dgm:t>
    </dgm:pt>
    <dgm:pt modelId="{4C589212-F181-4892-854B-86E091B95572}" type="parTrans" cxnId="{5439BC13-BC4D-48C2-BDBA-0ED90E2C1E11}">
      <dgm:prSet/>
      <dgm:spPr/>
      <dgm:t>
        <a:bodyPr/>
        <a:lstStyle/>
        <a:p>
          <a:endParaRPr lang="en-IN"/>
        </a:p>
      </dgm:t>
    </dgm:pt>
    <dgm:pt modelId="{E8A9959D-E6EE-4E2A-B623-DDBA3FC30E36}" type="sibTrans" cxnId="{5439BC13-BC4D-48C2-BDBA-0ED90E2C1E11}">
      <dgm:prSet/>
      <dgm:spPr/>
      <dgm:t>
        <a:bodyPr/>
        <a:lstStyle/>
        <a:p>
          <a:endParaRPr lang="en-IN"/>
        </a:p>
      </dgm:t>
    </dgm:pt>
    <dgm:pt modelId="{60162F92-FA95-41AD-83FA-9D3429209492}" type="pres">
      <dgm:prSet presAssocID="{4A644C10-40D9-4642-8E79-D22615C351C3}" presName="Name0" presStyleCnt="0">
        <dgm:presLayoutVars>
          <dgm:dir/>
          <dgm:animLvl val="lvl"/>
          <dgm:resizeHandles/>
        </dgm:presLayoutVars>
      </dgm:prSet>
      <dgm:spPr/>
      <dgm:t>
        <a:bodyPr/>
        <a:lstStyle/>
        <a:p>
          <a:endParaRPr lang="en-IN"/>
        </a:p>
      </dgm:t>
    </dgm:pt>
    <dgm:pt modelId="{8186E3C3-9C06-440D-B710-37B939122FA6}" type="pres">
      <dgm:prSet presAssocID="{8F9216FE-0053-4A5F-AD54-568EDE3D03BE}" presName="linNode" presStyleCnt="0"/>
      <dgm:spPr/>
    </dgm:pt>
    <dgm:pt modelId="{FED11E28-CCD0-489E-ADCE-04125051D45F}" type="pres">
      <dgm:prSet presAssocID="{8F9216FE-0053-4A5F-AD54-568EDE3D03BE}" presName="parentShp" presStyleLbl="node1" presStyleIdx="0" presStyleCnt="2">
        <dgm:presLayoutVars>
          <dgm:bulletEnabled val="1"/>
        </dgm:presLayoutVars>
      </dgm:prSet>
      <dgm:spPr/>
      <dgm:t>
        <a:bodyPr/>
        <a:lstStyle/>
        <a:p>
          <a:endParaRPr lang="en-IN"/>
        </a:p>
      </dgm:t>
    </dgm:pt>
    <dgm:pt modelId="{D24E2959-9D7A-45C0-8305-2F255AC2C6CF}" type="pres">
      <dgm:prSet presAssocID="{8F9216FE-0053-4A5F-AD54-568EDE3D03BE}" presName="childShp" presStyleLbl="bgAccFollowNode1" presStyleIdx="0" presStyleCnt="2">
        <dgm:presLayoutVars>
          <dgm:bulletEnabled val="1"/>
        </dgm:presLayoutVars>
      </dgm:prSet>
      <dgm:spPr/>
      <dgm:t>
        <a:bodyPr/>
        <a:lstStyle/>
        <a:p>
          <a:endParaRPr lang="en-IN"/>
        </a:p>
      </dgm:t>
    </dgm:pt>
    <dgm:pt modelId="{EAD29303-932B-4150-8A73-E5D481455134}" type="pres">
      <dgm:prSet presAssocID="{53DF941A-073F-4316-A360-5F0A6885084D}" presName="spacing" presStyleCnt="0"/>
      <dgm:spPr/>
    </dgm:pt>
    <dgm:pt modelId="{37BCC1A4-8DAE-43AC-9A23-3CCD827851DD}" type="pres">
      <dgm:prSet presAssocID="{54A47D68-FD6C-4EDB-8353-627C0DC1878D}" presName="linNode" presStyleCnt="0"/>
      <dgm:spPr/>
    </dgm:pt>
    <dgm:pt modelId="{1F46F551-BADC-404D-97EE-2998D664634C}" type="pres">
      <dgm:prSet presAssocID="{54A47D68-FD6C-4EDB-8353-627C0DC1878D}" presName="parentShp" presStyleLbl="node1" presStyleIdx="1" presStyleCnt="2">
        <dgm:presLayoutVars>
          <dgm:bulletEnabled val="1"/>
        </dgm:presLayoutVars>
      </dgm:prSet>
      <dgm:spPr/>
      <dgm:t>
        <a:bodyPr/>
        <a:lstStyle/>
        <a:p>
          <a:endParaRPr lang="en-IN"/>
        </a:p>
      </dgm:t>
    </dgm:pt>
    <dgm:pt modelId="{B87155E8-01C6-4D62-A87B-5415D5DED89D}" type="pres">
      <dgm:prSet presAssocID="{54A47D68-FD6C-4EDB-8353-627C0DC1878D}" presName="childShp" presStyleLbl="bgAccFollowNode1" presStyleIdx="1" presStyleCnt="2">
        <dgm:presLayoutVars>
          <dgm:bulletEnabled val="1"/>
        </dgm:presLayoutVars>
      </dgm:prSet>
      <dgm:spPr/>
      <dgm:t>
        <a:bodyPr/>
        <a:lstStyle/>
        <a:p>
          <a:endParaRPr lang="en-IN"/>
        </a:p>
      </dgm:t>
    </dgm:pt>
  </dgm:ptLst>
  <dgm:cxnLst>
    <dgm:cxn modelId="{FA392605-2DE6-4D63-B2B7-AE5120B5F3F0}" type="presOf" srcId="{54A47D68-FD6C-4EDB-8353-627C0DC1878D}" destId="{1F46F551-BADC-404D-97EE-2998D664634C}" srcOrd="0" destOrd="0" presId="urn:microsoft.com/office/officeart/2005/8/layout/vList6"/>
    <dgm:cxn modelId="{85A8B51D-5666-4B24-B5C8-60EB7C2F5346}" type="presOf" srcId="{5AF033B4-81F9-4EFE-9460-74700DFE05ED}" destId="{B87155E8-01C6-4D62-A87B-5415D5DED89D}" srcOrd="0" destOrd="3" presId="urn:microsoft.com/office/officeart/2005/8/layout/vList6"/>
    <dgm:cxn modelId="{29DF3B78-0F41-4705-BDDA-3F3A69112029}" type="presOf" srcId="{4A644C10-40D9-4642-8E79-D22615C351C3}" destId="{60162F92-FA95-41AD-83FA-9D3429209492}" srcOrd="0" destOrd="0" presId="urn:microsoft.com/office/officeart/2005/8/layout/vList6"/>
    <dgm:cxn modelId="{ADC26809-A3BD-4E96-96F4-5CBDF74F3BE5}" type="presOf" srcId="{95EF43CD-69E2-4854-ADFE-1A5C7B97D1D5}" destId="{D24E2959-9D7A-45C0-8305-2F255AC2C6CF}" srcOrd="0" destOrd="0" presId="urn:microsoft.com/office/officeart/2005/8/layout/vList6"/>
    <dgm:cxn modelId="{76C8BAB7-5BBB-4546-AB98-1FBC1AD6E18E}" srcId="{8F9216FE-0053-4A5F-AD54-568EDE3D03BE}" destId="{F0E02A68-D2C8-4752-8675-4339ECD5BD45}" srcOrd="4" destOrd="0" parTransId="{31C4E979-CBB4-4958-BDCB-BBA813791D61}" sibTransId="{552DEC2E-A41B-4FA7-89ED-855CB3B247AB}"/>
    <dgm:cxn modelId="{EA9B3880-61DC-4FB0-BB50-AB2F3811B616}" type="presOf" srcId="{01163A56-D9B0-4CAF-9F6E-0EDD8151B106}" destId="{B87155E8-01C6-4D62-A87B-5415D5DED89D}" srcOrd="0" destOrd="1" presId="urn:microsoft.com/office/officeart/2005/8/layout/vList6"/>
    <dgm:cxn modelId="{1088829E-ADE9-40C1-98EB-3B0FD5D9D0F4}" srcId="{54A47D68-FD6C-4EDB-8353-627C0DC1878D}" destId="{41CDB015-456B-4532-99C3-867EA732F740}" srcOrd="0" destOrd="0" parTransId="{8BB7A3B8-40BB-432A-A34A-67CEB064DDA4}" sibTransId="{9C5B1C84-01D5-43BC-A928-5C67809F8BFD}"/>
    <dgm:cxn modelId="{2CCCB7AD-8943-4E6C-9362-999AF84B5EF6}" srcId="{54A47D68-FD6C-4EDB-8353-627C0DC1878D}" destId="{01163A56-D9B0-4CAF-9F6E-0EDD8151B106}" srcOrd="1" destOrd="0" parTransId="{0CE608C4-1278-4D1D-8D4B-4B1B5A76DD48}" sibTransId="{48190D51-F98B-45E1-B9A9-00410DA2F433}"/>
    <dgm:cxn modelId="{C748809A-68F7-4863-93D0-A426EB20B4C0}" srcId="{4A644C10-40D9-4642-8E79-D22615C351C3}" destId="{8F9216FE-0053-4A5F-AD54-568EDE3D03BE}" srcOrd="0" destOrd="0" parTransId="{615F5EA5-1A1A-4F21-B5EF-FE60471B0478}" sibTransId="{53DF941A-073F-4316-A360-5F0A6885084D}"/>
    <dgm:cxn modelId="{5439BC13-BC4D-48C2-BDBA-0ED90E2C1E11}" srcId="{54A47D68-FD6C-4EDB-8353-627C0DC1878D}" destId="{FF882974-23D2-4286-814F-56EA7558DC1B}" srcOrd="4" destOrd="0" parTransId="{4C589212-F181-4892-854B-86E091B95572}" sibTransId="{E8A9959D-E6EE-4E2A-B623-DDBA3FC30E36}"/>
    <dgm:cxn modelId="{8FE537B6-20A1-4273-BA14-76CCA54E1FE3}" srcId="{8F9216FE-0053-4A5F-AD54-568EDE3D03BE}" destId="{661805C1-14B1-4059-BDBD-A8A7E392DEB2}" srcOrd="2" destOrd="0" parTransId="{1A7835B3-EBC4-41F7-873B-5C0FBEF58F93}" sibTransId="{AA9F2DE9-D4B5-4601-8B94-C0706F9A673E}"/>
    <dgm:cxn modelId="{75D19370-1849-432E-88E2-A27FB2449E0D}" srcId="{8F9216FE-0053-4A5F-AD54-568EDE3D03BE}" destId="{74622373-2804-4028-A060-1BE198681596}" srcOrd="1" destOrd="0" parTransId="{2295CE51-36CF-4DCC-B268-847FEC3F0001}" sibTransId="{8920FFDF-970D-4C4B-A12F-81A9D5E0C44C}"/>
    <dgm:cxn modelId="{795DE5AB-5DAF-4F34-8E6A-C624423AA251}" type="presOf" srcId="{F0E02A68-D2C8-4752-8675-4339ECD5BD45}" destId="{D24E2959-9D7A-45C0-8305-2F255AC2C6CF}" srcOrd="0" destOrd="4" presId="urn:microsoft.com/office/officeart/2005/8/layout/vList6"/>
    <dgm:cxn modelId="{683DE8D9-657A-4795-8F0A-D5D546903A34}" type="presOf" srcId="{CBFFFC96-C4F7-49C4-8FA5-BC8BB3C81C4A}" destId="{D24E2959-9D7A-45C0-8305-2F255AC2C6CF}" srcOrd="0" destOrd="3" presId="urn:microsoft.com/office/officeart/2005/8/layout/vList6"/>
    <dgm:cxn modelId="{8E539B99-249B-4F0E-833C-8A0BBE6267FF}" type="presOf" srcId="{FF882974-23D2-4286-814F-56EA7558DC1B}" destId="{B87155E8-01C6-4D62-A87B-5415D5DED89D}" srcOrd="0" destOrd="4" presId="urn:microsoft.com/office/officeart/2005/8/layout/vList6"/>
    <dgm:cxn modelId="{0E3FCBD0-5AFB-41FD-9BC9-6EAA88143508}" type="presOf" srcId="{CD88A812-3B27-42C2-93B9-0F8BEEBC7755}" destId="{B87155E8-01C6-4D62-A87B-5415D5DED89D}" srcOrd="0" destOrd="2" presId="urn:microsoft.com/office/officeart/2005/8/layout/vList6"/>
    <dgm:cxn modelId="{95491F59-C3E0-4DF5-B4EA-FEA9E2763498}" srcId="{4A644C10-40D9-4642-8E79-D22615C351C3}" destId="{54A47D68-FD6C-4EDB-8353-627C0DC1878D}" srcOrd="1" destOrd="0" parTransId="{D5A8F5D4-8C61-4D78-940E-8D9E006228C9}" sibTransId="{42EAECB4-1A0C-40F5-84EF-121D9C217011}"/>
    <dgm:cxn modelId="{53E3E16C-19EF-4824-8801-740FBAE89125}" type="presOf" srcId="{41CDB015-456B-4532-99C3-867EA732F740}" destId="{B87155E8-01C6-4D62-A87B-5415D5DED89D}" srcOrd="0" destOrd="0" presId="urn:microsoft.com/office/officeart/2005/8/layout/vList6"/>
    <dgm:cxn modelId="{D408B6D3-79F7-4862-BB07-6EB271F3F7AE}" srcId="{54A47D68-FD6C-4EDB-8353-627C0DC1878D}" destId="{5AF033B4-81F9-4EFE-9460-74700DFE05ED}" srcOrd="3" destOrd="0" parTransId="{BE2B8E09-A16D-4CA6-B620-E06CF27211A2}" sibTransId="{BE70D81E-C3D5-4979-817A-29895D683381}"/>
    <dgm:cxn modelId="{51469E72-87CA-4855-B3C1-BF6131CEB4E2}" srcId="{8F9216FE-0053-4A5F-AD54-568EDE3D03BE}" destId="{CBFFFC96-C4F7-49C4-8FA5-BC8BB3C81C4A}" srcOrd="3" destOrd="0" parTransId="{8BFF2414-CCFF-4681-B93D-93A363D15E62}" sibTransId="{E7CAAF11-E5C0-4265-8EC8-56439D7EF1AC}"/>
    <dgm:cxn modelId="{A9F27AE7-9A4C-4356-94C6-BBE473A4A36D}" type="presOf" srcId="{8F9216FE-0053-4A5F-AD54-568EDE3D03BE}" destId="{FED11E28-CCD0-489E-ADCE-04125051D45F}" srcOrd="0" destOrd="0" presId="urn:microsoft.com/office/officeart/2005/8/layout/vList6"/>
    <dgm:cxn modelId="{5EF882E2-10E8-4DD0-A6B2-BCC257191191}" srcId="{8F9216FE-0053-4A5F-AD54-568EDE3D03BE}" destId="{95EF43CD-69E2-4854-ADFE-1A5C7B97D1D5}" srcOrd="0" destOrd="0" parTransId="{532DD2B4-90EC-4383-BD20-FDB8B0D3AFA0}" sibTransId="{D07F4437-02E0-467A-BC58-24A744EE18E1}"/>
    <dgm:cxn modelId="{8A174D2B-BC0A-41EA-87E3-1FF7221CBCB2}" srcId="{54A47D68-FD6C-4EDB-8353-627C0DC1878D}" destId="{CD88A812-3B27-42C2-93B9-0F8BEEBC7755}" srcOrd="2" destOrd="0" parTransId="{4488C075-900A-469E-B552-2115750F69BE}" sibTransId="{A68BFDDF-0DC3-4E4D-9AD3-11C65D948BB1}"/>
    <dgm:cxn modelId="{28E5848A-8A53-45A3-B51F-CC46D888F3C3}" type="presOf" srcId="{661805C1-14B1-4059-BDBD-A8A7E392DEB2}" destId="{D24E2959-9D7A-45C0-8305-2F255AC2C6CF}" srcOrd="0" destOrd="2" presId="urn:microsoft.com/office/officeart/2005/8/layout/vList6"/>
    <dgm:cxn modelId="{C1B85927-2BC5-4A9B-A8A6-CF57705D0018}" type="presOf" srcId="{74622373-2804-4028-A060-1BE198681596}" destId="{D24E2959-9D7A-45C0-8305-2F255AC2C6CF}" srcOrd="0" destOrd="1" presId="urn:microsoft.com/office/officeart/2005/8/layout/vList6"/>
    <dgm:cxn modelId="{5510868D-8C6D-4FC7-B132-50560F84F126}" type="presParOf" srcId="{60162F92-FA95-41AD-83FA-9D3429209492}" destId="{8186E3C3-9C06-440D-B710-37B939122FA6}" srcOrd="0" destOrd="0" presId="urn:microsoft.com/office/officeart/2005/8/layout/vList6"/>
    <dgm:cxn modelId="{99AF8027-2619-4826-BB26-2BA683B60F6D}" type="presParOf" srcId="{8186E3C3-9C06-440D-B710-37B939122FA6}" destId="{FED11E28-CCD0-489E-ADCE-04125051D45F}" srcOrd="0" destOrd="0" presId="urn:microsoft.com/office/officeart/2005/8/layout/vList6"/>
    <dgm:cxn modelId="{82B4C09D-4C61-4009-BF70-2F0BD820AB6B}" type="presParOf" srcId="{8186E3C3-9C06-440D-B710-37B939122FA6}" destId="{D24E2959-9D7A-45C0-8305-2F255AC2C6CF}" srcOrd="1" destOrd="0" presId="urn:microsoft.com/office/officeart/2005/8/layout/vList6"/>
    <dgm:cxn modelId="{C99A20F1-B174-4375-B345-5BC80CE0D191}" type="presParOf" srcId="{60162F92-FA95-41AD-83FA-9D3429209492}" destId="{EAD29303-932B-4150-8A73-E5D481455134}" srcOrd="1" destOrd="0" presId="urn:microsoft.com/office/officeart/2005/8/layout/vList6"/>
    <dgm:cxn modelId="{79854FF2-0BE6-43FF-863E-D81865F508D3}" type="presParOf" srcId="{60162F92-FA95-41AD-83FA-9D3429209492}" destId="{37BCC1A4-8DAE-43AC-9A23-3CCD827851DD}" srcOrd="2" destOrd="0" presId="urn:microsoft.com/office/officeart/2005/8/layout/vList6"/>
    <dgm:cxn modelId="{E16F06FE-A01D-4C1E-AC8E-D64A50A078D8}" type="presParOf" srcId="{37BCC1A4-8DAE-43AC-9A23-3CCD827851DD}" destId="{1F46F551-BADC-404D-97EE-2998D664634C}" srcOrd="0" destOrd="0" presId="urn:microsoft.com/office/officeart/2005/8/layout/vList6"/>
    <dgm:cxn modelId="{470A2B87-5281-4A45-971D-547CBE7ACC6C}" type="presParOf" srcId="{37BCC1A4-8DAE-43AC-9A23-3CCD827851DD}" destId="{B87155E8-01C6-4D62-A87B-5415D5DED89D}"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365C781-8B91-4A8B-B8E8-F09EBFBD30A2}" type="doc">
      <dgm:prSet loTypeId="urn:microsoft.com/office/officeart/2005/8/layout/vList6" loCatId="list" qsTypeId="urn:microsoft.com/office/officeart/2005/8/quickstyle/simple1" qsCatId="simple" csTypeId="urn:microsoft.com/office/officeart/2005/8/colors/colorful4" csCatId="colorful" phldr="1"/>
      <dgm:spPr/>
      <dgm:t>
        <a:bodyPr/>
        <a:lstStyle/>
        <a:p>
          <a:endParaRPr lang="en-IN"/>
        </a:p>
      </dgm:t>
    </dgm:pt>
    <dgm:pt modelId="{6713DF4E-E261-470F-88AD-147159F48C72}">
      <dgm:prSet phldrT="[Text]"/>
      <dgm:spPr/>
      <dgm:t>
        <a:bodyPr/>
        <a:lstStyle/>
        <a:p>
          <a:r>
            <a:rPr lang="en-US" dirty="0" smtClean="0"/>
            <a:t>Technical IT Based</a:t>
          </a:r>
          <a:endParaRPr lang="en-IN" dirty="0"/>
        </a:p>
      </dgm:t>
    </dgm:pt>
    <dgm:pt modelId="{FE2E800B-4D87-4EBD-B384-72B54967DDE2}" type="parTrans" cxnId="{06409C5E-9E20-4E3D-B408-961C151373A0}">
      <dgm:prSet/>
      <dgm:spPr/>
      <dgm:t>
        <a:bodyPr/>
        <a:lstStyle/>
        <a:p>
          <a:endParaRPr lang="en-IN"/>
        </a:p>
      </dgm:t>
    </dgm:pt>
    <dgm:pt modelId="{82790EEE-B5E2-4C4C-9520-23359BF3B7BF}" type="sibTrans" cxnId="{06409C5E-9E20-4E3D-B408-961C151373A0}">
      <dgm:prSet/>
      <dgm:spPr/>
      <dgm:t>
        <a:bodyPr/>
        <a:lstStyle/>
        <a:p>
          <a:endParaRPr lang="en-IN"/>
        </a:p>
      </dgm:t>
    </dgm:pt>
    <dgm:pt modelId="{5355B774-F04D-493C-A35C-DCDA95354709}">
      <dgm:prSet phldrT="[Text]" custT="1"/>
      <dgm:spPr/>
      <dgm:t>
        <a:bodyPr/>
        <a:lstStyle/>
        <a:p>
          <a:pPr algn="l"/>
          <a:r>
            <a:rPr lang="en-US" sz="2000" b="1" dirty="0" smtClean="0"/>
            <a:t>Java, </a:t>
          </a:r>
          <a:r>
            <a:rPr lang="en-US" sz="2000" b="1" dirty="0" err="1" smtClean="0"/>
            <a:t>.Net</a:t>
          </a:r>
          <a:endParaRPr lang="en-IN" sz="2000" b="1" dirty="0"/>
        </a:p>
      </dgm:t>
    </dgm:pt>
    <dgm:pt modelId="{9F06E23D-8D5A-4EF5-BB57-A6E07E17E16C}" type="parTrans" cxnId="{618A20B6-C471-489C-A9EA-468ED8ACA3B6}">
      <dgm:prSet/>
      <dgm:spPr/>
      <dgm:t>
        <a:bodyPr/>
        <a:lstStyle/>
        <a:p>
          <a:endParaRPr lang="en-IN"/>
        </a:p>
      </dgm:t>
    </dgm:pt>
    <dgm:pt modelId="{2C4E23C9-E68F-4D90-9693-100119F3B203}" type="sibTrans" cxnId="{618A20B6-C471-489C-A9EA-468ED8ACA3B6}">
      <dgm:prSet/>
      <dgm:spPr/>
      <dgm:t>
        <a:bodyPr/>
        <a:lstStyle/>
        <a:p>
          <a:endParaRPr lang="en-IN"/>
        </a:p>
      </dgm:t>
    </dgm:pt>
    <dgm:pt modelId="{7CBD571A-401C-4E97-A9B4-08D57F09E66D}">
      <dgm:prSet phldrT="[Text]"/>
      <dgm:spPr/>
      <dgm:t>
        <a:bodyPr/>
        <a:lstStyle/>
        <a:p>
          <a:r>
            <a:rPr lang="en-US" dirty="0" smtClean="0"/>
            <a:t>Technical Core</a:t>
          </a:r>
          <a:endParaRPr lang="en-IN" dirty="0"/>
        </a:p>
      </dgm:t>
    </dgm:pt>
    <dgm:pt modelId="{22C8472D-E17E-4131-95E1-E4EEE5152F4C}" type="parTrans" cxnId="{60B3AF9B-6299-4162-B98E-0B22B638D304}">
      <dgm:prSet/>
      <dgm:spPr/>
      <dgm:t>
        <a:bodyPr/>
        <a:lstStyle/>
        <a:p>
          <a:endParaRPr lang="en-IN"/>
        </a:p>
      </dgm:t>
    </dgm:pt>
    <dgm:pt modelId="{0E8B07B7-53CB-4BE0-B49D-F8342B242489}" type="sibTrans" cxnId="{60B3AF9B-6299-4162-B98E-0B22B638D304}">
      <dgm:prSet/>
      <dgm:spPr/>
      <dgm:t>
        <a:bodyPr/>
        <a:lstStyle/>
        <a:p>
          <a:endParaRPr lang="en-IN"/>
        </a:p>
      </dgm:t>
    </dgm:pt>
    <dgm:pt modelId="{E1C2F2B8-A738-4E82-A533-FCE8A8CCC0D4}">
      <dgm:prSet phldrT="[Text]" custT="1"/>
      <dgm:spPr/>
      <dgm:t>
        <a:bodyPr/>
        <a:lstStyle/>
        <a:p>
          <a:pPr algn="l"/>
          <a:r>
            <a:rPr lang="en-US" sz="2000" b="1" dirty="0" smtClean="0"/>
            <a:t>Quiz in each  subject</a:t>
          </a:r>
          <a:endParaRPr lang="en-IN" sz="2000" b="1" dirty="0"/>
        </a:p>
      </dgm:t>
    </dgm:pt>
    <dgm:pt modelId="{D5137469-3717-4A0B-85E4-4AD878F44AAD}" type="parTrans" cxnId="{C37C028C-7350-4547-9455-021ACEFE5FF3}">
      <dgm:prSet/>
      <dgm:spPr/>
      <dgm:t>
        <a:bodyPr/>
        <a:lstStyle/>
        <a:p>
          <a:endParaRPr lang="en-IN"/>
        </a:p>
      </dgm:t>
    </dgm:pt>
    <dgm:pt modelId="{D12E9710-09EB-471B-A101-8C1472F68BCA}" type="sibTrans" cxnId="{C37C028C-7350-4547-9455-021ACEFE5FF3}">
      <dgm:prSet/>
      <dgm:spPr/>
      <dgm:t>
        <a:bodyPr/>
        <a:lstStyle/>
        <a:p>
          <a:endParaRPr lang="en-IN"/>
        </a:p>
      </dgm:t>
    </dgm:pt>
    <dgm:pt modelId="{9A21267C-86C5-40F4-BBDF-77A56D7A4E28}">
      <dgm:prSet phldrT="[Text]" custT="1"/>
      <dgm:spPr/>
      <dgm:t>
        <a:bodyPr/>
        <a:lstStyle/>
        <a:p>
          <a:pPr algn="l"/>
          <a:r>
            <a:rPr lang="en-US" sz="2000" b="1" dirty="0" smtClean="0"/>
            <a:t>Engineering practices</a:t>
          </a:r>
          <a:endParaRPr lang="en-IN" sz="2000" b="1" dirty="0"/>
        </a:p>
      </dgm:t>
    </dgm:pt>
    <dgm:pt modelId="{7FF7F6EF-0E34-410A-A922-A9AA1E355FE1}" type="parTrans" cxnId="{AAA796F1-8617-4023-900B-758E01079193}">
      <dgm:prSet/>
      <dgm:spPr/>
      <dgm:t>
        <a:bodyPr/>
        <a:lstStyle/>
        <a:p>
          <a:endParaRPr lang="en-IN"/>
        </a:p>
      </dgm:t>
    </dgm:pt>
    <dgm:pt modelId="{C9938575-478B-45ED-9C8B-B758F0D8DED9}" type="sibTrans" cxnId="{AAA796F1-8617-4023-900B-758E01079193}">
      <dgm:prSet/>
      <dgm:spPr/>
      <dgm:t>
        <a:bodyPr/>
        <a:lstStyle/>
        <a:p>
          <a:endParaRPr lang="en-IN"/>
        </a:p>
      </dgm:t>
    </dgm:pt>
    <dgm:pt modelId="{E7F7F6EC-5572-4930-A2FD-E2B5360B452A}">
      <dgm:prSet phldrT="[Text]" custT="1"/>
      <dgm:spPr/>
      <dgm:t>
        <a:bodyPr/>
        <a:lstStyle/>
        <a:p>
          <a:pPr algn="l"/>
          <a:r>
            <a:rPr lang="en-IN" sz="2000" b="1" dirty="0" smtClean="0"/>
            <a:t>OOP Concepts</a:t>
          </a:r>
          <a:endParaRPr lang="en-IN" sz="2000" b="1" dirty="0"/>
        </a:p>
      </dgm:t>
    </dgm:pt>
    <dgm:pt modelId="{C8B7B8A1-9F0C-4449-B2EC-95C25E1BC3B6}" type="parTrans" cxnId="{BD0B96E3-1E82-47BA-B92E-556BFDE33913}">
      <dgm:prSet/>
      <dgm:spPr/>
      <dgm:t>
        <a:bodyPr/>
        <a:lstStyle/>
        <a:p>
          <a:endParaRPr lang="en-IN"/>
        </a:p>
      </dgm:t>
    </dgm:pt>
    <dgm:pt modelId="{6B22024B-D1F7-490E-8A58-164DE3554D49}" type="sibTrans" cxnId="{BD0B96E3-1E82-47BA-B92E-556BFDE33913}">
      <dgm:prSet/>
      <dgm:spPr/>
      <dgm:t>
        <a:bodyPr/>
        <a:lstStyle/>
        <a:p>
          <a:endParaRPr lang="en-IN"/>
        </a:p>
      </dgm:t>
    </dgm:pt>
    <dgm:pt modelId="{950BFB36-D9F4-4ABB-995B-6F3547F2E082}">
      <dgm:prSet phldrT="[Text]" custT="1"/>
      <dgm:spPr/>
      <dgm:t>
        <a:bodyPr/>
        <a:lstStyle/>
        <a:p>
          <a:pPr algn="l"/>
          <a:r>
            <a:rPr lang="en-US" sz="2000" b="1" dirty="0" smtClean="0"/>
            <a:t> Industrial experts </a:t>
          </a:r>
          <a:endParaRPr lang="en-IN" sz="2000" b="1" dirty="0"/>
        </a:p>
      </dgm:t>
    </dgm:pt>
    <dgm:pt modelId="{BC96207B-FACE-4DC5-8AD1-832278569C5A}" type="parTrans" cxnId="{49C0FE32-C562-4E97-B7B4-A8D16477094F}">
      <dgm:prSet/>
      <dgm:spPr/>
      <dgm:t>
        <a:bodyPr/>
        <a:lstStyle/>
        <a:p>
          <a:endParaRPr lang="en-IN"/>
        </a:p>
      </dgm:t>
    </dgm:pt>
    <dgm:pt modelId="{DE95CEBA-6F96-478A-B047-9DA02FC20A4D}" type="sibTrans" cxnId="{49C0FE32-C562-4E97-B7B4-A8D16477094F}">
      <dgm:prSet/>
      <dgm:spPr/>
      <dgm:t>
        <a:bodyPr/>
        <a:lstStyle/>
        <a:p>
          <a:endParaRPr lang="en-IN"/>
        </a:p>
      </dgm:t>
    </dgm:pt>
    <dgm:pt modelId="{785CC334-B9BA-4D5B-9852-0E9FBF051667}">
      <dgm:prSet phldrT="[Text]" custT="1"/>
      <dgm:spPr/>
      <dgm:t>
        <a:bodyPr/>
        <a:lstStyle/>
        <a:p>
          <a:pPr algn="l"/>
          <a:r>
            <a:rPr lang="en-US" sz="2000" b="1" dirty="0" smtClean="0"/>
            <a:t>Projects at each level</a:t>
          </a:r>
          <a:endParaRPr lang="en-IN" sz="2000" b="1" dirty="0"/>
        </a:p>
      </dgm:t>
    </dgm:pt>
    <dgm:pt modelId="{275BA6DC-10D6-4708-87E6-87E86E538C26}" type="parTrans" cxnId="{9B6689E0-35F2-41AA-8952-A41B36F2703D}">
      <dgm:prSet/>
      <dgm:spPr/>
      <dgm:t>
        <a:bodyPr/>
        <a:lstStyle/>
        <a:p>
          <a:endParaRPr lang="en-IN"/>
        </a:p>
      </dgm:t>
    </dgm:pt>
    <dgm:pt modelId="{0BC1CF12-C7E5-4AF1-8541-EEBB29F8AD64}" type="sibTrans" cxnId="{9B6689E0-35F2-41AA-8952-A41B36F2703D}">
      <dgm:prSet/>
      <dgm:spPr/>
      <dgm:t>
        <a:bodyPr/>
        <a:lstStyle/>
        <a:p>
          <a:endParaRPr lang="en-IN"/>
        </a:p>
      </dgm:t>
    </dgm:pt>
    <dgm:pt modelId="{3CFF1772-CAE4-4953-ACEA-A61498A62710}">
      <dgm:prSet phldrT="[Text]" custT="1"/>
      <dgm:spPr/>
      <dgm:t>
        <a:bodyPr/>
        <a:lstStyle/>
        <a:p>
          <a:pPr algn="l"/>
          <a:r>
            <a:rPr lang="en-IN" sz="2000" b="1" dirty="0" smtClean="0"/>
            <a:t>Data-structures and Algorithms</a:t>
          </a:r>
          <a:endParaRPr lang="en-IN" sz="2000" b="1" dirty="0"/>
        </a:p>
      </dgm:t>
    </dgm:pt>
    <dgm:pt modelId="{83F60EC3-1A1C-4C94-A14D-79121D7FFB15}" type="parTrans" cxnId="{4A1BACDB-DC53-48C5-BEDF-C54EEEC68C26}">
      <dgm:prSet/>
      <dgm:spPr/>
      <dgm:t>
        <a:bodyPr/>
        <a:lstStyle/>
        <a:p>
          <a:endParaRPr lang="en-IN"/>
        </a:p>
      </dgm:t>
    </dgm:pt>
    <dgm:pt modelId="{E64B6FAF-4EDC-4855-9E05-6E63190B5649}" type="sibTrans" cxnId="{4A1BACDB-DC53-48C5-BEDF-C54EEEC68C26}">
      <dgm:prSet/>
      <dgm:spPr/>
      <dgm:t>
        <a:bodyPr/>
        <a:lstStyle/>
        <a:p>
          <a:endParaRPr lang="en-IN"/>
        </a:p>
      </dgm:t>
    </dgm:pt>
    <dgm:pt modelId="{5A0DFFEF-F400-4075-BAA3-FDC166FBFBDA}" type="pres">
      <dgm:prSet presAssocID="{F365C781-8B91-4A8B-B8E8-F09EBFBD30A2}" presName="Name0" presStyleCnt="0">
        <dgm:presLayoutVars>
          <dgm:dir/>
          <dgm:animLvl val="lvl"/>
          <dgm:resizeHandles/>
        </dgm:presLayoutVars>
      </dgm:prSet>
      <dgm:spPr/>
      <dgm:t>
        <a:bodyPr/>
        <a:lstStyle/>
        <a:p>
          <a:endParaRPr lang="en-IN"/>
        </a:p>
      </dgm:t>
    </dgm:pt>
    <dgm:pt modelId="{79A7E224-E5F6-4523-B7D5-549C00B814E9}" type="pres">
      <dgm:prSet presAssocID="{6713DF4E-E261-470F-88AD-147159F48C72}" presName="linNode" presStyleCnt="0"/>
      <dgm:spPr/>
    </dgm:pt>
    <dgm:pt modelId="{FB190AAB-D248-4BEE-BA1F-C80BEB1708FE}" type="pres">
      <dgm:prSet presAssocID="{6713DF4E-E261-470F-88AD-147159F48C72}" presName="parentShp" presStyleLbl="node1" presStyleIdx="0" presStyleCnt="2">
        <dgm:presLayoutVars>
          <dgm:bulletEnabled val="1"/>
        </dgm:presLayoutVars>
      </dgm:prSet>
      <dgm:spPr/>
      <dgm:t>
        <a:bodyPr/>
        <a:lstStyle/>
        <a:p>
          <a:endParaRPr lang="en-IN"/>
        </a:p>
      </dgm:t>
    </dgm:pt>
    <dgm:pt modelId="{4E51FB76-35F8-4C6F-9A92-17DEA982C002}" type="pres">
      <dgm:prSet presAssocID="{6713DF4E-E261-470F-88AD-147159F48C72}" presName="childShp" presStyleLbl="bgAccFollowNode1" presStyleIdx="0" presStyleCnt="2" custLinFactNeighborX="461" custLinFactNeighborY="2905">
        <dgm:presLayoutVars>
          <dgm:bulletEnabled val="1"/>
        </dgm:presLayoutVars>
      </dgm:prSet>
      <dgm:spPr/>
      <dgm:t>
        <a:bodyPr/>
        <a:lstStyle/>
        <a:p>
          <a:endParaRPr lang="en-IN"/>
        </a:p>
      </dgm:t>
    </dgm:pt>
    <dgm:pt modelId="{B24972F0-6F05-43C3-A9F7-AE0842631411}" type="pres">
      <dgm:prSet presAssocID="{82790EEE-B5E2-4C4C-9520-23359BF3B7BF}" presName="spacing" presStyleCnt="0"/>
      <dgm:spPr/>
    </dgm:pt>
    <dgm:pt modelId="{7FD4CB45-7B6A-4763-A26E-296833E66B31}" type="pres">
      <dgm:prSet presAssocID="{7CBD571A-401C-4E97-A9B4-08D57F09E66D}" presName="linNode" presStyleCnt="0"/>
      <dgm:spPr/>
    </dgm:pt>
    <dgm:pt modelId="{9CF1F6A1-EFEC-4A3E-802B-C0850DA3319B}" type="pres">
      <dgm:prSet presAssocID="{7CBD571A-401C-4E97-A9B4-08D57F09E66D}" presName="parentShp" presStyleLbl="node1" presStyleIdx="1" presStyleCnt="2">
        <dgm:presLayoutVars>
          <dgm:bulletEnabled val="1"/>
        </dgm:presLayoutVars>
      </dgm:prSet>
      <dgm:spPr/>
      <dgm:t>
        <a:bodyPr/>
        <a:lstStyle/>
        <a:p>
          <a:endParaRPr lang="en-IN"/>
        </a:p>
      </dgm:t>
    </dgm:pt>
    <dgm:pt modelId="{7A4D2779-D864-4256-BBAD-04871A410F74}" type="pres">
      <dgm:prSet presAssocID="{7CBD571A-401C-4E97-A9B4-08D57F09E66D}" presName="childShp" presStyleLbl="bgAccFollowNode1" presStyleIdx="1" presStyleCnt="2">
        <dgm:presLayoutVars>
          <dgm:bulletEnabled val="1"/>
        </dgm:presLayoutVars>
      </dgm:prSet>
      <dgm:spPr/>
      <dgm:t>
        <a:bodyPr/>
        <a:lstStyle/>
        <a:p>
          <a:endParaRPr lang="en-IN"/>
        </a:p>
      </dgm:t>
    </dgm:pt>
  </dgm:ptLst>
  <dgm:cxnLst>
    <dgm:cxn modelId="{40CA53D7-800D-483E-BA73-E50C641CA933}" type="presOf" srcId="{E7F7F6EC-5572-4930-A2FD-E2B5360B452A}" destId="{4E51FB76-35F8-4C6F-9A92-17DEA982C002}" srcOrd="0" destOrd="1" presId="urn:microsoft.com/office/officeart/2005/8/layout/vList6"/>
    <dgm:cxn modelId="{AA9CC73D-6806-4845-9931-F41D653D9D8B}" type="presOf" srcId="{785CC334-B9BA-4D5B-9852-0E9FBF051667}" destId="{7A4D2779-D864-4256-BBAD-04871A410F74}" srcOrd="0" destOrd="3" presId="urn:microsoft.com/office/officeart/2005/8/layout/vList6"/>
    <dgm:cxn modelId="{7AFEEAD8-85A8-4FFA-8090-187F91EB1083}" type="presOf" srcId="{3CFF1772-CAE4-4953-ACEA-A61498A62710}" destId="{4E51FB76-35F8-4C6F-9A92-17DEA982C002}" srcOrd="0" destOrd="2" presId="urn:microsoft.com/office/officeart/2005/8/layout/vList6"/>
    <dgm:cxn modelId="{BD0B96E3-1E82-47BA-B92E-556BFDE33913}" srcId="{6713DF4E-E261-470F-88AD-147159F48C72}" destId="{E7F7F6EC-5572-4930-A2FD-E2B5360B452A}" srcOrd="1" destOrd="0" parTransId="{C8B7B8A1-9F0C-4449-B2EC-95C25E1BC3B6}" sibTransId="{6B22024B-D1F7-490E-8A58-164DE3554D49}"/>
    <dgm:cxn modelId="{60B3AF9B-6299-4162-B98E-0B22B638D304}" srcId="{F365C781-8B91-4A8B-B8E8-F09EBFBD30A2}" destId="{7CBD571A-401C-4E97-A9B4-08D57F09E66D}" srcOrd="1" destOrd="0" parTransId="{22C8472D-E17E-4131-95E1-E4EEE5152F4C}" sibTransId="{0E8B07B7-53CB-4BE0-B49D-F8342B242489}"/>
    <dgm:cxn modelId="{4480CC71-9C7E-4198-BD95-238607A71F04}" type="presOf" srcId="{F365C781-8B91-4A8B-B8E8-F09EBFBD30A2}" destId="{5A0DFFEF-F400-4075-BAA3-FDC166FBFBDA}" srcOrd="0" destOrd="0" presId="urn:microsoft.com/office/officeart/2005/8/layout/vList6"/>
    <dgm:cxn modelId="{7522A03F-EBD6-489E-B64C-7EE7CFA95842}" type="presOf" srcId="{6713DF4E-E261-470F-88AD-147159F48C72}" destId="{FB190AAB-D248-4BEE-BA1F-C80BEB1708FE}" srcOrd="0" destOrd="0" presId="urn:microsoft.com/office/officeart/2005/8/layout/vList6"/>
    <dgm:cxn modelId="{C37C028C-7350-4547-9455-021ACEFE5FF3}" srcId="{7CBD571A-401C-4E97-A9B4-08D57F09E66D}" destId="{E1C2F2B8-A738-4E82-A533-FCE8A8CCC0D4}" srcOrd="0" destOrd="0" parTransId="{D5137469-3717-4A0B-85E4-4AD878F44AAD}" sibTransId="{D12E9710-09EB-471B-A101-8C1472F68BCA}"/>
    <dgm:cxn modelId="{B43D32F2-C9BC-4337-8C71-369295BE1E0A}" type="presOf" srcId="{950BFB36-D9F4-4ABB-995B-6F3547F2E082}" destId="{7A4D2779-D864-4256-BBAD-04871A410F74}" srcOrd="0" destOrd="2" presId="urn:microsoft.com/office/officeart/2005/8/layout/vList6"/>
    <dgm:cxn modelId="{9B6689E0-35F2-41AA-8952-A41B36F2703D}" srcId="{7CBD571A-401C-4E97-A9B4-08D57F09E66D}" destId="{785CC334-B9BA-4D5B-9852-0E9FBF051667}" srcOrd="3" destOrd="0" parTransId="{275BA6DC-10D6-4708-87E6-87E86E538C26}" sibTransId="{0BC1CF12-C7E5-4AF1-8541-EEBB29F8AD64}"/>
    <dgm:cxn modelId="{518D4E85-BDA2-4D92-9D17-F70E2CF65572}" type="presOf" srcId="{7CBD571A-401C-4E97-A9B4-08D57F09E66D}" destId="{9CF1F6A1-EFEC-4A3E-802B-C0850DA3319B}" srcOrd="0" destOrd="0" presId="urn:microsoft.com/office/officeart/2005/8/layout/vList6"/>
    <dgm:cxn modelId="{618A20B6-C471-489C-A9EA-468ED8ACA3B6}" srcId="{6713DF4E-E261-470F-88AD-147159F48C72}" destId="{5355B774-F04D-493C-A35C-DCDA95354709}" srcOrd="0" destOrd="0" parTransId="{9F06E23D-8D5A-4EF5-BB57-A6E07E17E16C}" sibTransId="{2C4E23C9-E68F-4D90-9693-100119F3B203}"/>
    <dgm:cxn modelId="{AAA796F1-8617-4023-900B-758E01079193}" srcId="{7CBD571A-401C-4E97-A9B4-08D57F09E66D}" destId="{9A21267C-86C5-40F4-BBDF-77A56D7A4E28}" srcOrd="1" destOrd="0" parTransId="{7FF7F6EF-0E34-410A-A922-A9AA1E355FE1}" sibTransId="{C9938575-478B-45ED-9C8B-B758F0D8DED9}"/>
    <dgm:cxn modelId="{49C0FE32-C562-4E97-B7B4-A8D16477094F}" srcId="{7CBD571A-401C-4E97-A9B4-08D57F09E66D}" destId="{950BFB36-D9F4-4ABB-995B-6F3547F2E082}" srcOrd="2" destOrd="0" parTransId="{BC96207B-FACE-4DC5-8AD1-832278569C5A}" sibTransId="{DE95CEBA-6F96-478A-B047-9DA02FC20A4D}"/>
    <dgm:cxn modelId="{7B7C791B-4888-4D01-9FF4-07E9DA3C1165}" type="presOf" srcId="{9A21267C-86C5-40F4-BBDF-77A56D7A4E28}" destId="{7A4D2779-D864-4256-BBAD-04871A410F74}" srcOrd="0" destOrd="1" presId="urn:microsoft.com/office/officeart/2005/8/layout/vList6"/>
    <dgm:cxn modelId="{06409C5E-9E20-4E3D-B408-961C151373A0}" srcId="{F365C781-8B91-4A8B-B8E8-F09EBFBD30A2}" destId="{6713DF4E-E261-470F-88AD-147159F48C72}" srcOrd="0" destOrd="0" parTransId="{FE2E800B-4D87-4EBD-B384-72B54967DDE2}" sibTransId="{82790EEE-B5E2-4C4C-9520-23359BF3B7BF}"/>
    <dgm:cxn modelId="{4A1BACDB-DC53-48C5-BEDF-C54EEEC68C26}" srcId="{6713DF4E-E261-470F-88AD-147159F48C72}" destId="{3CFF1772-CAE4-4953-ACEA-A61498A62710}" srcOrd="2" destOrd="0" parTransId="{83F60EC3-1A1C-4C94-A14D-79121D7FFB15}" sibTransId="{E64B6FAF-4EDC-4855-9E05-6E63190B5649}"/>
    <dgm:cxn modelId="{C7AB46B5-ECCB-42C1-81AB-0F7428A90BE5}" type="presOf" srcId="{E1C2F2B8-A738-4E82-A533-FCE8A8CCC0D4}" destId="{7A4D2779-D864-4256-BBAD-04871A410F74}" srcOrd="0" destOrd="0" presId="urn:microsoft.com/office/officeart/2005/8/layout/vList6"/>
    <dgm:cxn modelId="{89168266-C61F-4F0D-84EC-F1F7FBE6A9A8}" type="presOf" srcId="{5355B774-F04D-493C-A35C-DCDA95354709}" destId="{4E51FB76-35F8-4C6F-9A92-17DEA982C002}" srcOrd="0" destOrd="0" presId="urn:microsoft.com/office/officeart/2005/8/layout/vList6"/>
    <dgm:cxn modelId="{2F32278A-F12E-4DF9-BB6E-AC73B4D58FDC}" type="presParOf" srcId="{5A0DFFEF-F400-4075-BAA3-FDC166FBFBDA}" destId="{79A7E224-E5F6-4523-B7D5-549C00B814E9}" srcOrd="0" destOrd="0" presId="urn:microsoft.com/office/officeart/2005/8/layout/vList6"/>
    <dgm:cxn modelId="{510F01B6-FFED-4343-81B4-4CD16978C01D}" type="presParOf" srcId="{79A7E224-E5F6-4523-B7D5-549C00B814E9}" destId="{FB190AAB-D248-4BEE-BA1F-C80BEB1708FE}" srcOrd="0" destOrd="0" presId="urn:microsoft.com/office/officeart/2005/8/layout/vList6"/>
    <dgm:cxn modelId="{F90118EC-0AFB-4463-9E5A-96C9259DFD1B}" type="presParOf" srcId="{79A7E224-E5F6-4523-B7D5-549C00B814E9}" destId="{4E51FB76-35F8-4C6F-9A92-17DEA982C002}" srcOrd="1" destOrd="0" presId="urn:microsoft.com/office/officeart/2005/8/layout/vList6"/>
    <dgm:cxn modelId="{F46B7E68-F975-4280-9855-41407C2D3427}" type="presParOf" srcId="{5A0DFFEF-F400-4075-BAA3-FDC166FBFBDA}" destId="{B24972F0-6F05-43C3-A9F7-AE0842631411}" srcOrd="1" destOrd="0" presId="urn:microsoft.com/office/officeart/2005/8/layout/vList6"/>
    <dgm:cxn modelId="{5EB593E2-01BC-4359-A4D0-D136A6E3BD28}" type="presParOf" srcId="{5A0DFFEF-F400-4075-BAA3-FDC166FBFBDA}" destId="{7FD4CB45-7B6A-4763-A26E-296833E66B31}" srcOrd="2" destOrd="0" presId="urn:microsoft.com/office/officeart/2005/8/layout/vList6"/>
    <dgm:cxn modelId="{AE9419E2-0372-4D0D-A384-096266FF1B00}" type="presParOf" srcId="{7FD4CB45-7B6A-4763-A26E-296833E66B31}" destId="{9CF1F6A1-EFEC-4A3E-802B-C0850DA3319B}" srcOrd="0" destOrd="0" presId="urn:microsoft.com/office/officeart/2005/8/layout/vList6"/>
    <dgm:cxn modelId="{D4C11A64-2595-47B4-A67E-B1E407F9F690}" type="presParOf" srcId="{7FD4CB45-7B6A-4763-A26E-296833E66B31}" destId="{7A4D2779-D864-4256-BBAD-04871A410F74}"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52DBD8-6C5A-4D77-83E0-0DB416CDF5E6}" type="doc">
      <dgm:prSet loTypeId="urn:microsoft.com/office/officeart/2011/layout/HexagonRadial" loCatId="cycle" qsTypeId="urn:microsoft.com/office/officeart/2005/8/quickstyle/simple1" qsCatId="simple" csTypeId="urn:microsoft.com/office/officeart/2005/8/colors/colorful1#3" csCatId="colorful" phldr="1"/>
      <dgm:spPr/>
      <dgm:t>
        <a:bodyPr/>
        <a:lstStyle/>
        <a:p>
          <a:endParaRPr lang="en-IN"/>
        </a:p>
      </dgm:t>
    </dgm:pt>
    <dgm:pt modelId="{89C0C0AB-2388-4671-B76C-24EBEEA7F4EE}">
      <dgm:prSet phldrT="[Text]" custT="1"/>
      <dgm:spPr/>
      <dgm:t>
        <a:bodyPr/>
        <a:lstStyle/>
        <a:p>
          <a:r>
            <a:rPr lang="en-US" sz="1800" b="1" dirty="0" smtClean="0"/>
            <a:t>Advanced and extraordinary</a:t>
          </a:r>
          <a:endParaRPr lang="en-IN" sz="1800" b="1" dirty="0"/>
        </a:p>
      </dgm:t>
    </dgm:pt>
    <dgm:pt modelId="{8D79C512-BCF5-483F-BA85-FA590616C229}" type="parTrans" cxnId="{8486E549-A69C-4AA9-8914-444E6C198962}">
      <dgm:prSet/>
      <dgm:spPr/>
      <dgm:t>
        <a:bodyPr/>
        <a:lstStyle/>
        <a:p>
          <a:endParaRPr lang="en-IN"/>
        </a:p>
      </dgm:t>
    </dgm:pt>
    <dgm:pt modelId="{4329FFAF-7A10-4E2B-9C4B-7E40F0CE3111}" type="sibTrans" cxnId="{8486E549-A69C-4AA9-8914-444E6C198962}">
      <dgm:prSet/>
      <dgm:spPr/>
      <dgm:t>
        <a:bodyPr/>
        <a:lstStyle/>
        <a:p>
          <a:endParaRPr lang="en-IN"/>
        </a:p>
      </dgm:t>
    </dgm:pt>
    <dgm:pt modelId="{89228105-3BFD-49B2-B706-BCF98BB032CA}">
      <dgm:prSet phldrT="[Text]" custT="1"/>
      <dgm:spPr/>
      <dgm:t>
        <a:bodyPr/>
        <a:lstStyle/>
        <a:p>
          <a:r>
            <a:rPr lang="en-US" sz="1800" b="1" dirty="0" smtClean="0"/>
            <a:t>Curriculum and teaching learning process</a:t>
          </a:r>
          <a:endParaRPr lang="en-IN" sz="1800" b="1" dirty="0"/>
        </a:p>
      </dgm:t>
    </dgm:pt>
    <dgm:pt modelId="{39ECF9C2-506E-47E0-B557-AD18C04D1448}" type="parTrans" cxnId="{D62E749C-C64C-4302-A327-49429D1CC4B1}">
      <dgm:prSet/>
      <dgm:spPr/>
      <dgm:t>
        <a:bodyPr/>
        <a:lstStyle/>
        <a:p>
          <a:endParaRPr lang="en-IN"/>
        </a:p>
      </dgm:t>
    </dgm:pt>
    <dgm:pt modelId="{836077EE-FE24-4D21-987C-6F33FF985A98}" type="sibTrans" cxnId="{D62E749C-C64C-4302-A327-49429D1CC4B1}">
      <dgm:prSet/>
      <dgm:spPr/>
      <dgm:t>
        <a:bodyPr/>
        <a:lstStyle/>
        <a:p>
          <a:endParaRPr lang="en-IN"/>
        </a:p>
      </dgm:t>
    </dgm:pt>
    <dgm:pt modelId="{7B393E9D-CE96-4FAB-BF74-0D09FF6E38AF}">
      <dgm:prSet phldrT="[Text]" custT="1"/>
      <dgm:spPr/>
      <dgm:t>
        <a:bodyPr/>
        <a:lstStyle/>
        <a:p>
          <a:r>
            <a:rPr lang="en-US" sz="1800" b="1" dirty="0" smtClean="0"/>
            <a:t>Faculty and infrastructure</a:t>
          </a:r>
          <a:endParaRPr lang="en-IN" sz="1800" b="1" dirty="0"/>
        </a:p>
      </dgm:t>
    </dgm:pt>
    <dgm:pt modelId="{3693A806-D9E6-4973-BF62-2EBCF28938DB}" type="parTrans" cxnId="{A41E3502-74B3-4447-9048-55CD5F034FC6}">
      <dgm:prSet/>
      <dgm:spPr/>
      <dgm:t>
        <a:bodyPr/>
        <a:lstStyle/>
        <a:p>
          <a:endParaRPr lang="en-IN"/>
        </a:p>
      </dgm:t>
    </dgm:pt>
    <dgm:pt modelId="{5E5A1E59-A0DD-48B5-A0AB-471C3AE97056}" type="sibTrans" cxnId="{A41E3502-74B3-4447-9048-55CD5F034FC6}">
      <dgm:prSet/>
      <dgm:spPr/>
      <dgm:t>
        <a:bodyPr/>
        <a:lstStyle/>
        <a:p>
          <a:endParaRPr lang="en-IN"/>
        </a:p>
      </dgm:t>
    </dgm:pt>
    <dgm:pt modelId="{E29265D9-B8E2-4964-81EE-7F8D83B3E454}">
      <dgm:prSet phldrT="[Text]" custT="1"/>
      <dgm:spPr/>
      <dgm:t>
        <a:bodyPr/>
        <a:lstStyle/>
        <a:p>
          <a:r>
            <a:rPr lang="en-US" sz="1800" b="1" dirty="0" smtClean="0"/>
            <a:t>International Collaborations</a:t>
          </a:r>
          <a:endParaRPr lang="en-IN" sz="1800" b="1" dirty="0"/>
        </a:p>
      </dgm:t>
    </dgm:pt>
    <dgm:pt modelId="{4431D6E4-4667-4D83-B292-F03920E26091}" type="parTrans" cxnId="{81DEA575-B146-4505-8B6A-0F0E14B16022}">
      <dgm:prSet/>
      <dgm:spPr/>
      <dgm:t>
        <a:bodyPr/>
        <a:lstStyle/>
        <a:p>
          <a:endParaRPr lang="en-IN"/>
        </a:p>
      </dgm:t>
    </dgm:pt>
    <dgm:pt modelId="{D458B13F-2022-4C9C-B74D-94F56B6E0B1B}" type="sibTrans" cxnId="{81DEA575-B146-4505-8B6A-0F0E14B16022}">
      <dgm:prSet/>
      <dgm:spPr/>
      <dgm:t>
        <a:bodyPr/>
        <a:lstStyle/>
        <a:p>
          <a:endParaRPr lang="en-IN"/>
        </a:p>
      </dgm:t>
    </dgm:pt>
    <dgm:pt modelId="{300FEECC-0D27-4578-8284-B870C478265D}">
      <dgm:prSet phldrT="[Text]" custT="1"/>
      <dgm:spPr/>
      <dgm:t>
        <a:bodyPr/>
        <a:lstStyle/>
        <a:p>
          <a:r>
            <a:rPr lang="en-US" sz="1800" b="1" dirty="0" smtClean="0"/>
            <a:t>Research innovations and projects</a:t>
          </a:r>
          <a:endParaRPr lang="en-IN" sz="1800" b="1" dirty="0"/>
        </a:p>
      </dgm:t>
    </dgm:pt>
    <dgm:pt modelId="{BE490E5E-6308-4195-8E5E-5BB4F9CD5FB5}" type="parTrans" cxnId="{28E6A390-287C-4BB1-8F56-E864B0F8AC49}">
      <dgm:prSet/>
      <dgm:spPr/>
      <dgm:t>
        <a:bodyPr/>
        <a:lstStyle/>
        <a:p>
          <a:endParaRPr lang="en-IN"/>
        </a:p>
      </dgm:t>
    </dgm:pt>
    <dgm:pt modelId="{AC6F4FD5-6D56-40F7-B96C-CE626EA817F3}" type="sibTrans" cxnId="{28E6A390-287C-4BB1-8F56-E864B0F8AC49}">
      <dgm:prSet/>
      <dgm:spPr/>
      <dgm:t>
        <a:bodyPr/>
        <a:lstStyle/>
        <a:p>
          <a:endParaRPr lang="en-IN"/>
        </a:p>
      </dgm:t>
    </dgm:pt>
    <dgm:pt modelId="{0B1ABEAD-F45F-4E65-B78E-3BD130E7FF4D}">
      <dgm:prSet phldrT="[Text]" custT="1"/>
      <dgm:spPr/>
      <dgm:t>
        <a:bodyPr/>
        <a:lstStyle/>
        <a:p>
          <a:r>
            <a:rPr lang="en-US" sz="1800" b="1" dirty="0" smtClean="0"/>
            <a:t>Academic  systems and discipline</a:t>
          </a:r>
          <a:endParaRPr lang="en-IN" sz="1800" b="1" dirty="0"/>
        </a:p>
      </dgm:t>
    </dgm:pt>
    <dgm:pt modelId="{1910388C-E00A-47C6-B796-3760DB3F2FB6}" type="parTrans" cxnId="{7E37AC97-6F47-4FDC-B68D-7D113618C3BD}">
      <dgm:prSet/>
      <dgm:spPr/>
      <dgm:t>
        <a:bodyPr/>
        <a:lstStyle/>
        <a:p>
          <a:endParaRPr lang="en-IN"/>
        </a:p>
      </dgm:t>
    </dgm:pt>
    <dgm:pt modelId="{492066EC-5438-456C-A7EC-322BF85841A2}" type="sibTrans" cxnId="{7E37AC97-6F47-4FDC-B68D-7D113618C3BD}">
      <dgm:prSet/>
      <dgm:spPr/>
      <dgm:t>
        <a:bodyPr/>
        <a:lstStyle/>
        <a:p>
          <a:endParaRPr lang="en-IN"/>
        </a:p>
      </dgm:t>
    </dgm:pt>
    <dgm:pt modelId="{449930A8-E704-4AFC-A042-F0F6F7524245}">
      <dgm:prSet phldrT="[Text]" custT="1"/>
      <dgm:spPr/>
      <dgm:t>
        <a:bodyPr/>
        <a:lstStyle/>
        <a:p>
          <a:r>
            <a:rPr lang="en-US" sz="1800" b="1" dirty="0" smtClean="0"/>
            <a:t>Industry academic partnership</a:t>
          </a:r>
          <a:endParaRPr lang="en-IN" sz="1800" b="1" dirty="0"/>
        </a:p>
      </dgm:t>
    </dgm:pt>
    <dgm:pt modelId="{9C433EBA-9A9A-42F2-9ABE-2F316BA02372}" type="parTrans" cxnId="{1C503202-00F8-42D5-898E-4108AB31E700}">
      <dgm:prSet/>
      <dgm:spPr/>
      <dgm:t>
        <a:bodyPr/>
        <a:lstStyle/>
        <a:p>
          <a:endParaRPr lang="en-IN"/>
        </a:p>
      </dgm:t>
    </dgm:pt>
    <dgm:pt modelId="{00E3990B-E063-4ABF-B0BC-DB4016C986BB}" type="sibTrans" cxnId="{1C503202-00F8-42D5-898E-4108AB31E700}">
      <dgm:prSet/>
      <dgm:spPr/>
      <dgm:t>
        <a:bodyPr/>
        <a:lstStyle/>
        <a:p>
          <a:endParaRPr lang="en-IN"/>
        </a:p>
      </dgm:t>
    </dgm:pt>
    <dgm:pt modelId="{3A2E5048-B775-401F-B711-449569081418}" type="pres">
      <dgm:prSet presAssocID="{8C52DBD8-6C5A-4D77-83E0-0DB416CDF5E6}" presName="Name0" presStyleCnt="0">
        <dgm:presLayoutVars>
          <dgm:chMax val="1"/>
          <dgm:chPref val="1"/>
          <dgm:dir/>
          <dgm:animOne val="branch"/>
          <dgm:animLvl val="lvl"/>
        </dgm:presLayoutVars>
      </dgm:prSet>
      <dgm:spPr/>
      <dgm:t>
        <a:bodyPr/>
        <a:lstStyle/>
        <a:p>
          <a:endParaRPr lang="en-IN"/>
        </a:p>
      </dgm:t>
    </dgm:pt>
    <dgm:pt modelId="{10591F01-E01F-43CD-A377-4F6EB79C8C62}" type="pres">
      <dgm:prSet presAssocID="{89C0C0AB-2388-4671-B76C-24EBEEA7F4EE}" presName="Parent" presStyleLbl="node0" presStyleIdx="0" presStyleCnt="1" custScaleX="117800">
        <dgm:presLayoutVars>
          <dgm:chMax val="6"/>
          <dgm:chPref val="6"/>
        </dgm:presLayoutVars>
      </dgm:prSet>
      <dgm:spPr/>
      <dgm:t>
        <a:bodyPr/>
        <a:lstStyle/>
        <a:p>
          <a:endParaRPr lang="en-IN"/>
        </a:p>
      </dgm:t>
    </dgm:pt>
    <dgm:pt modelId="{11601C4C-B0A5-4B35-BEAF-B60F29069999}" type="pres">
      <dgm:prSet presAssocID="{89228105-3BFD-49B2-B706-BCF98BB032CA}" presName="Accent1" presStyleCnt="0"/>
      <dgm:spPr/>
    </dgm:pt>
    <dgm:pt modelId="{984906C3-D3D1-46A5-86EF-E9493C2C8111}" type="pres">
      <dgm:prSet presAssocID="{89228105-3BFD-49B2-B706-BCF98BB032CA}" presName="Accent" presStyleLbl="bgShp" presStyleIdx="0" presStyleCnt="6"/>
      <dgm:spPr/>
    </dgm:pt>
    <dgm:pt modelId="{AD32188E-9B9C-4924-B904-5270DD8A5090}" type="pres">
      <dgm:prSet presAssocID="{89228105-3BFD-49B2-B706-BCF98BB032CA}" presName="Child1" presStyleLbl="node1" presStyleIdx="0" presStyleCnt="6" custScaleX="127462">
        <dgm:presLayoutVars>
          <dgm:chMax val="0"/>
          <dgm:chPref val="0"/>
          <dgm:bulletEnabled val="1"/>
        </dgm:presLayoutVars>
      </dgm:prSet>
      <dgm:spPr/>
      <dgm:t>
        <a:bodyPr/>
        <a:lstStyle/>
        <a:p>
          <a:endParaRPr lang="en-IN"/>
        </a:p>
      </dgm:t>
    </dgm:pt>
    <dgm:pt modelId="{69FC5F1E-D229-4AFA-86AB-ED91034EE7C2}" type="pres">
      <dgm:prSet presAssocID="{7B393E9D-CE96-4FAB-BF74-0D09FF6E38AF}" presName="Accent2" presStyleCnt="0"/>
      <dgm:spPr/>
    </dgm:pt>
    <dgm:pt modelId="{84DD8266-33B0-44A2-B262-6C1202C112B0}" type="pres">
      <dgm:prSet presAssocID="{7B393E9D-CE96-4FAB-BF74-0D09FF6E38AF}" presName="Accent" presStyleLbl="bgShp" presStyleIdx="1" presStyleCnt="6"/>
      <dgm:spPr/>
    </dgm:pt>
    <dgm:pt modelId="{CDC7761B-0FB4-4081-9594-26D5E2460820}" type="pres">
      <dgm:prSet presAssocID="{7B393E9D-CE96-4FAB-BF74-0D09FF6E38AF}" presName="Child2" presStyleLbl="node1" presStyleIdx="1" presStyleCnt="6" custScaleX="141092" custLinFactNeighborX="30132" custLinFactNeighborY="-1934">
        <dgm:presLayoutVars>
          <dgm:chMax val="0"/>
          <dgm:chPref val="0"/>
          <dgm:bulletEnabled val="1"/>
        </dgm:presLayoutVars>
      </dgm:prSet>
      <dgm:spPr/>
      <dgm:t>
        <a:bodyPr/>
        <a:lstStyle/>
        <a:p>
          <a:endParaRPr lang="en-IN"/>
        </a:p>
      </dgm:t>
    </dgm:pt>
    <dgm:pt modelId="{787C353A-E0BF-4859-9C29-4C71611059F4}" type="pres">
      <dgm:prSet presAssocID="{E29265D9-B8E2-4964-81EE-7F8D83B3E454}" presName="Accent3" presStyleCnt="0"/>
      <dgm:spPr/>
    </dgm:pt>
    <dgm:pt modelId="{0A358DF6-3F37-4968-9D22-E9A433E0511A}" type="pres">
      <dgm:prSet presAssocID="{E29265D9-B8E2-4964-81EE-7F8D83B3E454}" presName="Accent" presStyleLbl="bgShp" presStyleIdx="2" presStyleCnt="6"/>
      <dgm:spPr/>
    </dgm:pt>
    <dgm:pt modelId="{B3FCF29F-E35A-4771-A998-C02B13445833}" type="pres">
      <dgm:prSet presAssocID="{E29265D9-B8E2-4964-81EE-7F8D83B3E454}" presName="Child3" presStyleLbl="node1" presStyleIdx="2" presStyleCnt="6" custScaleX="156586" custScaleY="119092" custLinFactNeighborX="38196" custLinFactNeighborY="394">
        <dgm:presLayoutVars>
          <dgm:chMax val="0"/>
          <dgm:chPref val="0"/>
          <dgm:bulletEnabled val="1"/>
        </dgm:presLayoutVars>
      </dgm:prSet>
      <dgm:spPr/>
      <dgm:t>
        <a:bodyPr/>
        <a:lstStyle/>
        <a:p>
          <a:endParaRPr lang="en-IN"/>
        </a:p>
      </dgm:t>
    </dgm:pt>
    <dgm:pt modelId="{E4DD86AE-67C5-4775-A7EA-A0FB94BB0659}" type="pres">
      <dgm:prSet presAssocID="{300FEECC-0D27-4578-8284-B870C478265D}" presName="Accent4" presStyleCnt="0"/>
      <dgm:spPr/>
    </dgm:pt>
    <dgm:pt modelId="{95B8CB81-35AD-4138-884F-5631D79C4256}" type="pres">
      <dgm:prSet presAssocID="{300FEECC-0D27-4578-8284-B870C478265D}" presName="Accent" presStyleLbl="bgShp" presStyleIdx="3" presStyleCnt="6"/>
      <dgm:spPr/>
    </dgm:pt>
    <dgm:pt modelId="{785AE911-5E69-4605-A0D8-6B9789ECFE77}" type="pres">
      <dgm:prSet presAssocID="{300FEECC-0D27-4578-8284-B870C478265D}" presName="Child4" presStyleLbl="node1" presStyleIdx="3" presStyleCnt="6" custScaleX="123475">
        <dgm:presLayoutVars>
          <dgm:chMax val="0"/>
          <dgm:chPref val="0"/>
          <dgm:bulletEnabled val="1"/>
        </dgm:presLayoutVars>
      </dgm:prSet>
      <dgm:spPr/>
      <dgm:t>
        <a:bodyPr/>
        <a:lstStyle/>
        <a:p>
          <a:endParaRPr lang="en-IN"/>
        </a:p>
      </dgm:t>
    </dgm:pt>
    <dgm:pt modelId="{81213524-FB9E-4FC0-ACE5-E4D3587353FD}" type="pres">
      <dgm:prSet presAssocID="{0B1ABEAD-F45F-4E65-B78E-3BD130E7FF4D}" presName="Accent5" presStyleCnt="0"/>
      <dgm:spPr/>
    </dgm:pt>
    <dgm:pt modelId="{3E988F34-32CD-4910-9EEE-45B426F85E79}" type="pres">
      <dgm:prSet presAssocID="{0B1ABEAD-F45F-4E65-B78E-3BD130E7FF4D}" presName="Accent" presStyleLbl="bgShp" presStyleIdx="4" presStyleCnt="6"/>
      <dgm:spPr/>
    </dgm:pt>
    <dgm:pt modelId="{1022C741-07C8-469F-8E90-EF48241D6D3F}" type="pres">
      <dgm:prSet presAssocID="{0B1ABEAD-F45F-4E65-B78E-3BD130E7FF4D}" presName="Child5" presStyleLbl="node1" presStyleIdx="4" presStyleCnt="6" custScaleX="126687" custLinFactNeighborX="-29295" custLinFactNeighborY="16447">
        <dgm:presLayoutVars>
          <dgm:chMax val="0"/>
          <dgm:chPref val="0"/>
          <dgm:bulletEnabled val="1"/>
        </dgm:presLayoutVars>
      </dgm:prSet>
      <dgm:spPr/>
      <dgm:t>
        <a:bodyPr/>
        <a:lstStyle/>
        <a:p>
          <a:endParaRPr lang="en-IN"/>
        </a:p>
      </dgm:t>
    </dgm:pt>
    <dgm:pt modelId="{356122A4-3FB0-4921-8824-EF60DA50D43A}" type="pres">
      <dgm:prSet presAssocID="{449930A8-E704-4AFC-A042-F0F6F7524245}" presName="Accent6" presStyleCnt="0"/>
      <dgm:spPr/>
    </dgm:pt>
    <dgm:pt modelId="{43B3EF87-ED77-45A8-AFED-C3C529B6BA25}" type="pres">
      <dgm:prSet presAssocID="{449930A8-E704-4AFC-A042-F0F6F7524245}" presName="Accent" presStyleLbl="bgShp" presStyleIdx="5" presStyleCnt="6"/>
      <dgm:spPr/>
    </dgm:pt>
    <dgm:pt modelId="{7A5B95D2-46E8-42A8-B8D5-155E58834C5B}" type="pres">
      <dgm:prSet presAssocID="{449930A8-E704-4AFC-A042-F0F6F7524245}" presName="Child6" presStyleLbl="node1" presStyleIdx="5" presStyleCnt="6" custScaleX="131660" custLinFactNeighborX="-25947" custLinFactNeighborY="-11610">
        <dgm:presLayoutVars>
          <dgm:chMax val="0"/>
          <dgm:chPref val="0"/>
          <dgm:bulletEnabled val="1"/>
        </dgm:presLayoutVars>
      </dgm:prSet>
      <dgm:spPr/>
      <dgm:t>
        <a:bodyPr/>
        <a:lstStyle/>
        <a:p>
          <a:endParaRPr lang="en-IN"/>
        </a:p>
      </dgm:t>
    </dgm:pt>
  </dgm:ptLst>
  <dgm:cxnLst>
    <dgm:cxn modelId="{7E37AC97-6F47-4FDC-B68D-7D113618C3BD}" srcId="{89C0C0AB-2388-4671-B76C-24EBEEA7F4EE}" destId="{0B1ABEAD-F45F-4E65-B78E-3BD130E7FF4D}" srcOrd="4" destOrd="0" parTransId="{1910388C-E00A-47C6-B796-3760DB3F2FB6}" sibTransId="{492066EC-5438-456C-A7EC-322BF85841A2}"/>
    <dgm:cxn modelId="{46AE6981-7F5E-431D-9673-5B0834827A25}" type="presOf" srcId="{89228105-3BFD-49B2-B706-BCF98BB032CA}" destId="{AD32188E-9B9C-4924-B904-5270DD8A5090}" srcOrd="0" destOrd="0" presId="urn:microsoft.com/office/officeart/2011/layout/HexagonRadial"/>
    <dgm:cxn modelId="{FF50DFD6-5139-4A71-8F1E-31D233FDFD6B}" type="presOf" srcId="{300FEECC-0D27-4578-8284-B870C478265D}" destId="{785AE911-5E69-4605-A0D8-6B9789ECFE77}" srcOrd="0" destOrd="0" presId="urn:microsoft.com/office/officeart/2011/layout/HexagonRadial"/>
    <dgm:cxn modelId="{3BA56A89-3AA9-4C70-A592-A67DA5E323C9}" type="presOf" srcId="{89C0C0AB-2388-4671-B76C-24EBEEA7F4EE}" destId="{10591F01-E01F-43CD-A377-4F6EB79C8C62}" srcOrd="0" destOrd="0" presId="urn:microsoft.com/office/officeart/2011/layout/HexagonRadial"/>
    <dgm:cxn modelId="{D1406E1F-600A-494A-BD0D-122503F43786}" type="presOf" srcId="{449930A8-E704-4AFC-A042-F0F6F7524245}" destId="{7A5B95D2-46E8-42A8-B8D5-155E58834C5B}" srcOrd="0" destOrd="0" presId="urn:microsoft.com/office/officeart/2011/layout/HexagonRadial"/>
    <dgm:cxn modelId="{D62E749C-C64C-4302-A327-49429D1CC4B1}" srcId="{89C0C0AB-2388-4671-B76C-24EBEEA7F4EE}" destId="{89228105-3BFD-49B2-B706-BCF98BB032CA}" srcOrd="0" destOrd="0" parTransId="{39ECF9C2-506E-47E0-B557-AD18C04D1448}" sibTransId="{836077EE-FE24-4D21-987C-6F33FF985A98}"/>
    <dgm:cxn modelId="{81DEA575-B146-4505-8B6A-0F0E14B16022}" srcId="{89C0C0AB-2388-4671-B76C-24EBEEA7F4EE}" destId="{E29265D9-B8E2-4964-81EE-7F8D83B3E454}" srcOrd="2" destOrd="0" parTransId="{4431D6E4-4667-4D83-B292-F03920E26091}" sibTransId="{D458B13F-2022-4C9C-B74D-94F56B6E0B1B}"/>
    <dgm:cxn modelId="{28E6A390-287C-4BB1-8F56-E864B0F8AC49}" srcId="{89C0C0AB-2388-4671-B76C-24EBEEA7F4EE}" destId="{300FEECC-0D27-4578-8284-B870C478265D}" srcOrd="3" destOrd="0" parTransId="{BE490E5E-6308-4195-8E5E-5BB4F9CD5FB5}" sibTransId="{AC6F4FD5-6D56-40F7-B96C-CE626EA817F3}"/>
    <dgm:cxn modelId="{6890A00B-9A19-4B2A-B4B7-09C83BEE4AFC}" type="presOf" srcId="{0B1ABEAD-F45F-4E65-B78E-3BD130E7FF4D}" destId="{1022C741-07C8-469F-8E90-EF48241D6D3F}" srcOrd="0" destOrd="0" presId="urn:microsoft.com/office/officeart/2011/layout/HexagonRadial"/>
    <dgm:cxn modelId="{3B4351BC-0CBA-4423-B900-4A5A7CDDC579}" type="presOf" srcId="{7B393E9D-CE96-4FAB-BF74-0D09FF6E38AF}" destId="{CDC7761B-0FB4-4081-9594-26D5E2460820}" srcOrd="0" destOrd="0" presId="urn:microsoft.com/office/officeart/2011/layout/HexagonRadial"/>
    <dgm:cxn modelId="{A41E3502-74B3-4447-9048-55CD5F034FC6}" srcId="{89C0C0AB-2388-4671-B76C-24EBEEA7F4EE}" destId="{7B393E9D-CE96-4FAB-BF74-0D09FF6E38AF}" srcOrd="1" destOrd="0" parTransId="{3693A806-D9E6-4973-BF62-2EBCF28938DB}" sibTransId="{5E5A1E59-A0DD-48B5-A0AB-471C3AE97056}"/>
    <dgm:cxn modelId="{42505B80-37AC-4AD9-8A55-A5AB8033BDAB}" type="presOf" srcId="{8C52DBD8-6C5A-4D77-83E0-0DB416CDF5E6}" destId="{3A2E5048-B775-401F-B711-449569081418}" srcOrd="0" destOrd="0" presId="urn:microsoft.com/office/officeart/2011/layout/HexagonRadial"/>
    <dgm:cxn modelId="{30E03367-C7D4-400F-9C19-ACAFAAF729B9}" type="presOf" srcId="{E29265D9-B8E2-4964-81EE-7F8D83B3E454}" destId="{B3FCF29F-E35A-4771-A998-C02B13445833}" srcOrd="0" destOrd="0" presId="urn:microsoft.com/office/officeart/2011/layout/HexagonRadial"/>
    <dgm:cxn modelId="{8486E549-A69C-4AA9-8914-444E6C198962}" srcId="{8C52DBD8-6C5A-4D77-83E0-0DB416CDF5E6}" destId="{89C0C0AB-2388-4671-B76C-24EBEEA7F4EE}" srcOrd="0" destOrd="0" parTransId="{8D79C512-BCF5-483F-BA85-FA590616C229}" sibTransId="{4329FFAF-7A10-4E2B-9C4B-7E40F0CE3111}"/>
    <dgm:cxn modelId="{1C503202-00F8-42D5-898E-4108AB31E700}" srcId="{89C0C0AB-2388-4671-B76C-24EBEEA7F4EE}" destId="{449930A8-E704-4AFC-A042-F0F6F7524245}" srcOrd="5" destOrd="0" parTransId="{9C433EBA-9A9A-42F2-9ABE-2F316BA02372}" sibTransId="{00E3990B-E063-4ABF-B0BC-DB4016C986BB}"/>
    <dgm:cxn modelId="{5CA5B669-1652-4496-A773-E88BEFA7852E}" type="presParOf" srcId="{3A2E5048-B775-401F-B711-449569081418}" destId="{10591F01-E01F-43CD-A377-4F6EB79C8C62}" srcOrd="0" destOrd="0" presId="urn:microsoft.com/office/officeart/2011/layout/HexagonRadial"/>
    <dgm:cxn modelId="{41EB017D-1754-409F-907F-2272645E7BDA}" type="presParOf" srcId="{3A2E5048-B775-401F-B711-449569081418}" destId="{11601C4C-B0A5-4B35-BEAF-B60F29069999}" srcOrd="1" destOrd="0" presId="urn:microsoft.com/office/officeart/2011/layout/HexagonRadial"/>
    <dgm:cxn modelId="{D23E7C4B-3C78-4E71-84DD-B745442841D4}" type="presParOf" srcId="{11601C4C-B0A5-4B35-BEAF-B60F29069999}" destId="{984906C3-D3D1-46A5-86EF-E9493C2C8111}" srcOrd="0" destOrd="0" presId="urn:microsoft.com/office/officeart/2011/layout/HexagonRadial"/>
    <dgm:cxn modelId="{4FA06E9F-721D-456A-8565-87922E8D58E6}" type="presParOf" srcId="{3A2E5048-B775-401F-B711-449569081418}" destId="{AD32188E-9B9C-4924-B904-5270DD8A5090}" srcOrd="2" destOrd="0" presId="urn:microsoft.com/office/officeart/2011/layout/HexagonRadial"/>
    <dgm:cxn modelId="{879B09E1-FFA3-4B24-9B39-21B2375867D7}" type="presParOf" srcId="{3A2E5048-B775-401F-B711-449569081418}" destId="{69FC5F1E-D229-4AFA-86AB-ED91034EE7C2}" srcOrd="3" destOrd="0" presId="urn:microsoft.com/office/officeart/2011/layout/HexagonRadial"/>
    <dgm:cxn modelId="{DF86E468-C809-4B92-B847-A35826DABAC7}" type="presParOf" srcId="{69FC5F1E-D229-4AFA-86AB-ED91034EE7C2}" destId="{84DD8266-33B0-44A2-B262-6C1202C112B0}" srcOrd="0" destOrd="0" presId="urn:microsoft.com/office/officeart/2011/layout/HexagonRadial"/>
    <dgm:cxn modelId="{CFB415CD-535E-4332-9455-65E60DCF47FD}" type="presParOf" srcId="{3A2E5048-B775-401F-B711-449569081418}" destId="{CDC7761B-0FB4-4081-9594-26D5E2460820}" srcOrd="4" destOrd="0" presId="urn:microsoft.com/office/officeart/2011/layout/HexagonRadial"/>
    <dgm:cxn modelId="{10329992-6345-4379-93F7-EF88498E2594}" type="presParOf" srcId="{3A2E5048-B775-401F-B711-449569081418}" destId="{787C353A-E0BF-4859-9C29-4C71611059F4}" srcOrd="5" destOrd="0" presId="urn:microsoft.com/office/officeart/2011/layout/HexagonRadial"/>
    <dgm:cxn modelId="{78A3CAAD-D4BF-4FD4-866C-9321F92944D7}" type="presParOf" srcId="{787C353A-E0BF-4859-9C29-4C71611059F4}" destId="{0A358DF6-3F37-4968-9D22-E9A433E0511A}" srcOrd="0" destOrd="0" presId="urn:microsoft.com/office/officeart/2011/layout/HexagonRadial"/>
    <dgm:cxn modelId="{34C47316-8229-45B2-940B-E33D1CE139DF}" type="presParOf" srcId="{3A2E5048-B775-401F-B711-449569081418}" destId="{B3FCF29F-E35A-4771-A998-C02B13445833}" srcOrd="6" destOrd="0" presId="urn:microsoft.com/office/officeart/2011/layout/HexagonRadial"/>
    <dgm:cxn modelId="{949FBD8E-4C59-4121-99B2-3E675B0356BA}" type="presParOf" srcId="{3A2E5048-B775-401F-B711-449569081418}" destId="{E4DD86AE-67C5-4775-A7EA-A0FB94BB0659}" srcOrd="7" destOrd="0" presId="urn:microsoft.com/office/officeart/2011/layout/HexagonRadial"/>
    <dgm:cxn modelId="{D9A74B29-5C88-4A30-9DEB-0EBB8F9B4CDF}" type="presParOf" srcId="{E4DD86AE-67C5-4775-A7EA-A0FB94BB0659}" destId="{95B8CB81-35AD-4138-884F-5631D79C4256}" srcOrd="0" destOrd="0" presId="urn:microsoft.com/office/officeart/2011/layout/HexagonRadial"/>
    <dgm:cxn modelId="{618682DE-9695-4DD6-868B-749BBF021A5B}" type="presParOf" srcId="{3A2E5048-B775-401F-B711-449569081418}" destId="{785AE911-5E69-4605-A0D8-6B9789ECFE77}" srcOrd="8" destOrd="0" presId="urn:microsoft.com/office/officeart/2011/layout/HexagonRadial"/>
    <dgm:cxn modelId="{F092516E-58B9-45C6-8AF5-16C61B6FFB58}" type="presParOf" srcId="{3A2E5048-B775-401F-B711-449569081418}" destId="{81213524-FB9E-4FC0-ACE5-E4D3587353FD}" srcOrd="9" destOrd="0" presId="urn:microsoft.com/office/officeart/2011/layout/HexagonRadial"/>
    <dgm:cxn modelId="{4DED8DC2-785F-4BB6-AD58-7FF054FF5696}" type="presParOf" srcId="{81213524-FB9E-4FC0-ACE5-E4D3587353FD}" destId="{3E988F34-32CD-4910-9EEE-45B426F85E79}" srcOrd="0" destOrd="0" presId="urn:microsoft.com/office/officeart/2011/layout/HexagonRadial"/>
    <dgm:cxn modelId="{91084EC9-47DA-4C21-96B5-09331754E744}" type="presParOf" srcId="{3A2E5048-B775-401F-B711-449569081418}" destId="{1022C741-07C8-469F-8E90-EF48241D6D3F}" srcOrd="10" destOrd="0" presId="urn:microsoft.com/office/officeart/2011/layout/HexagonRadial"/>
    <dgm:cxn modelId="{F3C08E92-CDB5-4C15-A303-A121FECCB94C}" type="presParOf" srcId="{3A2E5048-B775-401F-B711-449569081418}" destId="{356122A4-3FB0-4921-8824-EF60DA50D43A}" srcOrd="11" destOrd="0" presId="urn:microsoft.com/office/officeart/2011/layout/HexagonRadial"/>
    <dgm:cxn modelId="{23525A88-D707-4339-BEE9-906DBCA6FBC3}" type="presParOf" srcId="{356122A4-3FB0-4921-8824-EF60DA50D43A}" destId="{43B3EF87-ED77-45A8-AFED-C3C529B6BA25}" srcOrd="0" destOrd="0" presId="urn:microsoft.com/office/officeart/2011/layout/HexagonRadial"/>
    <dgm:cxn modelId="{D8C9DAFB-ABBA-46AC-A744-2991251423C7}" type="presParOf" srcId="{3A2E5048-B775-401F-B711-449569081418}" destId="{7A5B95D2-46E8-42A8-B8D5-155E58834C5B}"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0BF005-35CA-4DC7-8DCC-6A56090D645E}" type="doc">
      <dgm:prSet loTypeId="urn:microsoft.com/office/officeart/2005/8/layout/radial4" loCatId="relationship" qsTypeId="urn:microsoft.com/office/officeart/2005/8/quickstyle/simple1" qsCatId="simple" csTypeId="urn:microsoft.com/office/officeart/2005/8/colors/colorful1#1" csCatId="colorful" phldr="1"/>
      <dgm:spPr/>
      <dgm:t>
        <a:bodyPr/>
        <a:lstStyle/>
        <a:p>
          <a:endParaRPr lang="en-IN"/>
        </a:p>
      </dgm:t>
    </dgm:pt>
    <dgm:pt modelId="{58E953A1-5B3A-41EF-A061-995D654E8437}">
      <dgm:prSet phldrT="[Text]" custT="1"/>
      <dgm:spPr/>
      <dgm:t>
        <a:bodyPr/>
        <a:lstStyle/>
        <a:p>
          <a:r>
            <a:rPr lang="en-US" sz="1800" b="1" dirty="0" smtClean="0">
              <a:latin typeface="+mn-lt"/>
            </a:rPr>
            <a:t>CURRICULUM DEVELOPMENT</a:t>
          </a:r>
          <a:endParaRPr lang="en-IN" sz="1800" b="1" dirty="0">
            <a:latin typeface="+mn-lt"/>
          </a:endParaRPr>
        </a:p>
      </dgm:t>
    </dgm:pt>
    <dgm:pt modelId="{3A13387D-6485-499E-BAB2-839AAA6EAC9D}" type="parTrans" cxnId="{991BA562-4CC5-4CF1-B65B-D01D73D1C6F2}">
      <dgm:prSet/>
      <dgm:spPr/>
      <dgm:t>
        <a:bodyPr/>
        <a:lstStyle/>
        <a:p>
          <a:endParaRPr lang="en-IN"/>
        </a:p>
      </dgm:t>
    </dgm:pt>
    <dgm:pt modelId="{5CA5731F-E874-443F-B5A1-10852F4E56F6}" type="sibTrans" cxnId="{991BA562-4CC5-4CF1-B65B-D01D73D1C6F2}">
      <dgm:prSet/>
      <dgm:spPr/>
      <dgm:t>
        <a:bodyPr/>
        <a:lstStyle/>
        <a:p>
          <a:endParaRPr lang="en-IN"/>
        </a:p>
      </dgm:t>
    </dgm:pt>
    <dgm:pt modelId="{97225E0F-11A2-4BC5-819C-9EAA54162D58}">
      <dgm:prSet phldrT="[Text]" custT="1"/>
      <dgm:spPr/>
      <dgm:t>
        <a:bodyPr/>
        <a:lstStyle/>
        <a:p>
          <a:r>
            <a:rPr lang="en-US" sz="1800" b="1" dirty="0" smtClean="0">
              <a:latin typeface="+mn-lt"/>
            </a:rPr>
            <a:t>ACCAREDATION BODIES ABET, NBA</a:t>
          </a:r>
          <a:endParaRPr lang="en-IN" sz="1800" b="1" dirty="0">
            <a:latin typeface="+mn-lt"/>
          </a:endParaRPr>
        </a:p>
      </dgm:t>
    </dgm:pt>
    <dgm:pt modelId="{D397A562-2BB6-4D87-950F-E17E8DE7E828}" type="parTrans" cxnId="{BEEB6B37-85EB-4F44-A30E-37E4D8397B3A}">
      <dgm:prSet/>
      <dgm:spPr/>
      <dgm:t>
        <a:bodyPr/>
        <a:lstStyle/>
        <a:p>
          <a:endParaRPr lang="en-IN"/>
        </a:p>
      </dgm:t>
    </dgm:pt>
    <dgm:pt modelId="{269DF85E-A3E7-4D72-B5CF-4C6152037845}" type="sibTrans" cxnId="{BEEB6B37-85EB-4F44-A30E-37E4D8397B3A}">
      <dgm:prSet/>
      <dgm:spPr/>
      <dgm:t>
        <a:bodyPr/>
        <a:lstStyle/>
        <a:p>
          <a:endParaRPr lang="en-IN"/>
        </a:p>
      </dgm:t>
    </dgm:pt>
    <dgm:pt modelId="{659124FD-C6A6-4C09-9C07-61C87162DE8C}">
      <dgm:prSet phldrT="[Text]" custT="1"/>
      <dgm:spPr/>
      <dgm:t>
        <a:bodyPr/>
        <a:lstStyle/>
        <a:p>
          <a:r>
            <a:rPr lang="en-US" sz="1800" b="1" dirty="0" smtClean="0">
              <a:latin typeface="+mn-lt"/>
            </a:rPr>
            <a:t>IMPORTANT UNIVERSITIES MIT, STANFORD, IITs ETC</a:t>
          </a:r>
          <a:endParaRPr lang="en-IN" sz="1800" b="1" dirty="0">
            <a:latin typeface="+mn-lt"/>
          </a:endParaRPr>
        </a:p>
      </dgm:t>
    </dgm:pt>
    <dgm:pt modelId="{59E3B10B-8ADF-4C31-8027-9F745049DD72}" type="parTrans" cxnId="{282B3200-E1D7-4A23-9E93-FB15EA0D3D65}">
      <dgm:prSet/>
      <dgm:spPr/>
      <dgm:t>
        <a:bodyPr/>
        <a:lstStyle/>
        <a:p>
          <a:endParaRPr lang="en-IN"/>
        </a:p>
      </dgm:t>
    </dgm:pt>
    <dgm:pt modelId="{4180D54E-DB60-4243-9953-ADEB04D8DF80}" type="sibTrans" cxnId="{282B3200-E1D7-4A23-9E93-FB15EA0D3D65}">
      <dgm:prSet/>
      <dgm:spPr/>
      <dgm:t>
        <a:bodyPr/>
        <a:lstStyle/>
        <a:p>
          <a:endParaRPr lang="en-IN"/>
        </a:p>
      </dgm:t>
    </dgm:pt>
    <dgm:pt modelId="{656E3873-E21C-4CA0-8617-416E6ABDEF8E}">
      <dgm:prSet phldrT="[Text]" custT="1"/>
      <dgm:spPr/>
      <dgm:t>
        <a:bodyPr/>
        <a:lstStyle/>
        <a:p>
          <a:r>
            <a:rPr lang="en-US" sz="1800" b="1" dirty="0" smtClean="0">
              <a:latin typeface="+mn-lt"/>
            </a:rPr>
            <a:t>PROFESSIONAL BODIES ASME, IEEE, FICCI</a:t>
          </a:r>
          <a:endParaRPr lang="en-IN" sz="1800" b="1" dirty="0">
            <a:latin typeface="+mn-lt"/>
          </a:endParaRPr>
        </a:p>
      </dgm:t>
    </dgm:pt>
    <dgm:pt modelId="{097D5581-5372-41A8-B92D-AC89256E36E7}" type="parTrans" cxnId="{18CDC872-D704-4D9B-9D12-4ABECC70C38C}">
      <dgm:prSet/>
      <dgm:spPr/>
      <dgm:t>
        <a:bodyPr/>
        <a:lstStyle/>
        <a:p>
          <a:endParaRPr lang="en-IN"/>
        </a:p>
      </dgm:t>
    </dgm:pt>
    <dgm:pt modelId="{A2494B2D-0730-4CC3-B0DD-AF72854921FA}" type="sibTrans" cxnId="{18CDC872-D704-4D9B-9D12-4ABECC70C38C}">
      <dgm:prSet/>
      <dgm:spPr/>
      <dgm:t>
        <a:bodyPr/>
        <a:lstStyle/>
        <a:p>
          <a:endParaRPr lang="en-IN"/>
        </a:p>
      </dgm:t>
    </dgm:pt>
    <dgm:pt modelId="{7C8AAF40-5D74-46E1-84F3-A23AFA55CE49}">
      <dgm:prSet custT="1"/>
      <dgm:spPr/>
      <dgm:t>
        <a:bodyPr/>
        <a:lstStyle/>
        <a:p>
          <a:r>
            <a:rPr lang="en-US" sz="1800" b="1" dirty="0" smtClean="0">
              <a:latin typeface="+mn-lt"/>
            </a:rPr>
            <a:t>GLOBAL PROJECTIONS ILO</a:t>
          </a:r>
          <a:endParaRPr lang="en-IN" sz="1800" b="1" dirty="0">
            <a:latin typeface="+mn-lt"/>
          </a:endParaRPr>
        </a:p>
      </dgm:t>
    </dgm:pt>
    <dgm:pt modelId="{DB581053-7EB8-4BA3-BDF9-0F2AB85827AE}" type="parTrans" cxnId="{EE561D83-6569-4D0A-A1C2-D77C308AF8BA}">
      <dgm:prSet/>
      <dgm:spPr/>
      <dgm:t>
        <a:bodyPr/>
        <a:lstStyle/>
        <a:p>
          <a:endParaRPr lang="en-IN"/>
        </a:p>
      </dgm:t>
    </dgm:pt>
    <dgm:pt modelId="{BAB7BD82-704A-41AB-8194-CF86B024A786}" type="sibTrans" cxnId="{EE561D83-6569-4D0A-A1C2-D77C308AF8BA}">
      <dgm:prSet/>
      <dgm:spPr/>
      <dgm:t>
        <a:bodyPr/>
        <a:lstStyle/>
        <a:p>
          <a:endParaRPr lang="en-IN"/>
        </a:p>
      </dgm:t>
    </dgm:pt>
    <dgm:pt modelId="{DD9BAEB1-DA47-4ACE-84D7-1DF20E49ACF6}">
      <dgm:prSet custT="1"/>
      <dgm:spPr/>
      <dgm:t>
        <a:bodyPr/>
        <a:lstStyle/>
        <a:p>
          <a:r>
            <a:rPr lang="en-US" sz="1800" b="1" dirty="0" smtClean="0">
              <a:latin typeface="+mn-lt"/>
            </a:rPr>
            <a:t>CORPORATES</a:t>
          </a:r>
          <a:endParaRPr lang="en-IN" sz="1800" b="1" dirty="0">
            <a:latin typeface="+mn-lt"/>
          </a:endParaRPr>
        </a:p>
      </dgm:t>
    </dgm:pt>
    <dgm:pt modelId="{9268CEC1-3CF0-4FD6-89A2-64A4607617CF}" type="parTrans" cxnId="{43E90F3B-9490-453D-89BD-C951C2F91290}">
      <dgm:prSet/>
      <dgm:spPr/>
      <dgm:t>
        <a:bodyPr/>
        <a:lstStyle/>
        <a:p>
          <a:endParaRPr lang="en-IN"/>
        </a:p>
      </dgm:t>
    </dgm:pt>
    <dgm:pt modelId="{FF27F418-D869-484A-8DF3-52B9EDCDF8B6}" type="sibTrans" cxnId="{43E90F3B-9490-453D-89BD-C951C2F91290}">
      <dgm:prSet/>
      <dgm:spPr/>
      <dgm:t>
        <a:bodyPr/>
        <a:lstStyle/>
        <a:p>
          <a:endParaRPr lang="en-IN"/>
        </a:p>
      </dgm:t>
    </dgm:pt>
    <dgm:pt modelId="{01451AF4-CC81-4F85-9DC4-389857D7583D}" type="pres">
      <dgm:prSet presAssocID="{740BF005-35CA-4DC7-8DCC-6A56090D645E}" presName="cycle" presStyleCnt="0">
        <dgm:presLayoutVars>
          <dgm:chMax val="1"/>
          <dgm:dir/>
          <dgm:animLvl val="ctr"/>
          <dgm:resizeHandles val="exact"/>
        </dgm:presLayoutVars>
      </dgm:prSet>
      <dgm:spPr/>
      <dgm:t>
        <a:bodyPr/>
        <a:lstStyle/>
        <a:p>
          <a:endParaRPr lang="en-IN"/>
        </a:p>
      </dgm:t>
    </dgm:pt>
    <dgm:pt modelId="{278F7802-6AE3-4E6C-8D92-216470DB0744}" type="pres">
      <dgm:prSet presAssocID="{58E953A1-5B3A-41EF-A061-995D654E8437}" presName="centerShape" presStyleLbl="node0" presStyleIdx="0" presStyleCnt="1" custScaleX="112204" custScaleY="119652"/>
      <dgm:spPr/>
      <dgm:t>
        <a:bodyPr/>
        <a:lstStyle/>
        <a:p>
          <a:endParaRPr lang="en-IN"/>
        </a:p>
      </dgm:t>
    </dgm:pt>
    <dgm:pt modelId="{387A4287-2F4E-4C35-9C71-1540E70A048E}" type="pres">
      <dgm:prSet presAssocID="{D397A562-2BB6-4D87-950F-E17E8DE7E828}" presName="parTrans" presStyleLbl="bgSibTrans2D1" presStyleIdx="0" presStyleCnt="5"/>
      <dgm:spPr/>
      <dgm:t>
        <a:bodyPr/>
        <a:lstStyle/>
        <a:p>
          <a:endParaRPr lang="en-IN"/>
        </a:p>
      </dgm:t>
    </dgm:pt>
    <dgm:pt modelId="{4DCC84CB-5578-4B1C-84EB-DD100D869C0D}" type="pres">
      <dgm:prSet presAssocID="{97225E0F-11A2-4BC5-819C-9EAA54162D58}" presName="node" presStyleLbl="node1" presStyleIdx="0" presStyleCnt="5">
        <dgm:presLayoutVars>
          <dgm:bulletEnabled val="1"/>
        </dgm:presLayoutVars>
      </dgm:prSet>
      <dgm:spPr/>
      <dgm:t>
        <a:bodyPr/>
        <a:lstStyle/>
        <a:p>
          <a:endParaRPr lang="en-IN"/>
        </a:p>
      </dgm:t>
    </dgm:pt>
    <dgm:pt modelId="{E81100D6-7802-4F7A-8D25-48579183C806}" type="pres">
      <dgm:prSet presAssocID="{59E3B10B-8ADF-4C31-8027-9F745049DD72}" presName="parTrans" presStyleLbl="bgSibTrans2D1" presStyleIdx="1" presStyleCnt="5"/>
      <dgm:spPr/>
      <dgm:t>
        <a:bodyPr/>
        <a:lstStyle/>
        <a:p>
          <a:endParaRPr lang="en-IN"/>
        </a:p>
      </dgm:t>
    </dgm:pt>
    <dgm:pt modelId="{9E65B967-8EF4-4D42-B1CB-2BCE4602FB73}" type="pres">
      <dgm:prSet presAssocID="{659124FD-C6A6-4C09-9C07-61C87162DE8C}" presName="node" presStyleLbl="node1" presStyleIdx="1" presStyleCnt="5">
        <dgm:presLayoutVars>
          <dgm:bulletEnabled val="1"/>
        </dgm:presLayoutVars>
      </dgm:prSet>
      <dgm:spPr/>
      <dgm:t>
        <a:bodyPr/>
        <a:lstStyle/>
        <a:p>
          <a:endParaRPr lang="en-IN"/>
        </a:p>
      </dgm:t>
    </dgm:pt>
    <dgm:pt modelId="{EB947464-6110-47BA-A204-EF0D0A903114}" type="pres">
      <dgm:prSet presAssocID="{097D5581-5372-41A8-B92D-AC89256E36E7}" presName="parTrans" presStyleLbl="bgSibTrans2D1" presStyleIdx="2" presStyleCnt="5"/>
      <dgm:spPr/>
      <dgm:t>
        <a:bodyPr/>
        <a:lstStyle/>
        <a:p>
          <a:endParaRPr lang="en-IN"/>
        </a:p>
      </dgm:t>
    </dgm:pt>
    <dgm:pt modelId="{2C3BA13E-A152-40E7-AD51-05FB1ABDBDBE}" type="pres">
      <dgm:prSet presAssocID="{656E3873-E21C-4CA0-8617-416E6ABDEF8E}" presName="node" presStyleLbl="node1" presStyleIdx="2" presStyleCnt="5">
        <dgm:presLayoutVars>
          <dgm:bulletEnabled val="1"/>
        </dgm:presLayoutVars>
      </dgm:prSet>
      <dgm:spPr/>
      <dgm:t>
        <a:bodyPr/>
        <a:lstStyle/>
        <a:p>
          <a:endParaRPr lang="en-IN"/>
        </a:p>
      </dgm:t>
    </dgm:pt>
    <dgm:pt modelId="{BA221A3A-CB1B-443A-8EA9-0DF63D77B9A0}" type="pres">
      <dgm:prSet presAssocID="{DB581053-7EB8-4BA3-BDF9-0F2AB85827AE}" presName="parTrans" presStyleLbl="bgSibTrans2D1" presStyleIdx="3" presStyleCnt="5"/>
      <dgm:spPr/>
      <dgm:t>
        <a:bodyPr/>
        <a:lstStyle/>
        <a:p>
          <a:endParaRPr lang="en-IN"/>
        </a:p>
      </dgm:t>
    </dgm:pt>
    <dgm:pt modelId="{1B9C874A-CD30-4C8B-BC86-0DB3B1BBBF6A}" type="pres">
      <dgm:prSet presAssocID="{7C8AAF40-5D74-46E1-84F3-A23AFA55CE49}" presName="node" presStyleLbl="node1" presStyleIdx="3" presStyleCnt="5">
        <dgm:presLayoutVars>
          <dgm:bulletEnabled val="1"/>
        </dgm:presLayoutVars>
      </dgm:prSet>
      <dgm:spPr/>
      <dgm:t>
        <a:bodyPr/>
        <a:lstStyle/>
        <a:p>
          <a:endParaRPr lang="en-IN"/>
        </a:p>
      </dgm:t>
    </dgm:pt>
    <dgm:pt modelId="{AFE3684F-3D86-4494-8F17-CAFDD46F0EEE}" type="pres">
      <dgm:prSet presAssocID="{9268CEC1-3CF0-4FD6-89A2-64A4607617CF}" presName="parTrans" presStyleLbl="bgSibTrans2D1" presStyleIdx="4" presStyleCnt="5"/>
      <dgm:spPr/>
      <dgm:t>
        <a:bodyPr/>
        <a:lstStyle/>
        <a:p>
          <a:endParaRPr lang="en-IN"/>
        </a:p>
      </dgm:t>
    </dgm:pt>
    <dgm:pt modelId="{A872C81C-2C9B-4A90-AEA7-F925EB6B7F84}" type="pres">
      <dgm:prSet presAssocID="{DD9BAEB1-DA47-4ACE-84D7-1DF20E49ACF6}" presName="node" presStyleLbl="node1" presStyleIdx="4" presStyleCnt="5">
        <dgm:presLayoutVars>
          <dgm:bulletEnabled val="1"/>
        </dgm:presLayoutVars>
      </dgm:prSet>
      <dgm:spPr/>
      <dgm:t>
        <a:bodyPr/>
        <a:lstStyle/>
        <a:p>
          <a:endParaRPr lang="en-IN"/>
        </a:p>
      </dgm:t>
    </dgm:pt>
  </dgm:ptLst>
  <dgm:cxnLst>
    <dgm:cxn modelId="{AE219CC6-6D29-4973-826E-8B596897A106}" type="presOf" srcId="{740BF005-35CA-4DC7-8DCC-6A56090D645E}" destId="{01451AF4-CC81-4F85-9DC4-389857D7583D}" srcOrd="0" destOrd="0" presId="urn:microsoft.com/office/officeart/2005/8/layout/radial4"/>
    <dgm:cxn modelId="{282B3200-E1D7-4A23-9E93-FB15EA0D3D65}" srcId="{58E953A1-5B3A-41EF-A061-995D654E8437}" destId="{659124FD-C6A6-4C09-9C07-61C87162DE8C}" srcOrd="1" destOrd="0" parTransId="{59E3B10B-8ADF-4C31-8027-9F745049DD72}" sibTransId="{4180D54E-DB60-4243-9953-ADEB04D8DF80}"/>
    <dgm:cxn modelId="{DB7DC69C-F014-49A1-BDF9-9341FA1800E4}" type="presOf" srcId="{58E953A1-5B3A-41EF-A061-995D654E8437}" destId="{278F7802-6AE3-4E6C-8D92-216470DB0744}" srcOrd="0" destOrd="0" presId="urn:microsoft.com/office/officeart/2005/8/layout/radial4"/>
    <dgm:cxn modelId="{5AE4D957-2C40-49B3-9A92-181AD62678A2}" type="presOf" srcId="{DD9BAEB1-DA47-4ACE-84D7-1DF20E49ACF6}" destId="{A872C81C-2C9B-4A90-AEA7-F925EB6B7F84}" srcOrd="0" destOrd="0" presId="urn:microsoft.com/office/officeart/2005/8/layout/radial4"/>
    <dgm:cxn modelId="{EE561D83-6569-4D0A-A1C2-D77C308AF8BA}" srcId="{58E953A1-5B3A-41EF-A061-995D654E8437}" destId="{7C8AAF40-5D74-46E1-84F3-A23AFA55CE49}" srcOrd="3" destOrd="0" parTransId="{DB581053-7EB8-4BA3-BDF9-0F2AB85827AE}" sibTransId="{BAB7BD82-704A-41AB-8194-CF86B024A786}"/>
    <dgm:cxn modelId="{340BA4CC-543A-4FDE-933C-8A91F8011914}" type="presOf" srcId="{DB581053-7EB8-4BA3-BDF9-0F2AB85827AE}" destId="{BA221A3A-CB1B-443A-8EA9-0DF63D77B9A0}" srcOrd="0" destOrd="0" presId="urn:microsoft.com/office/officeart/2005/8/layout/radial4"/>
    <dgm:cxn modelId="{F1E847AD-E57B-4544-B0DA-B8F93E1385BA}" type="presOf" srcId="{D397A562-2BB6-4D87-950F-E17E8DE7E828}" destId="{387A4287-2F4E-4C35-9C71-1540E70A048E}" srcOrd="0" destOrd="0" presId="urn:microsoft.com/office/officeart/2005/8/layout/radial4"/>
    <dgm:cxn modelId="{C7C13179-1585-4F82-B20C-B416495A108A}" type="presOf" srcId="{659124FD-C6A6-4C09-9C07-61C87162DE8C}" destId="{9E65B967-8EF4-4D42-B1CB-2BCE4602FB73}" srcOrd="0" destOrd="0" presId="urn:microsoft.com/office/officeart/2005/8/layout/radial4"/>
    <dgm:cxn modelId="{657BDBD7-3571-426E-98B5-73E52AB2ABF6}" type="presOf" srcId="{97225E0F-11A2-4BC5-819C-9EAA54162D58}" destId="{4DCC84CB-5578-4B1C-84EB-DD100D869C0D}" srcOrd="0" destOrd="0" presId="urn:microsoft.com/office/officeart/2005/8/layout/radial4"/>
    <dgm:cxn modelId="{A3ED2975-DDE1-4C84-B89C-80C9157C88BE}" type="presOf" srcId="{59E3B10B-8ADF-4C31-8027-9F745049DD72}" destId="{E81100D6-7802-4F7A-8D25-48579183C806}" srcOrd="0" destOrd="0" presId="urn:microsoft.com/office/officeart/2005/8/layout/radial4"/>
    <dgm:cxn modelId="{991BA562-4CC5-4CF1-B65B-D01D73D1C6F2}" srcId="{740BF005-35CA-4DC7-8DCC-6A56090D645E}" destId="{58E953A1-5B3A-41EF-A061-995D654E8437}" srcOrd="0" destOrd="0" parTransId="{3A13387D-6485-499E-BAB2-839AAA6EAC9D}" sibTransId="{5CA5731F-E874-443F-B5A1-10852F4E56F6}"/>
    <dgm:cxn modelId="{371756CC-405E-4052-BA49-E2657650E0BC}" type="presOf" srcId="{7C8AAF40-5D74-46E1-84F3-A23AFA55CE49}" destId="{1B9C874A-CD30-4C8B-BC86-0DB3B1BBBF6A}" srcOrd="0" destOrd="0" presId="urn:microsoft.com/office/officeart/2005/8/layout/radial4"/>
    <dgm:cxn modelId="{F0773520-D08D-4888-AC38-A6EE546140A6}" type="presOf" srcId="{097D5581-5372-41A8-B92D-AC89256E36E7}" destId="{EB947464-6110-47BA-A204-EF0D0A903114}" srcOrd="0" destOrd="0" presId="urn:microsoft.com/office/officeart/2005/8/layout/radial4"/>
    <dgm:cxn modelId="{D73D2374-962F-497C-8E08-84EB0C0E69BB}" type="presOf" srcId="{656E3873-E21C-4CA0-8617-416E6ABDEF8E}" destId="{2C3BA13E-A152-40E7-AD51-05FB1ABDBDBE}" srcOrd="0" destOrd="0" presId="urn:microsoft.com/office/officeart/2005/8/layout/radial4"/>
    <dgm:cxn modelId="{FB23F51A-47B5-4486-9B4E-2ADDE415683B}" type="presOf" srcId="{9268CEC1-3CF0-4FD6-89A2-64A4607617CF}" destId="{AFE3684F-3D86-4494-8F17-CAFDD46F0EEE}" srcOrd="0" destOrd="0" presId="urn:microsoft.com/office/officeart/2005/8/layout/radial4"/>
    <dgm:cxn modelId="{BEEB6B37-85EB-4F44-A30E-37E4D8397B3A}" srcId="{58E953A1-5B3A-41EF-A061-995D654E8437}" destId="{97225E0F-11A2-4BC5-819C-9EAA54162D58}" srcOrd="0" destOrd="0" parTransId="{D397A562-2BB6-4D87-950F-E17E8DE7E828}" sibTransId="{269DF85E-A3E7-4D72-B5CF-4C6152037845}"/>
    <dgm:cxn modelId="{43E90F3B-9490-453D-89BD-C951C2F91290}" srcId="{58E953A1-5B3A-41EF-A061-995D654E8437}" destId="{DD9BAEB1-DA47-4ACE-84D7-1DF20E49ACF6}" srcOrd="4" destOrd="0" parTransId="{9268CEC1-3CF0-4FD6-89A2-64A4607617CF}" sibTransId="{FF27F418-D869-484A-8DF3-52B9EDCDF8B6}"/>
    <dgm:cxn modelId="{18CDC872-D704-4D9B-9D12-4ABECC70C38C}" srcId="{58E953A1-5B3A-41EF-A061-995D654E8437}" destId="{656E3873-E21C-4CA0-8617-416E6ABDEF8E}" srcOrd="2" destOrd="0" parTransId="{097D5581-5372-41A8-B92D-AC89256E36E7}" sibTransId="{A2494B2D-0730-4CC3-B0DD-AF72854921FA}"/>
    <dgm:cxn modelId="{1B7D9264-DA49-4C14-99D3-22C62D8F3581}" type="presParOf" srcId="{01451AF4-CC81-4F85-9DC4-389857D7583D}" destId="{278F7802-6AE3-4E6C-8D92-216470DB0744}" srcOrd="0" destOrd="0" presId="urn:microsoft.com/office/officeart/2005/8/layout/radial4"/>
    <dgm:cxn modelId="{3A49F522-513B-4AEF-B06C-B370B7CCBABB}" type="presParOf" srcId="{01451AF4-CC81-4F85-9DC4-389857D7583D}" destId="{387A4287-2F4E-4C35-9C71-1540E70A048E}" srcOrd="1" destOrd="0" presId="urn:microsoft.com/office/officeart/2005/8/layout/radial4"/>
    <dgm:cxn modelId="{C61374D3-2EE7-410C-A092-03FD5E02BEF0}" type="presParOf" srcId="{01451AF4-CC81-4F85-9DC4-389857D7583D}" destId="{4DCC84CB-5578-4B1C-84EB-DD100D869C0D}" srcOrd="2" destOrd="0" presId="urn:microsoft.com/office/officeart/2005/8/layout/radial4"/>
    <dgm:cxn modelId="{12AD4066-5BDE-476D-88FD-585F51DEBC84}" type="presParOf" srcId="{01451AF4-CC81-4F85-9DC4-389857D7583D}" destId="{E81100D6-7802-4F7A-8D25-48579183C806}" srcOrd="3" destOrd="0" presId="urn:microsoft.com/office/officeart/2005/8/layout/radial4"/>
    <dgm:cxn modelId="{E7D39FC8-F22E-47C7-A2CF-498EEE5E149B}" type="presParOf" srcId="{01451AF4-CC81-4F85-9DC4-389857D7583D}" destId="{9E65B967-8EF4-4D42-B1CB-2BCE4602FB73}" srcOrd="4" destOrd="0" presId="urn:microsoft.com/office/officeart/2005/8/layout/radial4"/>
    <dgm:cxn modelId="{149BFC6A-80FA-4FED-88E0-21AE51CFE602}" type="presParOf" srcId="{01451AF4-CC81-4F85-9DC4-389857D7583D}" destId="{EB947464-6110-47BA-A204-EF0D0A903114}" srcOrd="5" destOrd="0" presId="urn:microsoft.com/office/officeart/2005/8/layout/radial4"/>
    <dgm:cxn modelId="{64895907-3797-49CB-ABF6-90F5472EE780}" type="presParOf" srcId="{01451AF4-CC81-4F85-9DC4-389857D7583D}" destId="{2C3BA13E-A152-40E7-AD51-05FB1ABDBDBE}" srcOrd="6" destOrd="0" presId="urn:microsoft.com/office/officeart/2005/8/layout/radial4"/>
    <dgm:cxn modelId="{E24573A5-A45E-458B-8AD9-0234501AE732}" type="presParOf" srcId="{01451AF4-CC81-4F85-9DC4-389857D7583D}" destId="{BA221A3A-CB1B-443A-8EA9-0DF63D77B9A0}" srcOrd="7" destOrd="0" presId="urn:microsoft.com/office/officeart/2005/8/layout/radial4"/>
    <dgm:cxn modelId="{AF470929-EEDF-4AEC-9847-74BF714D5F03}" type="presParOf" srcId="{01451AF4-CC81-4F85-9DC4-389857D7583D}" destId="{1B9C874A-CD30-4C8B-BC86-0DB3B1BBBF6A}" srcOrd="8" destOrd="0" presId="urn:microsoft.com/office/officeart/2005/8/layout/radial4"/>
    <dgm:cxn modelId="{505D69A8-F3B5-4AF9-8F2F-52E99DE22BFD}" type="presParOf" srcId="{01451AF4-CC81-4F85-9DC4-389857D7583D}" destId="{AFE3684F-3D86-4494-8F17-CAFDD46F0EEE}" srcOrd="9" destOrd="0" presId="urn:microsoft.com/office/officeart/2005/8/layout/radial4"/>
    <dgm:cxn modelId="{56D63EE8-93E8-423B-AB9F-CC74B82446E9}" type="presParOf" srcId="{01451AF4-CC81-4F85-9DC4-389857D7583D}" destId="{A872C81C-2C9B-4A90-AEA7-F925EB6B7F84}"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C43E73E-86F7-4971-8653-6AEC6A84A086}" type="doc">
      <dgm:prSet loTypeId="urn:microsoft.com/office/officeart/2008/layout/HorizontalMultiLevelHierarchy" loCatId="hierarchy" qsTypeId="urn:microsoft.com/office/officeart/2005/8/quickstyle/simple1" qsCatId="simple" csTypeId="urn:microsoft.com/office/officeart/2005/8/colors/accent3_4" csCatId="accent3" phldr="1"/>
      <dgm:spPr/>
      <dgm:t>
        <a:bodyPr/>
        <a:lstStyle/>
        <a:p>
          <a:endParaRPr lang="en-IN"/>
        </a:p>
      </dgm:t>
    </dgm:pt>
    <dgm:pt modelId="{79AA3B5E-33E4-475E-BFC9-C432736A304A}">
      <dgm:prSet phldrT="[Text]" custT="1"/>
      <dgm:spPr/>
      <dgm:t>
        <a:bodyPr/>
        <a:lstStyle/>
        <a:p>
          <a:r>
            <a:rPr lang="en-US" sz="2400" b="1" dirty="0" smtClean="0">
              <a:latin typeface="+mn-lt"/>
            </a:rPr>
            <a:t>Input for revision</a:t>
          </a:r>
          <a:endParaRPr lang="en-IN" sz="2400" b="1" dirty="0">
            <a:latin typeface="+mn-lt"/>
          </a:endParaRPr>
        </a:p>
      </dgm:t>
    </dgm:pt>
    <dgm:pt modelId="{DACAE99D-3A9F-4D8C-8491-D5D9A9A60313}" type="parTrans" cxnId="{00AD333B-22E3-46F4-9201-D8B8AAC1D5F0}">
      <dgm:prSet/>
      <dgm:spPr/>
      <dgm:t>
        <a:bodyPr/>
        <a:lstStyle/>
        <a:p>
          <a:endParaRPr lang="en-IN">
            <a:latin typeface="+mn-lt"/>
          </a:endParaRPr>
        </a:p>
      </dgm:t>
    </dgm:pt>
    <dgm:pt modelId="{8A4EC191-0CE8-479D-8822-DD5DED1B8546}" type="sibTrans" cxnId="{00AD333B-22E3-46F4-9201-D8B8AAC1D5F0}">
      <dgm:prSet/>
      <dgm:spPr/>
      <dgm:t>
        <a:bodyPr/>
        <a:lstStyle/>
        <a:p>
          <a:endParaRPr lang="en-IN">
            <a:latin typeface="+mn-lt"/>
          </a:endParaRPr>
        </a:p>
      </dgm:t>
    </dgm:pt>
    <dgm:pt modelId="{971EE386-98DF-44DB-8499-EAED3F97DB77}">
      <dgm:prSet phldrT="[Text]"/>
      <dgm:spPr/>
      <dgm:t>
        <a:bodyPr/>
        <a:lstStyle/>
        <a:p>
          <a:r>
            <a:rPr lang="en-US" b="1" dirty="0" smtClean="0">
              <a:latin typeface="+mn-lt"/>
            </a:rPr>
            <a:t>Students Feedback</a:t>
          </a:r>
          <a:endParaRPr lang="en-IN" b="1" dirty="0">
            <a:latin typeface="+mn-lt"/>
          </a:endParaRPr>
        </a:p>
      </dgm:t>
    </dgm:pt>
    <dgm:pt modelId="{FC66F5AA-194A-4587-866D-019072397A63}" type="parTrans" cxnId="{586AE6C4-0A9A-4AC0-A302-2F7FE4735EB8}">
      <dgm:prSet/>
      <dgm:spPr/>
      <dgm:t>
        <a:bodyPr/>
        <a:lstStyle/>
        <a:p>
          <a:endParaRPr lang="en-IN">
            <a:latin typeface="+mn-lt"/>
          </a:endParaRPr>
        </a:p>
      </dgm:t>
    </dgm:pt>
    <dgm:pt modelId="{CABDDD7E-7859-4EC3-9079-DC82A62BC551}" type="sibTrans" cxnId="{586AE6C4-0A9A-4AC0-A302-2F7FE4735EB8}">
      <dgm:prSet/>
      <dgm:spPr/>
      <dgm:t>
        <a:bodyPr/>
        <a:lstStyle/>
        <a:p>
          <a:endParaRPr lang="en-IN">
            <a:latin typeface="+mn-lt"/>
          </a:endParaRPr>
        </a:p>
      </dgm:t>
    </dgm:pt>
    <dgm:pt modelId="{EC3B52A3-1D0C-4D6B-906C-176AF32CF6F5}">
      <dgm:prSet phldrT="[Text]"/>
      <dgm:spPr/>
      <dgm:t>
        <a:bodyPr/>
        <a:lstStyle/>
        <a:p>
          <a:r>
            <a:rPr lang="en-US" b="1" dirty="0" smtClean="0">
              <a:latin typeface="+mn-lt"/>
            </a:rPr>
            <a:t>Faculty Feedback</a:t>
          </a:r>
          <a:endParaRPr lang="en-IN" b="1" dirty="0">
            <a:latin typeface="+mn-lt"/>
          </a:endParaRPr>
        </a:p>
      </dgm:t>
    </dgm:pt>
    <dgm:pt modelId="{9FA61785-6471-43D7-81F6-E9CC3B391CF7}" type="parTrans" cxnId="{FBB47D4E-6903-4EC1-9C8F-AE0C3C3485C4}">
      <dgm:prSet/>
      <dgm:spPr/>
      <dgm:t>
        <a:bodyPr/>
        <a:lstStyle/>
        <a:p>
          <a:endParaRPr lang="en-IN">
            <a:latin typeface="+mn-lt"/>
          </a:endParaRPr>
        </a:p>
      </dgm:t>
    </dgm:pt>
    <dgm:pt modelId="{71D2F8BB-AED9-4F68-9239-F755C4FF10AD}" type="sibTrans" cxnId="{FBB47D4E-6903-4EC1-9C8F-AE0C3C3485C4}">
      <dgm:prSet/>
      <dgm:spPr/>
      <dgm:t>
        <a:bodyPr/>
        <a:lstStyle/>
        <a:p>
          <a:endParaRPr lang="en-IN">
            <a:latin typeface="+mn-lt"/>
          </a:endParaRPr>
        </a:p>
      </dgm:t>
    </dgm:pt>
    <dgm:pt modelId="{AC60C322-1191-4A14-9E30-20A3A5328D06}">
      <dgm:prSet/>
      <dgm:spPr/>
      <dgm:t>
        <a:bodyPr/>
        <a:lstStyle/>
        <a:p>
          <a:r>
            <a:rPr lang="en-US" b="1" dirty="0" smtClean="0">
              <a:latin typeface="+mn-lt"/>
            </a:rPr>
            <a:t>External Industrial  Experts</a:t>
          </a:r>
          <a:endParaRPr lang="en-IN" b="1" dirty="0">
            <a:latin typeface="+mn-lt"/>
          </a:endParaRPr>
        </a:p>
      </dgm:t>
    </dgm:pt>
    <dgm:pt modelId="{269F9D48-F88A-4181-990B-7E066167CA1C}" type="parTrans" cxnId="{90AC445E-3281-4678-A98B-D6436F22CEE5}">
      <dgm:prSet/>
      <dgm:spPr/>
      <dgm:t>
        <a:bodyPr/>
        <a:lstStyle/>
        <a:p>
          <a:endParaRPr lang="en-IN">
            <a:latin typeface="+mn-lt"/>
          </a:endParaRPr>
        </a:p>
      </dgm:t>
    </dgm:pt>
    <dgm:pt modelId="{063736A3-4966-4AD0-A9F1-C2B85218D273}" type="sibTrans" cxnId="{90AC445E-3281-4678-A98B-D6436F22CEE5}">
      <dgm:prSet/>
      <dgm:spPr/>
      <dgm:t>
        <a:bodyPr/>
        <a:lstStyle/>
        <a:p>
          <a:endParaRPr lang="en-IN">
            <a:latin typeface="+mn-lt"/>
          </a:endParaRPr>
        </a:p>
      </dgm:t>
    </dgm:pt>
    <dgm:pt modelId="{8E2A0667-B2DE-4288-833B-1E72AF18A1B9}">
      <dgm:prSet/>
      <dgm:spPr/>
      <dgm:t>
        <a:bodyPr/>
        <a:lstStyle/>
        <a:p>
          <a:r>
            <a:rPr lang="en-US" b="1" dirty="0" smtClean="0">
              <a:latin typeface="+mn-lt"/>
            </a:rPr>
            <a:t>External Academic Experts</a:t>
          </a:r>
          <a:endParaRPr lang="en-IN" b="1" dirty="0">
            <a:latin typeface="+mn-lt"/>
          </a:endParaRPr>
        </a:p>
      </dgm:t>
    </dgm:pt>
    <dgm:pt modelId="{ED878870-6796-4EED-9CAD-73F7440C8B93}" type="parTrans" cxnId="{37A94247-B72E-4961-8478-8BC9491EF06B}">
      <dgm:prSet/>
      <dgm:spPr/>
      <dgm:t>
        <a:bodyPr/>
        <a:lstStyle/>
        <a:p>
          <a:endParaRPr lang="en-IN">
            <a:latin typeface="+mn-lt"/>
          </a:endParaRPr>
        </a:p>
      </dgm:t>
    </dgm:pt>
    <dgm:pt modelId="{64AF745F-9FE9-459E-AB90-4B77A39FF40A}" type="sibTrans" cxnId="{37A94247-B72E-4961-8478-8BC9491EF06B}">
      <dgm:prSet/>
      <dgm:spPr/>
      <dgm:t>
        <a:bodyPr/>
        <a:lstStyle/>
        <a:p>
          <a:endParaRPr lang="en-IN">
            <a:latin typeface="+mn-lt"/>
          </a:endParaRPr>
        </a:p>
      </dgm:t>
    </dgm:pt>
    <dgm:pt modelId="{D547656C-3785-4550-968D-DB50DF22F2A4}">
      <dgm:prSet/>
      <dgm:spPr/>
      <dgm:t>
        <a:bodyPr/>
        <a:lstStyle/>
        <a:p>
          <a:r>
            <a:rPr lang="en-US" b="1" dirty="0" smtClean="0">
              <a:latin typeface="+mn-lt"/>
            </a:rPr>
            <a:t>Reports of Professional Bodies</a:t>
          </a:r>
          <a:endParaRPr lang="en-IN" b="1" dirty="0">
            <a:latin typeface="+mn-lt"/>
          </a:endParaRPr>
        </a:p>
      </dgm:t>
    </dgm:pt>
    <dgm:pt modelId="{E4D9FF03-DED0-48CC-B098-FBCD44B5EE01}" type="parTrans" cxnId="{10A7E52D-98D2-4F6D-BF15-8817C31D9A94}">
      <dgm:prSet/>
      <dgm:spPr/>
      <dgm:t>
        <a:bodyPr/>
        <a:lstStyle/>
        <a:p>
          <a:endParaRPr lang="en-IN">
            <a:latin typeface="+mn-lt"/>
          </a:endParaRPr>
        </a:p>
      </dgm:t>
    </dgm:pt>
    <dgm:pt modelId="{C90B8579-B098-4F3A-94BD-D18FB1D53818}" type="sibTrans" cxnId="{10A7E52D-98D2-4F6D-BF15-8817C31D9A94}">
      <dgm:prSet/>
      <dgm:spPr/>
      <dgm:t>
        <a:bodyPr/>
        <a:lstStyle/>
        <a:p>
          <a:endParaRPr lang="en-IN">
            <a:latin typeface="+mn-lt"/>
          </a:endParaRPr>
        </a:p>
      </dgm:t>
    </dgm:pt>
    <dgm:pt modelId="{96ABA553-CEF0-4A3E-B62E-DAB175758BC4}">
      <dgm:prSet/>
      <dgm:spPr/>
      <dgm:t>
        <a:bodyPr/>
        <a:lstStyle/>
        <a:p>
          <a:r>
            <a:rPr lang="en-US" b="1" dirty="0" smtClean="0">
              <a:latin typeface="+mn-lt"/>
            </a:rPr>
            <a:t>Placement Team</a:t>
          </a:r>
          <a:endParaRPr lang="en-IN" b="1" dirty="0">
            <a:latin typeface="+mn-lt"/>
          </a:endParaRPr>
        </a:p>
      </dgm:t>
    </dgm:pt>
    <dgm:pt modelId="{55B71DDA-7B1F-47E4-B4E8-18842E28FED3}" type="parTrans" cxnId="{0BA5ADC5-7387-4786-806A-DA3753233EE8}">
      <dgm:prSet/>
      <dgm:spPr/>
      <dgm:t>
        <a:bodyPr/>
        <a:lstStyle/>
        <a:p>
          <a:endParaRPr lang="en-IN">
            <a:latin typeface="+mn-lt"/>
          </a:endParaRPr>
        </a:p>
      </dgm:t>
    </dgm:pt>
    <dgm:pt modelId="{740BD9B8-53A1-4648-A727-0B8D2289DC07}" type="sibTrans" cxnId="{0BA5ADC5-7387-4786-806A-DA3753233EE8}">
      <dgm:prSet/>
      <dgm:spPr/>
      <dgm:t>
        <a:bodyPr/>
        <a:lstStyle/>
        <a:p>
          <a:endParaRPr lang="en-IN">
            <a:latin typeface="+mn-lt"/>
          </a:endParaRPr>
        </a:p>
      </dgm:t>
    </dgm:pt>
    <dgm:pt modelId="{B9FE7B40-52E7-4190-B231-003E10EFD0FB}">
      <dgm:prSet custT="1"/>
      <dgm:spPr/>
      <dgm:t>
        <a:bodyPr/>
        <a:lstStyle/>
        <a:p>
          <a:r>
            <a:rPr lang="en-US" sz="1500" b="1" dirty="0" smtClean="0">
              <a:latin typeface="+mn-lt"/>
            </a:rPr>
            <a:t>Important Universities</a:t>
          </a:r>
        </a:p>
      </dgm:t>
    </dgm:pt>
    <dgm:pt modelId="{F15E31E7-EDAD-47D0-9AF7-595FE1A31BC0}" type="sibTrans" cxnId="{D97524E3-5C99-4465-8CDF-55E34A127959}">
      <dgm:prSet/>
      <dgm:spPr/>
      <dgm:t>
        <a:bodyPr/>
        <a:lstStyle/>
        <a:p>
          <a:endParaRPr lang="en-IN">
            <a:latin typeface="+mn-lt"/>
          </a:endParaRPr>
        </a:p>
      </dgm:t>
    </dgm:pt>
    <dgm:pt modelId="{FA65933E-DC1B-4FC8-A57F-2E6E2C45EFF9}" type="parTrans" cxnId="{D97524E3-5C99-4465-8CDF-55E34A127959}">
      <dgm:prSet/>
      <dgm:spPr/>
      <dgm:t>
        <a:bodyPr/>
        <a:lstStyle/>
        <a:p>
          <a:endParaRPr lang="en-IN">
            <a:latin typeface="+mn-lt"/>
          </a:endParaRPr>
        </a:p>
      </dgm:t>
    </dgm:pt>
    <dgm:pt modelId="{B3B0F47A-4EB1-4A0D-804C-361692359F10}" type="pres">
      <dgm:prSet presAssocID="{EC43E73E-86F7-4971-8653-6AEC6A84A086}" presName="Name0" presStyleCnt="0">
        <dgm:presLayoutVars>
          <dgm:chPref val="1"/>
          <dgm:dir/>
          <dgm:animOne val="branch"/>
          <dgm:animLvl val="lvl"/>
          <dgm:resizeHandles val="exact"/>
        </dgm:presLayoutVars>
      </dgm:prSet>
      <dgm:spPr/>
      <dgm:t>
        <a:bodyPr/>
        <a:lstStyle/>
        <a:p>
          <a:endParaRPr lang="en-IN"/>
        </a:p>
      </dgm:t>
    </dgm:pt>
    <dgm:pt modelId="{0B851E4F-EDC6-44C7-8752-1EE9383D659A}" type="pres">
      <dgm:prSet presAssocID="{79AA3B5E-33E4-475E-BFC9-C432736A304A}" presName="root1" presStyleCnt="0"/>
      <dgm:spPr/>
      <dgm:t>
        <a:bodyPr/>
        <a:lstStyle/>
        <a:p>
          <a:endParaRPr lang="en-IN"/>
        </a:p>
      </dgm:t>
    </dgm:pt>
    <dgm:pt modelId="{CEA9596F-A092-49CA-8E9D-41FCD70012F9}" type="pres">
      <dgm:prSet presAssocID="{79AA3B5E-33E4-475E-BFC9-C432736A304A}" presName="LevelOneTextNode" presStyleLbl="node0" presStyleIdx="0" presStyleCnt="1" custLinFactX="-200000" custLinFactNeighborX="-283113" custLinFactNeighborY="-6284">
        <dgm:presLayoutVars>
          <dgm:chPref val="3"/>
        </dgm:presLayoutVars>
      </dgm:prSet>
      <dgm:spPr/>
      <dgm:t>
        <a:bodyPr/>
        <a:lstStyle/>
        <a:p>
          <a:endParaRPr lang="en-IN"/>
        </a:p>
      </dgm:t>
    </dgm:pt>
    <dgm:pt modelId="{334D6EDF-BFD5-477B-85E8-9C19C09FB2E6}" type="pres">
      <dgm:prSet presAssocID="{79AA3B5E-33E4-475E-BFC9-C432736A304A}" presName="level2hierChild" presStyleCnt="0"/>
      <dgm:spPr/>
      <dgm:t>
        <a:bodyPr/>
        <a:lstStyle/>
        <a:p>
          <a:endParaRPr lang="en-IN"/>
        </a:p>
      </dgm:t>
    </dgm:pt>
    <dgm:pt modelId="{8A04B34C-95FA-49E3-9132-F3500320D3A9}" type="pres">
      <dgm:prSet presAssocID="{E4D9FF03-DED0-48CC-B098-FBCD44B5EE01}" presName="conn2-1" presStyleLbl="parChTrans1D2" presStyleIdx="0" presStyleCnt="7"/>
      <dgm:spPr/>
      <dgm:t>
        <a:bodyPr/>
        <a:lstStyle/>
        <a:p>
          <a:endParaRPr lang="en-IN"/>
        </a:p>
      </dgm:t>
    </dgm:pt>
    <dgm:pt modelId="{6E2972D3-72D0-4B7B-9058-7F856A341EF4}" type="pres">
      <dgm:prSet presAssocID="{E4D9FF03-DED0-48CC-B098-FBCD44B5EE01}" presName="connTx" presStyleLbl="parChTrans1D2" presStyleIdx="0" presStyleCnt="7"/>
      <dgm:spPr/>
      <dgm:t>
        <a:bodyPr/>
        <a:lstStyle/>
        <a:p>
          <a:endParaRPr lang="en-IN"/>
        </a:p>
      </dgm:t>
    </dgm:pt>
    <dgm:pt modelId="{BCE1ED74-E5D2-4F29-A5B2-F3E1667C8692}" type="pres">
      <dgm:prSet presAssocID="{D547656C-3785-4550-968D-DB50DF22F2A4}" presName="root2" presStyleCnt="0"/>
      <dgm:spPr/>
      <dgm:t>
        <a:bodyPr/>
        <a:lstStyle/>
        <a:p>
          <a:endParaRPr lang="en-IN"/>
        </a:p>
      </dgm:t>
    </dgm:pt>
    <dgm:pt modelId="{9A32DBD7-982B-4C91-84C2-29AEE559D5B4}" type="pres">
      <dgm:prSet presAssocID="{D547656C-3785-4550-968D-DB50DF22F2A4}" presName="LevelTwoTextNode" presStyleLbl="node2" presStyleIdx="0" presStyleCnt="7" custLinFactX="-32327" custLinFactNeighborX="-100000" custLinFactNeighborY="-42053">
        <dgm:presLayoutVars>
          <dgm:chPref val="3"/>
        </dgm:presLayoutVars>
      </dgm:prSet>
      <dgm:spPr/>
      <dgm:t>
        <a:bodyPr/>
        <a:lstStyle/>
        <a:p>
          <a:endParaRPr lang="en-IN"/>
        </a:p>
      </dgm:t>
    </dgm:pt>
    <dgm:pt modelId="{4F079D72-76D1-400A-8BB0-F1009FBAC87B}" type="pres">
      <dgm:prSet presAssocID="{D547656C-3785-4550-968D-DB50DF22F2A4}" presName="level3hierChild" presStyleCnt="0"/>
      <dgm:spPr/>
      <dgm:t>
        <a:bodyPr/>
        <a:lstStyle/>
        <a:p>
          <a:endParaRPr lang="en-IN"/>
        </a:p>
      </dgm:t>
    </dgm:pt>
    <dgm:pt modelId="{DBFCF488-9B35-44CD-B012-5D792F30C3FC}" type="pres">
      <dgm:prSet presAssocID="{FA65933E-DC1B-4FC8-A57F-2E6E2C45EFF9}" presName="conn2-1" presStyleLbl="parChTrans1D2" presStyleIdx="1" presStyleCnt="7"/>
      <dgm:spPr/>
      <dgm:t>
        <a:bodyPr/>
        <a:lstStyle/>
        <a:p>
          <a:endParaRPr lang="en-IN"/>
        </a:p>
      </dgm:t>
    </dgm:pt>
    <dgm:pt modelId="{0C494E0F-AA6A-48EF-86FD-9D72DBC26AA5}" type="pres">
      <dgm:prSet presAssocID="{FA65933E-DC1B-4FC8-A57F-2E6E2C45EFF9}" presName="connTx" presStyleLbl="parChTrans1D2" presStyleIdx="1" presStyleCnt="7"/>
      <dgm:spPr/>
      <dgm:t>
        <a:bodyPr/>
        <a:lstStyle/>
        <a:p>
          <a:endParaRPr lang="en-IN"/>
        </a:p>
      </dgm:t>
    </dgm:pt>
    <dgm:pt modelId="{DA926C1B-A2AB-4D45-BD77-862DF056AEE6}" type="pres">
      <dgm:prSet presAssocID="{B9FE7B40-52E7-4190-B231-003E10EFD0FB}" presName="root2" presStyleCnt="0"/>
      <dgm:spPr/>
      <dgm:t>
        <a:bodyPr/>
        <a:lstStyle/>
        <a:p>
          <a:endParaRPr lang="en-IN"/>
        </a:p>
      </dgm:t>
    </dgm:pt>
    <dgm:pt modelId="{87584DDC-F796-4669-AA3F-F15FEA28A329}" type="pres">
      <dgm:prSet presAssocID="{B9FE7B40-52E7-4190-B231-003E10EFD0FB}" presName="LevelTwoTextNode" presStyleLbl="node2" presStyleIdx="1" presStyleCnt="7" custLinFactX="-32327" custLinFactNeighborX="-100000" custLinFactNeighborY="-10541">
        <dgm:presLayoutVars>
          <dgm:chPref val="3"/>
        </dgm:presLayoutVars>
      </dgm:prSet>
      <dgm:spPr/>
      <dgm:t>
        <a:bodyPr/>
        <a:lstStyle/>
        <a:p>
          <a:endParaRPr lang="en-IN"/>
        </a:p>
      </dgm:t>
    </dgm:pt>
    <dgm:pt modelId="{AB0D50AD-A6CC-4D38-9D3F-100CE2D61525}" type="pres">
      <dgm:prSet presAssocID="{B9FE7B40-52E7-4190-B231-003E10EFD0FB}" presName="level3hierChild" presStyleCnt="0"/>
      <dgm:spPr/>
      <dgm:t>
        <a:bodyPr/>
        <a:lstStyle/>
        <a:p>
          <a:endParaRPr lang="en-IN"/>
        </a:p>
      </dgm:t>
    </dgm:pt>
    <dgm:pt modelId="{F893FAE1-B820-490F-923A-9A5AA7DCC661}" type="pres">
      <dgm:prSet presAssocID="{9FA61785-6471-43D7-81F6-E9CC3B391CF7}" presName="conn2-1" presStyleLbl="parChTrans1D2" presStyleIdx="2" presStyleCnt="7"/>
      <dgm:spPr/>
      <dgm:t>
        <a:bodyPr/>
        <a:lstStyle/>
        <a:p>
          <a:endParaRPr lang="en-IN"/>
        </a:p>
      </dgm:t>
    </dgm:pt>
    <dgm:pt modelId="{03741488-C0DE-46B2-9FCC-2D60F371CE30}" type="pres">
      <dgm:prSet presAssocID="{9FA61785-6471-43D7-81F6-E9CC3B391CF7}" presName="connTx" presStyleLbl="parChTrans1D2" presStyleIdx="2" presStyleCnt="7"/>
      <dgm:spPr/>
      <dgm:t>
        <a:bodyPr/>
        <a:lstStyle/>
        <a:p>
          <a:endParaRPr lang="en-IN"/>
        </a:p>
      </dgm:t>
    </dgm:pt>
    <dgm:pt modelId="{7F2A2DF0-3774-4726-8D7C-D7712A6140CD}" type="pres">
      <dgm:prSet presAssocID="{EC3B52A3-1D0C-4D6B-906C-176AF32CF6F5}" presName="root2" presStyleCnt="0"/>
      <dgm:spPr/>
      <dgm:t>
        <a:bodyPr/>
        <a:lstStyle/>
        <a:p>
          <a:endParaRPr lang="en-IN"/>
        </a:p>
      </dgm:t>
    </dgm:pt>
    <dgm:pt modelId="{E95940E7-318F-49FD-9738-AAF2EE818D9C}" type="pres">
      <dgm:prSet presAssocID="{EC3B52A3-1D0C-4D6B-906C-176AF32CF6F5}" presName="LevelTwoTextNode" presStyleLbl="node2" presStyleIdx="2" presStyleCnt="7" custLinFactX="-32327" custLinFactNeighborX="-100000" custLinFactNeighborY="-10541">
        <dgm:presLayoutVars>
          <dgm:chPref val="3"/>
        </dgm:presLayoutVars>
      </dgm:prSet>
      <dgm:spPr/>
      <dgm:t>
        <a:bodyPr/>
        <a:lstStyle/>
        <a:p>
          <a:endParaRPr lang="en-IN"/>
        </a:p>
      </dgm:t>
    </dgm:pt>
    <dgm:pt modelId="{AE32971D-F79F-4683-9310-65BF1F89CB43}" type="pres">
      <dgm:prSet presAssocID="{EC3B52A3-1D0C-4D6B-906C-176AF32CF6F5}" presName="level3hierChild" presStyleCnt="0"/>
      <dgm:spPr/>
      <dgm:t>
        <a:bodyPr/>
        <a:lstStyle/>
        <a:p>
          <a:endParaRPr lang="en-IN"/>
        </a:p>
      </dgm:t>
    </dgm:pt>
    <dgm:pt modelId="{25EBD6CB-4D8D-4526-8E6A-B16D21F5C815}" type="pres">
      <dgm:prSet presAssocID="{FC66F5AA-194A-4587-866D-019072397A63}" presName="conn2-1" presStyleLbl="parChTrans1D2" presStyleIdx="3" presStyleCnt="7"/>
      <dgm:spPr/>
      <dgm:t>
        <a:bodyPr/>
        <a:lstStyle/>
        <a:p>
          <a:endParaRPr lang="en-IN"/>
        </a:p>
      </dgm:t>
    </dgm:pt>
    <dgm:pt modelId="{FFD462C1-BC7F-4B7D-B804-05415C02EF4B}" type="pres">
      <dgm:prSet presAssocID="{FC66F5AA-194A-4587-866D-019072397A63}" presName="connTx" presStyleLbl="parChTrans1D2" presStyleIdx="3" presStyleCnt="7"/>
      <dgm:spPr/>
      <dgm:t>
        <a:bodyPr/>
        <a:lstStyle/>
        <a:p>
          <a:endParaRPr lang="en-IN"/>
        </a:p>
      </dgm:t>
    </dgm:pt>
    <dgm:pt modelId="{8C8A9B40-CC61-4E60-A77C-D60D55C376A0}" type="pres">
      <dgm:prSet presAssocID="{971EE386-98DF-44DB-8499-EAED3F97DB77}" presName="root2" presStyleCnt="0"/>
      <dgm:spPr/>
      <dgm:t>
        <a:bodyPr/>
        <a:lstStyle/>
        <a:p>
          <a:endParaRPr lang="en-IN"/>
        </a:p>
      </dgm:t>
    </dgm:pt>
    <dgm:pt modelId="{FE7C9245-A618-4F80-B640-382DF9728C01}" type="pres">
      <dgm:prSet presAssocID="{971EE386-98DF-44DB-8499-EAED3F97DB77}" presName="LevelTwoTextNode" presStyleLbl="node2" presStyleIdx="3" presStyleCnt="7" custLinFactX="-32327" custLinFactNeighborX="-100000" custLinFactNeighborY="-24301">
        <dgm:presLayoutVars>
          <dgm:chPref val="3"/>
        </dgm:presLayoutVars>
      </dgm:prSet>
      <dgm:spPr/>
      <dgm:t>
        <a:bodyPr/>
        <a:lstStyle/>
        <a:p>
          <a:endParaRPr lang="en-IN"/>
        </a:p>
      </dgm:t>
    </dgm:pt>
    <dgm:pt modelId="{88140D91-CD27-4BA2-AD7C-18342B1D1681}" type="pres">
      <dgm:prSet presAssocID="{971EE386-98DF-44DB-8499-EAED3F97DB77}" presName="level3hierChild" presStyleCnt="0"/>
      <dgm:spPr/>
      <dgm:t>
        <a:bodyPr/>
        <a:lstStyle/>
        <a:p>
          <a:endParaRPr lang="en-IN"/>
        </a:p>
      </dgm:t>
    </dgm:pt>
    <dgm:pt modelId="{31670894-9956-43D3-BEF3-AE11A51C987F}" type="pres">
      <dgm:prSet presAssocID="{269F9D48-F88A-4181-990B-7E066167CA1C}" presName="conn2-1" presStyleLbl="parChTrans1D2" presStyleIdx="4" presStyleCnt="7"/>
      <dgm:spPr/>
      <dgm:t>
        <a:bodyPr/>
        <a:lstStyle/>
        <a:p>
          <a:endParaRPr lang="en-IN"/>
        </a:p>
      </dgm:t>
    </dgm:pt>
    <dgm:pt modelId="{5B842197-390D-41B6-BF9A-DDF7C824273E}" type="pres">
      <dgm:prSet presAssocID="{269F9D48-F88A-4181-990B-7E066167CA1C}" presName="connTx" presStyleLbl="parChTrans1D2" presStyleIdx="4" presStyleCnt="7"/>
      <dgm:spPr/>
      <dgm:t>
        <a:bodyPr/>
        <a:lstStyle/>
        <a:p>
          <a:endParaRPr lang="en-IN"/>
        </a:p>
      </dgm:t>
    </dgm:pt>
    <dgm:pt modelId="{6E1AA297-22D8-4A2D-AE16-5AB289F1B83A}" type="pres">
      <dgm:prSet presAssocID="{AC60C322-1191-4A14-9E30-20A3A5328D06}" presName="root2" presStyleCnt="0"/>
      <dgm:spPr/>
      <dgm:t>
        <a:bodyPr/>
        <a:lstStyle/>
        <a:p>
          <a:endParaRPr lang="en-IN"/>
        </a:p>
      </dgm:t>
    </dgm:pt>
    <dgm:pt modelId="{1DE4324F-F15D-4DC6-A957-84091DF71119}" type="pres">
      <dgm:prSet presAssocID="{AC60C322-1191-4A14-9E30-20A3A5328D06}" presName="LevelTwoTextNode" presStyleLbl="node2" presStyleIdx="4" presStyleCnt="7" custLinFactX="-32327" custLinFactNeighborX="-100000" custLinFactNeighborY="-21045">
        <dgm:presLayoutVars>
          <dgm:chPref val="3"/>
        </dgm:presLayoutVars>
      </dgm:prSet>
      <dgm:spPr/>
      <dgm:t>
        <a:bodyPr/>
        <a:lstStyle/>
        <a:p>
          <a:endParaRPr lang="en-IN"/>
        </a:p>
      </dgm:t>
    </dgm:pt>
    <dgm:pt modelId="{176B4EF0-A8C8-4A34-B1FE-67696465E108}" type="pres">
      <dgm:prSet presAssocID="{AC60C322-1191-4A14-9E30-20A3A5328D06}" presName="level3hierChild" presStyleCnt="0"/>
      <dgm:spPr/>
      <dgm:t>
        <a:bodyPr/>
        <a:lstStyle/>
        <a:p>
          <a:endParaRPr lang="en-IN"/>
        </a:p>
      </dgm:t>
    </dgm:pt>
    <dgm:pt modelId="{EDBA7631-F49A-4B2F-9140-B812722625D9}" type="pres">
      <dgm:prSet presAssocID="{ED878870-6796-4EED-9CAD-73F7440C8B93}" presName="conn2-1" presStyleLbl="parChTrans1D2" presStyleIdx="5" presStyleCnt="7"/>
      <dgm:spPr/>
      <dgm:t>
        <a:bodyPr/>
        <a:lstStyle/>
        <a:p>
          <a:endParaRPr lang="en-IN"/>
        </a:p>
      </dgm:t>
    </dgm:pt>
    <dgm:pt modelId="{C6D9785C-C0A0-4E3C-82A5-F1FA2E146B0A}" type="pres">
      <dgm:prSet presAssocID="{ED878870-6796-4EED-9CAD-73F7440C8B93}" presName="connTx" presStyleLbl="parChTrans1D2" presStyleIdx="5" presStyleCnt="7"/>
      <dgm:spPr/>
      <dgm:t>
        <a:bodyPr/>
        <a:lstStyle/>
        <a:p>
          <a:endParaRPr lang="en-IN"/>
        </a:p>
      </dgm:t>
    </dgm:pt>
    <dgm:pt modelId="{98130F04-360B-4AC7-96B3-179CA0B94FCE}" type="pres">
      <dgm:prSet presAssocID="{8E2A0667-B2DE-4288-833B-1E72AF18A1B9}" presName="root2" presStyleCnt="0"/>
      <dgm:spPr/>
      <dgm:t>
        <a:bodyPr/>
        <a:lstStyle/>
        <a:p>
          <a:endParaRPr lang="en-IN"/>
        </a:p>
      </dgm:t>
    </dgm:pt>
    <dgm:pt modelId="{BD92CAB3-36A3-484F-BF88-F8AB9143460D}" type="pres">
      <dgm:prSet presAssocID="{8E2A0667-B2DE-4288-833B-1E72AF18A1B9}" presName="LevelTwoTextNode" presStyleLbl="node2" presStyleIdx="5" presStyleCnt="7" custLinFactX="-32327" custLinFactNeighborX="-100000" custLinFactNeighborY="-31549">
        <dgm:presLayoutVars>
          <dgm:chPref val="3"/>
        </dgm:presLayoutVars>
      </dgm:prSet>
      <dgm:spPr/>
      <dgm:t>
        <a:bodyPr/>
        <a:lstStyle/>
        <a:p>
          <a:endParaRPr lang="en-IN"/>
        </a:p>
      </dgm:t>
    </dgm:pt>
    <dgm:pt modelId="{2B400540-71D2-4580-AD0E-BE6F295BB202}" type="pres">
      <dgm:prSet presAssocID="{8E2A0667-B2DE-4288-833B-1E72AF18A1B9}" presName="level3hierChild" presStyleCnt="0"/>
      <dgm:spPr/>
      <dgm:t>
        <a:bodyPr/>
        <a:lstStyle/>
        <a:p>
          <a:endParaRPr lang="en-IN"/>
        </a:p>
      </dgm:t>
    </dgm:pt>
    <dgm:pt modelId="{67FE4C0D-008B-40D5-9354-90AF0A6D5611}" type="pres">
      <dgm:prSet presAssocID="{55B71DDA-7B1F-47E4-B4E8-18842E28FED3}" presName="conn2-1" presStyleLbl="parChTrans1D2" presStyleIdx="6" presStyleCnt="7"/>
      <dgm:spPr/>
      <dgm:t>
        <a:bodyPr/>
        <a:lstStyle/>
        <a:p>
          <a:endParaRPr lang="en-IN"/>
        </a:p>
      </dgm:t>
    </dgm:pt>
    <dgm:pt modelId="{2B5C8C16-E8B5-4ADF-B004-391AFD5D9AAE}" type="pres">
      <dgm:prSet presAssocID="{55B71DDA-7B1F-47E4-B4E8-18842E28FED3}" presName="connTx" presStyleLbl="parChTrans1D2" presStyleIdx="6" presStyleCnt="7"/>
      <dgm:spPr/>
      <dgm:t>
        <a:bodyPr/>
        <a:lstStyle/>
        <a:p>
          <a:endParaRPr lang="en-IN"/>
        </a:p>
      </dgm:t>
    </dgm:pt>
    <dgm:pt modelId="{FED997CA-EB38-49AF-9BA5-8B5CC3D35D9A}" type="pres">
      <dgm:prSet presAssocID="{96ABA553-CEF0-4A3E-B62E-DAB175758BC4}" presName="root2" presStyleCnt="0"/>
      <dgm:spPr/>
      <dgm:t>
        <a:bodyPr/>
        <a:lstStyle/>
        <a:p>
          <a:endParaRPr lang="en-IN"/>
        </a:p>
      </dgm:t>
    </dgm:pt>
    <dgm:pt modelId="{E3884640-E599-4B1D-BB37-CDED334C3945}" type="pres">
      <dgm:prSet presAssocID="{96ABA553-CEF0-4A3E-B62E-DAB175758BC4}" presName="LevelTwoTextNode" presStyleLbl="node2" presStyleIdx="6" presStyleCnt="7" custLinFactX="-32327" custLinFactNeighborX="-100000" custLinFactNeighborY="-52556">
        <dgm:presLayoutVars>
          <dgm:chPref val="3"/>
        </dgm:presLayoutVars>
      </dgm:prSet>
      <dgm:spPr/>
      <dgm:t>
        <a:bodyPr/>
        <a:lstStyle/>
        <a:p>
          <a:endParaRPr lang="en-IN"/>
        </a:p>
      </dgm:t>
    </dgm:pt>
    <dgm:pt modelId="{C1CDA64E-2BA8-4AF3-A3F5-725DB496A6E7}" type="pres">
      <dgm:prSet presAssocID="{96ABA553-CEF0-4A3E-B62E-DAB175758BC4}" presName="level3hierChild" presStyleCnt="0"/>
      <dgm:spPr/>
      <dgm:t>
        <a:bodyPr/>
        <a:lstStyle/>
        <a:p>
          <a:endParaRPr lang="en-IN"/>
        </a:p>
      </dgm:t>
    </dgm:pt>
  </dgm:ptLst>
  <dgm:cxnLst>
    <dgm:cxn modelId="{90AC445E-3281-4678-A98B-D6436F22CEE5}" srcId="{79AA3B5E-33E4-475E-BFC9-C432736A304A}" destId="{AC60C322-1191-4A14-9E30-20A3A5328D06}" srcOrd="4" destOrd="0" parTransId="{269F9D48-F88A-4181-990B-7E066167CA1C}" sibTransId="{063736A3-4966-4AD0-A9F1-C2B85218D273}"/>
    <dgm:cxn modelId="{76FF0CDE-43DC-4EA5-9BF0-5E6DA54CE92C}" type="presOf" srcId="{269F9D48-F88A-4181-990B-7E066167CA1C}" destId="{5B842197-390D-41B6-BF9A-DDF7C824273E}" srcOrd="1" destOrd="0" presId="urn:microsoft.com/office/officeart/2008/layout/HorizontalMultiLevelHierarchy"/>
    <dgm:cxn modelId="{9ABBC975-4490-49DE-9585-6236953F32E1}" type="presOf" srcId="{E4D9FF03-DED0-48CC-B098-FBCD44B5EE01}" destId="{8A04B34C-95FA-49E3-9132-F3500320D3A9}" srcOrd="0" destOrd="0" presId="urn:microsoft.com/office/officeart/2008/layout/HorizontalMultiLevelHierarchy"/>
    <dgm:cxn modelId="{42F0EB79-DD6F-4C5D-A05D-024BF0297F0F}" type="presOf" srcId="{9FA61785-6471-43D7-81F6-E9CC3B391CF7}" destId="{03741488-C0DE-46B2-9FCC-2D60F371CE30}" srcOrd="1" destOrd="0" presId="urn:microsoft.com/office/officeart/2008/layout/HorizontalMultiLevelHierarchy"/>
    <dgm:cxn modelId="{DD32B1AC-7E7F-46D7-BF86-BE3F2F079DFF}" type="presOf" srcId="{269F9D48-F88A-4181-990B-7E066167CA1C}" destId="{31670894-9956-43D3-BEF3-AE11A51C987F}" srcOrd="0" destOrd="0" presId="urn:microsoft.com/office/officeart/2008/layout/HorizontalMultiLevelHierarchy"/>
    <dgm:cxn modelId="{FBB47D4E-6903-4EC1-9C8F-AE0C3C3485C4}" srcId="{79AA3B5E-33E4-475E-BFC9-C432736A304A}" destId="{EC3B52A3-1D0C-4D6B-906C-176AF32CF6F5}" srcOrd="2" destOrd="0" parTransId="{9FA61785-6471-43D7-81F6-E9CC3B391CF7}" sibTransId="{71D2F8BB-AED9-4F68-9239-F755C4FF10AD}"/>
    <dgm:cxn modelId="{0BA5ADC5-7387-4786-806A-DA3753233EE8}" srcId="{79AA3B5E-33E4-475E-BFC9-C432736A304A}" destId="{96ABA553-CEF0-4A3E-B62E-DAB175758BC4}" srcOrd="6" destOrd="0" parTransId="{55B71DDA-7B1F-47E4-B4E8-18842E28FED3}" sibTransId="{740BD9B8-53A1-4648-A727-0B8D2289DC07}"/>
    <dgm:cxn modelId="{CFD4D3C1-69FC-4AD4-B1E0-25780D491E7F}" type="presOf" srcId="{EC3B52A3-1D0C-4D6B-906C-176AF32CF6F5}" destId="{E95940E7-318F-49FD-9738-AAF2EE818D9C}" srcOrd="0" destOrd="0" presId="urn:microsoft.com/office/officeart/2008/layout/HorizontalMultiLevelHierarchy"/>
    <dgm:cxn modelId="{37A94247-B72E-4961-8478-8BC9491EF06B}" srcId="{79AA3B5E-33E4-475E-BFC9-C432736A304A}" destId="{8E2A0667-B2DE-4288-833B-1E72AF18A1B9}" srcOrd="5" destOrd="0" parTransId="{ED878870-6796-4EED-9CAD-73F7440C8B93}" sibTransId="{64AF745F-9FE9-459E-AB90-4B77A39FF40A}"/>
    <dgm:cxn modelId="{8D1B5122-C255-4E78-86D0-73E0AA19EAF3}" type="presOf" srcId="{8E2A0667-B2DE-4288-833B-1E72AF18A1B9}" destId="{BD92CAB3-36A3-484F-BF88-F8AB9143460D}" srcOrd="0" destOrd="0" presId="urn:microsoft.com/office/officeart/2008/layout/HorizontalMultiLevelHierarchy"/>
    <dgm:cxn modelId="{4BF24070-852E-427E-A586-3164E4684980}" type="presOf" srcId="{96ABA553-CEF0-4A3E-B62E-DAB175758BC4}" destId="{E3884640-E599-4B1D-BB37-CDED334C3945}" srcOrd="0" destOrd="0" presId="urn:microsoft.com/office/officeart/2008/layout/HorizontalMultiLevelHierarchy"/>
    <dgm:cxn modelId="{FA2BCACE-F1FC-4DF7-B043-7780F2FA10F5}" type="presOf" srcId="{FC66F5AA-194A-4587-866D-019072397A63}" destId="{25EBD6CB-4D8D-4526-8E6A-B16D21F5C815}" srcOrd="0" destOrd="0" presId="urn:microsoft.com/office/officeart/2008/layout/HorizontalMultiLevelHierarchy"/>
    <dgm:cxn modelId="{377941D0-4277-4825-8AEA-42A7E6B9852E}" type="presOf" srcId="{E4D9FF03-DED0-48CC-B098-FBCD44B5EE01}" destId="{6E2972D3-72D0-4B7B-9058-7F856A341EF4}" srcOrd="1" destOrd="0" presId="urn:microsoft.com/office/officeart/2008/layout/HorizontalMultiLevelHierarchy"/>
    <dgm:cxn modelId="{F3AC760E-5F6C-42B1-850F-4DC287A41287}" type="presOf" srcId="{AC60C322-1191-4A14-9E30-20A3A5328D06}" destId="{1DE4324F-F15D-4DC6-A957-84091DF71119}" srcOrd="0" destOrd="0" presId="urn:microsoft.com/office/officeart/2008/layout/HorizontalMultiLevelHierarchy"/>
    <dgm:cxn modelId="{4AC432E8-0772-4AE3-89BF-067154FD04AC}" type="presOf" srcId="{FC66F5AA-194A-4587-866D-019072397A63}" destId="{FFD462C1-BC7F-4B7D-B804-05415C02EF4B}" srcOrd="1" destOrd="0" presId="urn:microsoft.com/office/officeart/2008/layout/HorizontalMultiLevelHierarchy"/>
    <dgm:cxn modelId="{6E1CEDF1-4154-4306-B42F-8315DCA97611}" type="presOf" srcId="{9FA61785-6471-43D7-81F6-E9CC3B391CF7}" destId="{F893FAE1-B820-490F-923A-9A5AA7DCC661}" srcOrd="0" destOrd="0" presId="urn:microsoft.com/office/officeart/2008/layout/HorizontalMultiLevelHierarchy"/>
    <dgm:cxn modelId="{204B1399-1345-4C9F-A0BB-586CE6CF3020}" type="presOf" srcId="{FA65933E-DC1B-4FC8-A57F-2E6E2C45EFF9}" destId="{0C494E0F-AA6A-48EF-86FD-9D72DBC26AA5}" srcOrd="1" destOrd="0" presId="urn:microsoft.com/office/officeart/2008/layout/HorizontalMultiLevelHierarchy"/>
    <dgm:cxn modelId="{00AD333B-22E3-46F4-9201-D8B8AAC1D5F0}" srcId="{EC43E73E-86F7-4971-8653-6AEC6A84A086}" destId="{79AA3B5E-33E4-475E-BFC9-C432736A304A}" srcOrd="0" destOrd="0" parTransId="{DACAE99D-3A9F-4D8C-8491-D5D9A9A60313}" sibTransId="{8A4EC191-0CE8-479D-8822-DD5DED1B8546}"/>
    <dgm:cxn modelId="{0FA42547-1C2A-4F3D-87F7-BF205DDD388B}" type="presOf" srcId="{ED878870-6796-4EED-9CAD-73F7440C8B93}" destId="{C6D9785C-C0A0-4E3C-82A5-F1FA2E146B0A}" srcOrd="1" destOrd="0" presId="urn:microsoft.com/office/officeart/2008/layout/HorizontalMultiLevelHierarchy"/>
    <dgm:cxn modelId="{586AE6C4-0A9A-4AC0-A302-2F7FE4735EB8}" srcId="{79AA3B5E-33E4-475E-BFC9-C432736A304A}" destId="{971EE386-98DF-44DB-8499-EAED3F97DB77}" srcOrd="3" destOrd="0" parTransId="{FC66F5AA-194A-4587-866D-019072397A63}" sibTransId="{CABDDD7E-7859-4EC3-9079-DC82A62BC551}"/>
    <dgm:cxn modelId="{55D2A433-A2B4-4C13-B7FD-84FA1A35D796}" type="presOf" srcId="{ED878870-6796-4EED-9CAD-73F7440C8B93}" destId="{EDBA7631-F49A-4B2F-9140-B812722625D9}" srcOrd="0" destOrd="0" presId="urn:microsoft.com/office/officeart/2008/layout/HorizontalMultiLevelHierarchy"/>
    <dgm:cxn modelId="{357505FD-72CD-41ED-9BAB-42AE413E80CD}" type="presOf" srcId="{D547656C-3785-4550-968D-DB50DF22F2A4}" destId="{9A32DBD7-982B-4C91-84C2-29AEE559D5B4}" srcOrd="0" destOrd="0" presId="urn:microsoft.com/office/officeart/2008/layout/HorizontalMultiLevelHierarchy"/>
    <dgm:cxn modelId="{D2CFF063-546E-481F-BC0A-4F35215D1058}" type="presOf" srcId="{FA65933E-DC1B-4FC8-A57F-2E6E2C45EFF9}" destId="{DBFCF488-9B35-44CD-B012-5D792F30C3FC}" srcOrd="0" destOrd="0" presId="urn:microsoft.com/office/officeart/2008/layout/HorizontalMultiLevelHierarchy"/>
    <dgm:cxn modelId="{0BC32094-0D56-41DD-8F6A-2D890EB65477}" type="presOf" srcId="{B9FE7B40-52E7-4190-B231-003E10EFD0FB}" destId="{87584DDC-F796-4669-AA3F-F15FEA28A329}" srcOrd="0" destOrd="0" presId="urn:microsoft.com/office/officeart/2008/layout/HorizontalMultiLevelHierarchy"/>
    <dgm:cxn modelId="{F8B6CE71-E128-439E-8FD3-234E0C20EFCB}" type="presOf" srcId="{55B71DDA-7B1F-47E4-B4E8-18842E28FED3}" destId="{2B5C8C16-E8B5-4ADF-B004-391AFD5D9AAE}" srcOrd="1" destOrd="0" presId="urn:microsoft.com/office/officeart/2008/layout/HorizontalMultiLevelHierarchy"/>
    <dgm:cxn modelId="{D97524E3-5C99-4465-8CDF-55E34A127959}" srcId="{79AA3B5E-33E4-475E-BFC9-C432736A304A}" destId="{B9FE7B40-52E7-4190-B231-003E10EFD0FB}" srcOrd="1" destOrd="0" parTransId="{FA65933E-DC1B-4FC8-A57F-2E6E2C45EFF9}" sibTransId="{F15E31E7-EDAD-47D0-9AF7-595FE1A31BC0}"/>
    <dgm:cxn modelId="{1FD455A0-E3DE-45E2-ADF9-9B8B45315E22}" type="presOf" srcId="{971EE386-98DF-44DB-8499-EAED3F97DB77}" destId="{FE7C9245-A618-4F80-B640-382DF9728C01}" srcOrd="0" destOrd="0" presId="urn:microsoft.com/office/officeart/2008/layout/HorizontalMultiLevelHierarchy"/>
    <dgm:cxn modelId="{9CC7D143-E1D0-4FBD-95A0-DFC4FB0CAFC3}" type="presOf" srcId="{79AA3B5E-33E4-475E-BFC9-C432736A304A}" destId="{CEA9596F-A092-49CA-8E9D-41FCD70012F9}" srcOrd="0" destOrd="0" presId="urn:microsoft.com/office/officeart/2008/layout/HorizontalMultiLevelHierarchy"/>
    <dgm:cxn modelId="{9823BC83-0976-43EC-B20C-84821D31E9A3}" type="presOf" srcId="{55B71DDA-7B1F-47E4-B4E8-18842E28FED3}" destId="{67FE4C0D-008B-40D5-9354-90AF0A6D5611}" srcOrd="0" destOrd="0" presId="urn:microsoft.com/office/officeart/2008/layout/HorizontalMultiLevelHierarchy"/>
    <dgm:cxn modelId="{3A95B4EC-8A10-4943-A6C4-D427F0B8585A}" type="presOf" srcId="{EC43E73E-86F7-4971-8653-6AEC6A84A086}" destId="{B3B0F47A-4EB1-4A0D-804C-361692359F10}" srcOrd="0" destOrd="0" presId="urn:microsoft.com/office/officeart/2008/layout/HorizontalMultiLevelHierarchy"/>
    <dgm:cxn modelId="{10A7E52D-98D2-4F6D-BF15-8817C31D9A94}" srcId="{79AA3B5E-33E4-475E-BFC9-C432736A304A}" destId="{D547656C-3785-4550-968D-DB50DF22F2A4}" srcOrd="0" destOrd="0" parTransId="{E4D9FF03-DED0-48CC-B098-FBCD44B5EE01}" sibTransId="{C90B8579-B098-4F3A-94BD-D18FB1D53818}"/>
    <dgm:cxn modelId="{91565B8F-A34B-4F95-AF14-115E5D6FB9B8}" type="presParOf" srcId="{B3B0F47A-4EB1-4A0D-804C-361692359F10}" destId="{0B851E4F-EDC6-44C7-8752-1EE9383D659A}" srcOrd="0" destOrd="0" presId="urn:microsoft.com/office/officeart/2008/layout/HorizontalMultiLevelHierarchy"/>
    <dgm:cxn modelId="{0C6C3321-447A-49A9-9C45-18FD4CB863DC}" type="presParOf" srcId="{0B851E4F-EDC6-44C7-8752-1EE9383D659A}" destId="{CEA9596F-A092-49CA-8E9D-41FCD70012F9}" srcOrd="0" destOrd="0" presId="urn:microsoft.com/office/officeart/2008/layout/HorizontalMultiLevelHierarchy"/>
    <dgm:cxn modelId="{14CB82A3-1EBB-4085-A9F5-4DCAD56B728F}" type="presParOf" srcId="{0B851E4F-EDC6-44C7-8752-1EE9383D659A}" destId="{334D6EDF-BFD5-477B-85E8-9C19C09FB2E6}" srcOrd="1" destOrd="0" presId="urn:microsoft.com/office/officeart/2008/layout/HorizontalMultiLevelHierarchy"/>
    <dgm:cxn modelId="{5690E663-257B-480B-B865-D1172B9DCE97}" type="presParOf" srcId="{334D6EDF-BFD5-477B-85E8-9C19C09FB2E6}" destId="{8A04B34C-95FA-49E3-9132-F3500320D3A9}" srcOrd="0" destOrd="0" presId="urn:microsoft.com/office/officeart/2008/layout/HorizontalMultiLevelHierarchy"/>
    <dgm:cxn modelId="{D92E53BF-94FB-4D95-8804-BDB90D44CFE6}" type="presParOf" srcId="{8A04B34C-95FA-49E3-9132-F3500320D3A9}" destId="{6E2972D3-72D0-4B7B-9058-7F856A341EF4}" srcOrd="0" destOrd="0" presId="urn:microsoft.com/office/officeart/2008/layout/HorizontalMultiLevelHierarchy"/>
    <dgm:cxn modelId="{281EA291-7C32-47CF-AC33-A4EEF3C4DB58}" type="presParOf" srcId="{334D6EDF-BFD5-477B-85E8-9C19C09FB2E6}" destId="{BCE1ED74-E5D2-4F29-A5B2-F3E1667C8692}" srcOrd="1" destOrd="0" presId="urn:microsoft.com/office/officeart/2008/layout/HorizontalMultiLevelHierarchy"/>
    <dgm:cxn modelId="{9C5EC94B-2BCE-4156-8FAA-B57F35ABF5DF}" type="presParOf" srcId="{BCE1ED74-E5D2-4F29-A5B2-F3E1667C8692}" destId="{9A32DBD7-982B-4C91-84C2-29AEE559D5B4}" srcOrd="0" destOrd="0" presId="urn:microsoft.com/office/officeart/2008/layout/HorizontalMultiLevelHierarchy"/>
    <dgm:cxn modelId="{1E16C5A0-2B95-479F-8C98-EBCB4A7944FA}" type="presParOf" srcId="{BCE1ED74-E5D2-4F29-A5B2-F3E1667C8692}" destId="{4F079D72-76D1-400A-8BB0-F1009FBAC87B}" srcOrd="1" destOrd="0" presId="urn:microsoft.com/office/officeart/2008/layout/HorizontalMultiLevelHierarchy"/>
    <dgm:cxn modelId="{FF43B30A-E525-4D59-B6E8-57FA89D39840}" type="presParOf" srcId="{334D6EDF-BFD5-477B-85E8-9C19C09FB2E6}" destId="{DBFCF488-9B35-44CD-B012-5D792F30C3FC}" srcOrd="2" destOrd="0" presId="urn:microsoft.com/office/officeart/2008/layout/HorizontalMultiLevelHierarchy"/>
    <dgm:cxn modelId="{FB8EB152-D602-4A51-90D2-FA05327B7400}" type="presParOf" srcId="{DBFCF488-9B35-44CD-B012-5D792F30C3FC}" destId="{0C494E0F-AA6A-48EF-86FD-9D72DBC26AA5}" srcOrd="0" destOrd="0" presId="urn:microsoft.com/office/officeart/2008/layout/HorizontalMultiLevelHierarchy"/>
    <dgm:cxn modelId="{AD02D650-A3D6-45AB-BB74-1CF938E1EE87}" type="presParOf" srcId="{334D6EDF-BFD5-477B-85E8-9C19C09FB2E6}" destId="{DA926C1B-A2AB-4D45-BD77-862DF056AEE6}" srcOrd="3" destOrd="0" presId="urn:microsoft.com/office/officeart/2008/layout/HorizontalMultiLevelHierarchy"/>
    <dgm:cxn modelId="{ECBD1569-4800-4A9D-9E37-57660C4BC3E6}" type="presParOf" srcId="{DA926C1B-A2AB-4D45-BD77-862DF056AEE6}" destId="{87584DDC-F796-4669-AA3F-F15FEA28A329}" srcOrd="0" destOrd="0" presId="urn:microsoft.com/office/officeart/2008/layout/HorizontalMultiLevelHierarchy"/>
    <dgm:cxn modelId="{9BDB53CF-E8F2-4EBC-BFE8-3697E4E18FEB}" type="presParOf" srcId="{DA926C1B-A2AB-4D45-BD77-862DF056AEE6}" destId="{AB0D50AD-A6CC-4D38-9D3F-100CE2D61525}" srcOrd="1" destOrd="0" presId="urn:microsoft.com/office/officeart/2008/layout/HorizontalMultiLevelHierarchy"/>
    <dgm:cxn modelId="{CEEF2276-57AF-4DE4-A47B-B8E1CD6DB8D6}" type="presParOf" srcId="{334D6EDF-BFD5-477B-85E8-9C19C09FB2E6}" destId="{F893FAE1-B820-490F-923A-9A5AA7DCC661}" srcOrd="4" destOrd="0" presId="urn:microsoft.com/office/officeart/2008/layout/HorizontalMultiLevelHierarchy"/>
    <dgm:cxn modelId="{24948ACB-08CA-4113-857D-B6BA2CA38846}" type="presParOf" srcId="{F893FAE1-B820-490F-923A-9A5AA7DCC661}" destId="{03741488-C0DE-46B2-9FCC-2D60F371CE30}" srcOrd="0" destOrd="0" presId="urn:microsoft.com/office/officeart/2008/layout/HorizontalMultiLevelHierarchy"/>
    <dgm:cxn modelId="{914E83ED-60BC-4BF4-88DB-58E0A68EE16E}" type="presParOf" srcId="{334D6EDF-BFD5-477B-85E8-9C19C09FB2E6}" destId="{7F2A2DF0-3774-4726-8D7C-D7712A6140CD}" srcOrd="5" destOrd="0" presId="urn:microsoft.com/office/officeart/2008/layout/HorizontalMultiLevelHierarchy"/>
    <dgm:cxn modelId="{B1A03877-9870-4D3B-B6B8-B8BD5C39665A}" type="presParOf" srcId="{7F2A2DF0-3774-4726-8D7C-D7712A6140CD}" destId="{E95940E7-318F-49FD-9738-AAF2EE818D9C}" srcOrd="0" destOrd="0" presId="urn:microsoft.com/office/officeart/2008/layout/HorizontalMultiLevelHierarchy"/>
    <dgm:cxn modelId="{8ED34D69-9845-433E-83C2-F4AD07385133}" type="presParOf" srcId="{7F2A2DF0-3774-4726-8D7C-D7712A6140CD}" destId="{AE32971D-F79F-4683-9310-65BF1F89CB43}" srcOrd="1" destOrd="0" presId="urn:microsoft.com/office/officeart/2008/layout/HorizontalMultiLevelHierarchy"/>
    <dgm:cxn modelId="{367D7C94-BC61-4D77-9C4F-C3F20A573DA4}" type="presParOf" srcId="{334D6EDF-BFD5-477B-85E8-9C19C09FB2E6}" destId="{25EBD6CB-4D8D-4526-8E6A-B16D21F5C815}" srcOrd="6" destOrd="0" presId="urn:microsoft.com/office/officeart/2008/layout/HorizontalMultiLevelHierarchy"/>
    <dgm:cxn modelId="{A9DE3618-B1BA-4E42-A594-4A473CD59666}" type="presParOf" srcId="{25EBD6CB-4D8D-4526-8E6A-B16D21F5C815}" destId="{FFD462C1-BC7F-4B7D-B804-05415C02EF4B}" srcOrd="0" destOrd="0" presId="urn:microsoft.com/office/officeart/2008/layout/HorizontalMultiLevelHierarchy"/>
    <dgm:cxn modelId="{F017A5ED-F7A0-4FCB-B978-2CE401FAAD0A}" type="presParOf" srcId="{334D6EDF-BFD5-477B-85E8-9C19C09FB2E6}" destId="{8C8A9B40-CC61-4E60-A77C-D60D55C376A0}" srcOrd="7" destOrd="0" presId="urn:microsoft.com/office/officeart/2008/layout/HorizontalMultiLevelHierarchy"/>
    <dgm:cxn modelId="{394231A2-95CA-456A-A67A-89C28F4739BB}" type="presParOf" srcId="{8C8A9B40-CC61-4E60-A77C-D60D55C376A0}" destId="{FE7C9245-A618-4F80-B640-382DF9728C01}" srcOrd="0" destOrd="0" presId="urn:microsoft.com/office/officeart/2008/layout/HorizontalMultiLevelHierarchy"/>
    <dgm:cxn modelId="{2DE3F112-1B98-4D34-A886-E3DD8D0671B9}" type="presParOf" srcId="{8C8A9B40-CC61-4E60-A77C-D60D55C376A0}" destId="{88140D91-CD27-4BA2-AD7C-18342B1D1681}" srcOrd="1" destOrd="0" presId="urn:microsoft.com/office/officeart/2008/layout/HorizontalMultiLevelHierarchy"/>
    <dgm:cxn modelId="{0E590E8F-3402-4B4B-B674-01FE090CF81C}" type="presParOf" srcId="{334D6EDF-BFD5-477B-85E8-9C19C09FB2E6}" destId="{31670894-9956-43D3-BEF3-AE11A51C987F}" srcOrd="8" destOrd="0" presId="urn:microsoft.com/office/officeart/2008/layout/HorizontalMultiLevelHierarchy"/>
    <dgm:cxn modelId="{558702BC-0BA7-4679-8D8E-B33A5C684B8C}" type="presParOf" srcId="{31670894-9956-43D3-BEF3-AE11A51C987F}" destId="{5B842197-390D-41B6-BF9A-DDF7C824273E}" srcOrd="0" destOrd="0" presId="urn:microsoft.com/office/officeart/2008/layout/HorizontalMultiLevelHierarchy"/>
    <dgm:cxn modelId="{6F4B2E25-84B3-423E-9370-5F106901093B}" type="presParOf" srcId="{334D6EDF-BFD5-477B-85E8-9C19C09FB2E6}" destId="{6E1AA297-22D8-4A2D-AE16-5AB289F1B83A}" srcOrd="9" destOrd="0" presId="urn:microsoft.com/office/officeart/2008/layout/HorizontalMultiLevelHierarchy"/>
    <dgm:cxn modelId="{8C0F1461-EF48-43D2-9B57-DC695AA461A9}" type="presParOf" srcId="{6E1AA297-22D8-4A2D-AE16-5AB289F1B83A}" destId="{1DE4324F-F15D-4DC6-A957-84091DF71119}" srcOrd="0" destOrd="0" presId="urn:microsoft.com/office/officeart/2008/layout/HorizontalMultiLevelHierarchy"/>
    <dgm:cxn modelId="{47C0FF70-BA2E-40EC-8A01-9008AAF6AA00}" type="presParOf" srcId="{6E1AA297-22D8-4A2D-AE16-5AB289F1B83A}" destId="{176B4EF0-A8C8-4A34-B1FE-67696465E108}" srcOrd="1" destOrd="0" presId="urn:microsoft.com/office/officeart/2008/layout/HorizontalMultiLevelHierarchy"/>
    <dgm:cxn modelId="{F6A3444C-7E3A-4D81-8C86-AF63B4FAC601}" type="presParOf" srcId="{334D6EDF-BFD5-477B-85E8-9C19C09FB2E6}" destId="{EDBA7631-F49A-4B2F-9140-B812722625D9}" srcOrd="10" destOrd="0" presId="urn:microsoft.com/office/officeart/2008/layout/HorizontalMultiLevelHierarchy"/>
    <dgm:cxn modelId="{DE435A24-2EFF-452A-8CEE-49F046EABDDC}" type="presParOf" srcId="{EDBA7631-F49A-4B2F-9140-B812722625D9}" destId="{C6D9785C-C0A0-4E3C-82A5-F1FA2E146B0A}" srcOrd="0" destOrd="0" presId="urn:microsoft.com/office/officeart/2008/layout/HorizontalMultiLevelHierarchy"/>
    <dgm:cxn modelId="{BC72C1EF-B862-446B-9C45-15F0F355DAE2}" type="presParOf" srcId="{334D6EDF-BFD5-477B-85E8-9C19C09FB2E6}" destId="{98130F04-360B-4AC7-96B3-179CA0B94FCE}" srcOrd="11" destOrd="0" presId="urn:microsoft.com/office/officeart/2008/layout/HorizontalMultiLevelHierarchy"/>
    <dgm:cxn modelId="{6F233602-1055-459D-857C-9E5A57C7A4EC}" type="presParOf" srcId="{98130F04-360B-4AC7-96B3-179CA0B94FCE}" destId="{BD92CAB3-36A3-484F-BF88-F8AB9143460D}" srcOrd="0" destOrd="0" presId="urn:microsoft.com/office/officeart/2008/layout/HorizontalMultiLevelHierarchy"/>
    <dgm:cxn modelId="{94D6882D-D362-407A-9E30-F831410DD488}" type="presParOf" srcId="{98130F04-360B-4AC7-96B3-179CA0B94FCE}" destId="{2B400540-71D2-4580-AD0E-BE6F295BB202}" srcOrd="1" destOrd="0" presId="urn:microsoft.com/office/officeart/2008/layout/HorizontalMultiLevelHierarchy"/>
    <dgm:cxn modelId="{3B0DEEF4-057E-4F1B-BB02-8D31BDFC9320}" type="presParOf" srcId="{334D6EDF-BFD5-477B-85E8-9C19C09FB2E6}" destId="{67FE4C0D-008B-40D5-9354-90AF0A6D5611}" srcOrd="12" destOrd="0" presId="urn:microsoft.com/office/officeart/2008/layout/HorizontalMultiLevelHierarchy"/>
    <dgm:cxn modelId="{13685047-6EBF-48DD-A63F-AA6E06346DCA}" type="presParOf" srcId="{67FE4C0D-008B-40D5-9354-90AF0A6D5611}" destId="{2B5C8C16-E8B5-4ADF-B004-391AFD5D9AAE}" srcOrd="0" destOrd="0" presId="urn:microsoft.com/office/officeart/2008/layout/HorizontalMultiLevelHierarchy"/>
    <dgm:cxn modelId="{2AE03305-B0CF-41EE-829D-CC6ED0E112A8}" type="presParOf" srcId="{334D6EDF-BFD5-477B-85E8-9C19C09FB2E6}" destId="{FED997CA-EB38-49AF-9BA5-8B5CC3D35D9A}" srcOrd="13" destOrd="0" presId="urn:microsoft.com/office/officeart/2008/layout/HorizontalMultiLevelHierarchy"/>
    <dgm:cxn modelId="{701A0C81-3A44-4CF0-BCAF-BF94C8E7D59E}" type="presParOf" srcId="{FED997CA-EB38-49AF-9BA5-8B5CC3D35D9A}" destId="{E3884640-E599-4B1D-BB37-CDED334C3945}" srcOrd="0" destOrd="0" presId="urn:microsoft.com/office/officeart/2008/layout/HorizontalMultiLevelHierarchy"/>
    <dgm:cxn modelId="{3D4F4C15-137B-4859-9A8E-B4A09F49E5A9}" type="presParOf" srcId="{FED997CA-EB38-49AF-9BA5-8B5CC3D35D9A}" destId="{C1CDA64E-2BA8-4AF3-A3F5-725DB496A6E7}" srcOrd="1" destOrd="0" presId="urn:microsoft.com/office/officeart/2008/layout/HorizontalMultiLevelHierarchy"/>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D7EF7E9-EBB1-46FB-A0BF-4FB1EFD60EDF}" type="doc">
      <dgm:prSet loTypeId="urn:microsoft.com/office/officeart/2008/layout/HorizontalMultiLevelHierarchy" loCatId="hierarchy" qsTypeId="urn:microsoft.com/office/officeart/2005/8/quickstyle/simple1" qsCatId="simple" csTypeId="urn:microsoft.com/office/officeart/2005/8/colors/colorful2" csCatId="colorful" phldr="1"/>
      <dgm:spPr/>
      <dgm:t>
        <a:bodyPr/>
        <a:lstStyle/>
        <a:p>
          <a:endParaRPr lang="en-IN"/>
        </a:p>
      </dgm:t>
    </dgm:pt>
    <dgm:pt modelId="{688828E9-0279-48A7-A7B8-E7E3BCB60BD8}">
      <dgm:prSet phldrT="[Text]" custT="1"/>
      <dgm:spPr/>
      <dgm:t>
        <a:bodyPr/>
        <a:lstStyle/>
        <a:p>
          <a:r>
            <a:rPr lang="en-US" sz="2600" b="1" dirty="0" smtClean="0">
              <a:latin typeface="+mn-lt"/>
            </a:rPr>
            <a:t>New scheme</a:t>
          </a:r>
          <a:endParaRPr lang="en-IN" sz="2600" b="1" dirty="0">
            <a:latin typeface="+mn-lt"/>
          </a:endParaRPr>
        </a:p>
      </dgm:t>
    </dgm:pt>
    <dgm:pt modelId="{512ECC64-9FFC-4BAD-89E7-A0A73EB3871D}" type="parTrans" cxnId="{12939797-AB32-4B45-872F-165C488A3213}">
      <dgm:prSet/>
      <dgm:spPr/>
      <dgm:t>
        <a:bodyPr/>
        <a:lstStyle/>
        <a:p>
          <a:endParaRPr lang="en-IN">
            <a:latin typeface="+mn-lt"/>
          </a:endParaRPr>
        </a:p>
      </dgm:t>
    </dgm:pt>
    <dgm:pt modelId="{93F47699-EE97-4CDB-866A-06A301E7F070}" type="sibTrans" cxnId="{12939797-AB32-4B45-872F-165C488A3213}">
      <dgm:prSet/>
      <dgm:spPr/>
      <dgm:t>
        <a:bodyPr/>
        <a:lstStyle/>
        <a:p>
          <a:endParaRPr lang="en-IN">
            <a:latin typeface="+mn-lt"/>
          </a:endParaRPr>
        </a:p>
      </dgm:t>
    </dgm:pt>
    <dgm:pt modelId="{B92F378C-D550-4344-A11A-0AABAADEDF9F}">
      <dgm:prSet phldrT="[Text]" custT="1"/>
      <dgm:spPr/>
      <dgm:t>
        <a:bodyPr/>
        <a:lstStyle/>
        <a:p>
          <a:r>
            <a:rPr lang="en-US" sz="2000" b="1" dirty="0" smtClean="0">
              <a:latin typeface="+mn-lt"/>
            </a:rPr>
            <a:t>Brain storming</a:t>
          </a:r>
          <a:endParaRPr lang="en-IN" sz="2000" b="1" dirty="0">
            <a:latin typeface="+mn-lt"/>
          </a:endParaRPr>
        </a:p>
      </dgm:t>
    </dgm:pt>
    <dgm:pt modelId="{AE98A37A-1EA5-4C8F-BB55-31582DB1344E}" type="parTrans" cxnId="{D2C4A663-6062-42C0-98AA-9FE2208CDDF6}">
      <dgm:prSet/>
      <dgm:spPr/>
      <dgm:t>
        <a:bodyPr/>
        <a:lstStyle/>
        <a:p>
          <a:endParaRPr lang="en-IN">
            <a:latin typeface="+mn-lt"/>
          </a:endParaRPr>
        </a:p>
      </dgm:t>
    </dgm:pt>
    <dgm:pt modelId="{C62193FB-9550-418E-A115-D26F6F7E51AC}" type="sibTrans" cxnId="{D2C4A663-6062-42C0-98AA-9FE2208CDDF6}">
      <dgm:prSet/>
      <dgm:spPr/>
      <dgm:t>
        <a:bodyPr/>
        <a:lstStyle/>
        <a:p>
          <a:endParaRPr lang="en-IN">
            <a:latin typeface="+mn-lt"/>
          </a:endParaRPr>
        </a:p>
      </dgm:t>
    </dgm:pt>
    <dgm:pt modelId="{05746205-EA8E-4E70-AEBA-A2735F776980}">
      <dgm:prSet phldrT="[Text]" custT="1"/>
      <dgm:spPr/>
      <dgm:t>
        <a:bodyPr/>
        <a:lstStyle/>
        <a:p>
          <a:r>
            <a:rPr lang="en-US" sz="2000" b="1" dirty="0" smtClean="0">
              <a:latin typeface="+mn-lt"/>
            </a:rPr>
            <a:t>BOS</a:t>
          </a:r>
          <a:endParaRPr lang="en-IN" sz="2000" b="1" dirty="0">
            <a:latin typeface="+mn-lt"/>
          </a:endParaRPr>
        </a:p>
      </dgm:t>
    </dgm:pt>
    <dgm:pt modelId="{60A506A2-B2B6-4FF1-88FA-CEA0AC802767}" type="parTrans" cxnId="{2BBEEDC0-A60B-4EE4-A9AD-89A57822E33D}">
      <dgm:prSet/>
      <dgm:spPr/>
      <dgm:t>
        <a:bodyPr/>
        <a:lstStyle/>
        <a:p>
          <a:endParaRPr lang="en-IN">
            <a:latin typeface="+mn-lt"/>
          </a:endParaRPr>
        </a:p>
      </dgm:t>
    </dgm:pt>
    <dgm:pt modelId="{3BF550FC-55FB-4248-BC34-29D1933DD9BB}" type="sibTrans" cxnId="{2BBEEDC0-A60B-4EE4-A9AD-89A57822E33D}">
      <dgm:prSet/>
      <dgm:spPr/>
      <dgm:t>
        <a:bodyPr/>
        <a:lstStyle/>
        <a:p>
          <a:endParaRPr lang="en-IN">
            <a:latin typeface="+mn-lt"/>
          </a:endParaRPr>
        </a:p>
      </dgm:t>
    </dgm:pt>
    <dgm:pt modelId="{812B282F-D941-41B2-B109-1509B2F09D38}">
      <dgm:prSet phldrT="[Text]" custT="1"/>
      <dgm:spPr/>
      <dgm:t>
        <a:bodyPr/>
        <a:lstStyle/>
        <a:p>
          <a:r>
            <a:rPr lang="en-US" sz="2000" b="1" dirty="0" smtClean="0">
              <a:latin typeface="+mn-lt"/>
            </a:rPr>
            <a:t>Faculties</a:t>
          </a:r>
          <a:endParaRPr lang="en-IN" sz="2000" b="1" dirty="0">
            <a:latin typeface="+mn-lt"/>
          </a:endParaRPr>
        </a:p>
      </dgm:t>
    </dgm:pt>
    <dgm:pt modelId="{C5CDE571-88B1-4A3B-8479-C680F6CA5ADE}" type="parTrans" cxnId="{76A27503-07EC-4C7E-A1D0-83BA6E57544D}">
      <dgm:prSet/>
      <dgm:spPr/>
      <dgm:t>
        <a:bodyPr/>
        <a:lstStyle/>
        <a:p>
          <a:endParaRPr lang="en-IN">
            <a:latin typeface="+mn-lt"/>
          </a:endParaRPr>
        </a:p>
      </dgm:t>
    </dgm:pt>
    <dgm:pt modelId="{095057D8-7AB6-4C7B-AAAF-46F28F7D8F30}" type="sibTrans" cxnId="{76A27503-07EC-4C7E-A1D0-83BA6E57544D}">
      <dgm:prSet/>
      <dgm:spPr/>
      <dgm:t>
        <a:bodyPr/>
        <a:lstStyle/>
        <a:p>
          <a:endParaRPr lang="en-IN">
            <a:latin typeface="+mn-lt"/>
          </a:endParaRPr>
        </a:p>
      </dgm:t>
    </dgm:pt>
    <dgm:pt modelId="{64086AC2-C564-43BA-835D-504BA2DCC14E}">
      <dgm:prSet custT="1"/>
      <dgm:spPr/>
      <dgm:t>
        <a:bodyPr/>
        <a:lstStyle/>
        <a:p>
          <a:r>
            <a:rPr lang="en-US" sz="2000" b="1" dirty="0" smtClean="0">
              <a:latin typeface="+mn-lt"/>
            </a:rPr>
            <a:t>Academic Council</a:t>
          </a:r>
          <a:endParaRPr lang="en-IN" sz="2000" b="1" dirty="0">
            <a:latin typeface="+mn-lt"/>
          </a:endParaRPr>
        </a:p>
      </dgm:t>
    </dgm:pt>
    <dgm:pt modelId="{F30E97DC-0886-447C-ABBA-590C09ECA868}" type="parTrans" cxnId="{CD82C220-7FDA-4015-8666-683418C4F5AA}">
      <dgm:prSet/>
      <dgm:spPr/>
      <dgm:t>
        <a:bodyPr/>
        <a:lstStyle/>
        <a:p>
          <a:endParaRPr lang="en-IN">
            <a:latin typeface="+mn-lt"/>
          </a:endParaRPr>
        </a:p>
      </dgm:t>
    </dgm:pt>
    <dgm:pt modelId="{7C3D07AA-8E3E-46D4-A896-635988554F09}" type="sibTrans" cxnId="{CD82C220-7FDA-4015-8666-683418C4F5AA}">
      <dgm:prSet/>
      <dgm:spPr/>
      <dgm:t>
        <a:bodyPr/>
        <a:lstStyle/>
        <a:p>
          <a:endParaRPr lang="en-IN">
            <a:latin typeface="+mn-lt"/>
          </a:endParaRPr>
        </a:p>
      </dgm:t>
    </dgm:pt>
    <dgm:pt modelId="{A3336095-FE51-4021-A39F-433E80BD8470}" type="pres">
      <dgm:prSet presAssocID="{0D7EF7E9-EBB1-46FB-A0BF-4FB1EFD60EDF}" presName="Name0" presStyleCnt="0">
        <dgm:presLayoutVars>
          <dgm:chPref val="1"/>
          <dgm:dir/>
          <dgm:animOne val="branch"/>
          <dgm:animLvl val="lvl"/>
          <dgm:resizeHandles val="exact"/>
        </dgm:presLayoutVars>
      </dgm:prSet>
      <dgm:spPr/>
      <dgm:t>
        <a:bodyPr/>
        <a:lstStyle/>
        <a:p>
          <a:endParaRPr lang="en-IN"/>
        </a:p>
      </dgm:t>
    </dgm:pt>
    <dgm:pt modelId="{330A599E-5B84-4F27-BE72-F548090C5C0E}" type="pres">
      <dgm:prSet presAssocID="{688828E9-0279-48A7-A7B8-E7E3BCB60BD8}" presName="root1" presStyleCnt="0"/>
      <dgm:spPr/>
      <dgm:t>
        <a:bodyPr/>
        <a:lstStyle/>
        <a:p>
          <a:endParaRPr lang="en-IN"/>
        </a:p>
      </dgm:t>
    </dgm:pt>
    <dgm:pt modelId="{B03B2747-08BE-468D-B39D-C1FB2A4D27CE}" type="pres">
      <dgm:prSet presAssocID="{688828E9-0279-48A7-A7B8-E7E3BCB60BD8}" presName="LevelOneTextNode" presStyleLbl="node0" presStyleIdx="0" presStyleCnt="1" custScaleX="60527" custScaleY="75731" custLinFactX="35906" custLinFactNeighborX="100000" custLinFactNeighborY="2240">
        <dgm:presLayoutVars>
          <dgm:chPref val="3"/>
        </dgm:presLayoutVars>
      </dgm:prSet>
      <dgm:spPr/>
      <dgm:t>
        <a:bodyPr/>
        <a:lstStyle/>
        <a:p>
          <a:endParaRPr lang="en-IN"/>
        </a:p>
      </dgm:t>
    </dgm:pt>
    <dgm:pt modelId="{972E1670-9069-4C62-A944-7DEFAADA6B5E}" type="pres">
      <dgm:prSet presAssocID="{688828E9-0279-48A7-A7B8-E7E3BCB60BD8}" presName="level2hierChild" presStyleCnt="0"/>
      <dgm:spPr/>
      <dgm:t>
        <a:bodyPr/>
        <a:lstStyle/>
        <a:p>
          <a:endParaRPr lang="en-IN"/>
        </a:p>
      </dgm:t>
    </dgm:pt>
    <dgm:pt modelId="{29E20C05-1C77-43A5-A8E6-C0B85195E547}" type="pres">
      <dgm:prSet presAssocID="{AE98A37A-1EA5-4C8F-BB55-31582DB1344E}" presName="conn2-1" presStyleLbl="parChTrans1D2" presStyleIdx="0" presStyleCnt="4"/>
      <dgm:spPr/>
      <dgm:t>
        <a:bodyPr/>
        <a:lstStyle/>
        <a:p>
          <a:endParaRPr lang="en-IN"/>
        </a:p>
      </dgm:t>
    </dgm:pt>
    <dgm:pt modelId="{44F61425-3891-4DDD-8BE9-9A743288D7C8}" type="pres">
      <dgm:prSet presAssocID="{AE98A37A-1EA5-4C8F-BB55-31582DB1344E}" presName="connTx" presStyleLbl="parChTrans1D2" presStyleIdx="0" presStyleCnt="4"/>
      <dgm:spPr/>
      <dgm:t>
        <a:bodyPr/>
        <a:lstStyle/>
        <a:p>
          <a:endParaRPr lang="en-IN"/>
        </a:p>
      </dgm:t>
    </dgm:pt>
    <dgm:pt modelId="{12F1A986-746F-4479-8585-1A18C9548E73}" type="pres">
      <dgm:prSet presAssocID="{B92F378C-D550-4344-A11A-0AABAADEDF9F}" presName="root2" presStyleCnt="0"/>
      <dgm:spPr/>
      <dgm:t>
        <a:bodyPr/>
        <a:lstStyle/>
        <a:p>
          <a:endParaRPr lang="en-IN"/>
        </a:p>
      </dgm:t>
    </dgm:pt>
    <dgm:pt modelId="{E62EA4F1-C20C-442C-B859-7024BC2348FC}" type="pres">
      <dgm:prSet presAssocID="{B92F378C-D550-4344-A11A-0AABAADEDF9F}" presName="LevelTwoTextNode" presStyleLbl="node2" presStyleIdx="0" presStyleCnt="4" custScaleX="74503" custScaleY="79048" custLinFactNeighborX="53156" custLinFactNeighborY="-30314">
        <dgm:presLayoutVars>
          <dgm:chPref val="3"/>
        </dgm:presLayoutVars>
      </dgm:prSet>
      <dgm:spPr/>
      <dgm:t>
        <a:bodyPr/>
        <a:lstStyle/>
        <a:p>
          <a:endParaRPr lang="en-IN"/>
        </a:p>
      </dgm:t>
    </dgm:pt>
    <dgm:pt modelId="{29AE36EF-9FE8-41E0-9CE5-DCE1ABE7DE85}" type="pres">
      <dgm:prSet presAssocID="{B92F378C-D550-4344-A11A-0AABAADEDF9F}" presName="level3hierChild" presStyleCnt="0"/>
      <dgm:spPr/>
      <dgm:t>
        <a:bodyPr/>
        <a:lstStyle/>
        <a:p>
          <a:endParaRPr lang="en-IN"/>
        </a:p>
      </dgm:t>
    </dgm:pt>
    <dgm:pt modelId="{AF5F7427-782B-4287-A3AF-6ECE615CEB70}" type="pres">
      <dgm:prSet presAssocID="{60A506A2-B2B6-4FF1-88FA-CEA0AC802767}" presName="conn2-1" presStyleLbl="parChTrans1D2" presStyleIdx="1" presStyleCnt="4"/>
      <dgm:spPr/>
      <dgm:t>
        <a:bodyPr/>
        <a:lstStyle/>
        <a:p>
          <a:endParaRPr lang="en-IN"/>
        </a:p>
      </dgm:t>
    </dgm:pt>
    <dgm:pt modelId="{80C99673-517B-4CD8-8B43-BFBC3749BFA3}" type="pres">
      <dgm:prSet presAssocID="{60A506A2-B2B6-4FF1-88FA-CEA0AC802767}" presName="connTx" presStyleLbl="parChTrans1D2" presStyleIdx="1" presStyleCnt="4"/>
      <dgm:spPr/>
      <dgm:t>
        <a:bodyPr/>
        <a:lstStyle/>
        <a:p>
          <a:endParaRPr lang="en-IN"/>
        </a:p>
      </dgm:t>
    </dgm:pt>
    <dgm:pt modelId="{CEC31DAF-AF47-4480-8E44-4A25403298B0}" type="pres">
      <dgm:prSet presAssocID="{05746205-EA8E-4E70-AEBA-A2735F776980}" presName="root2" presStyleCnt="0"/>
      <dgm:spPr/>
      <dgm:t>
        <a:bodyPr/>
        <a:lstStyle/>
        <a:p>
          <a:endParaRPr lang="en-IN"/>
        </a:p>
      </dgm:t>
    </dgm:pt>
    <dgm:pt modelId="{8FBD6830-7400-4B39-9CBE-1B1002F2D045}" type="pres">
      <dgm:prSet presAssocID="{05746205-EA8E-4E70-AEBA-A2735F776980}" presName="LevelTwoTextNode" presStyleLbl="node2" presStyleIdx="1" presStyleCnt="4" custScaleX="80520" custScaleY="67814" custLinFactNeighborX="51834" custLinFactNeighborY="-30061">
        <dgm:presLayoutVars>
          <dgm:chPref val="3"/>
        </dgm:presLayoutVars>
      </dgm:prSet>
      <dgm:spPr/>
      <dgm:t>
        <a:bodyPr/>
        <a:lstStyle/>
        <a:p>
          <a:endParaRPr lang="en-IN"/>
        </a:p>
      </dgm:t>
    </dgm:pt>
    <dgm:pt modelId="{C07DBB0E-4375-4370-AF1E-ABD48AD92A06}" type="pres">
      <dgm:prSet presAssocID="{05746205-EA8E-4E70-AEBA-A2735F776980}" presName="level3hierChild" presStyleCnt="0"/>
      <dgm:spPr/>
      <dgm:t>
        <a:bodyPr/>
        <a:lstStyle/>
        <a:p>
          <a:endParaRPr lang="en-IN"/>
        </a:p>
      </dgm:t>
    </dgm:pt>
    <dgm:pt modelId="{B8A3529A-6D41-43CB-93D3-ECE6317DFA3E}" type="pres">
      <dgm:prSet presAssocID="{C5CDE571-88B1-4A3B-8479-C680F6CA5ADE}" presName="conn2-1" presStyleLbl="parChTrans1D2" presStyleIdx="2" presStyleCnt="4"/>
      <dgm:spPr/>
      <dgm:t>
        <a:bodyPr/>
        <a:lstStyle/>
        <a:p>
          <a:endParaRPr lang="en-IN"/>
        </a:p>
      </dgm:t>
    </dgm:pt>
    <dgm:pt modelId="{0069483F-41A0-4946-BD15-A58B27B3618C}" type="pres">
      <dgm:prSet presAssocID="{C5CDE571-88B1-4A3B-8479-C680F6CA5ADE}" presName="connTx" presStyleLbl="parChTrans1D2" presStyleIdx="2" presStyleCnt="4"/>
      <dgm:spPr/>
      <dgm:t>
        <a:bodyPr/>
        <a:lstStyle/>
        <a:p>
          <a:endParaRPr lang="en-IN"/>
        </a:p>
      </dgm:t>
    </dgm:pt>
    <dgm:pt modelId="{24DCCE01-C6A4-4B92-8AAB-FBA4995EA33A}" type="pres">
      <dgm:prSet presAssocID="{812B282F-D941-41B2-B109-1509B2F09D38}" presName="root2" presStyleCnt="0"/>
      <dgm:spPr/>
      <dgm:t>
        <a:bodyPr/>
        <a:lstStyle/>
        <a:p>
          <a:endParaRPr lang="en-IN"/>
        </a:p>
      </dgm:t>
    </dgm:pt>
    <dgm:pt modelId="{03CC2FFF-C1E3-49CB-947E-B0CC6703F1EA}" type="pres">
      <dgm:prSet presAssocID="{812B282F-D941-41B2-B109-1509B2F09D38}" presName="LevelTwoTextNode" presStyleLbl="node2" presStyleIdx="2" presStyleCnt="4" custScaleX="73684" custScaleY="81477" custLinFactNeighborX="52549" custLinFactNeighborY="-4454">
        <dgm:presLayoutVars>
          <dgm:chPref val="3"/>
        </dgm:presLayoutVars>
      </dgm:prSet>
      <dgm:spPr/>
      <dgm:t>
        <a:bodyPr/>
        <a:lstStyle/>
        <a:p>
          <a:endParaRPr lang="en-IN"/>
        </a:p>
      </dgm:t>
    </dgm:pt>
    <dgm:pt modelId="{38B30427-F55C-4279-B088-91D9AC9A021F}" type="pres">
      <dgm:prSet presAssocID="{812B282F-D941-41B2-B109-1509B2F09D38}" presName="level3hierChild" presStyleCnt="0"/>
      <dgm:spPr/>
      <dgm:t>
        <a:bodyPr/>
        <a:lstStyle/>
        <a:p>
          <a:endParaRPr lang="en-IN"/>
        </a:p>
      </dgm:t>
    </dgm:pt>
    <dgm:pt modelId="{22E4C29D-403C-4CDB-A9CD-DC58F49BD88C}" type="pres">
      <dgm:prSet presAssocID="{F30E97DC-0886-447C-ABBA-590C09ECA868}" presName="conn2-1" presStyleLbl="parChTrans1D2" presStyleIdx="3" presStyleCnt="4"/>
      <dgm:spPr/>
      <dgm:t>
        <a:bodyPr/>
        <a:lstStyle/>
        <a:p>
          <a:endParaRPr lang="en-IN"/>
        </a:p>
      </dgm:t>
    </dgm:pt>
    <dgm:pt modelId="{577DA428-E382-4AE9-9717-F56800553478}" type="pres">
      <dgm:prSet presAssocID="{F30E97DC-0886-447C-ABBA-590C09ECA868}" presName="connTx" presStyleLbl="parChTrans1D2" presStyleIdx="3" presStyleCnt="4"/>
      <dgm:spPr/>
      <dgm:t>
        <a:bodyPr/>
        <a:lstStyle/>
        <a:p>
          <a:endParaRPr lang="en-IN"/>
        </a:p>
      </dgm:t>
    </dgm:pt>
    <dgm:pt modelId="{C6F5AA55-EDF1-45D3-9A41-2949B79223D1}" type="pres">
      <dgm:prSet presAssocID="{64086AC2-C564-43BA-835D-504BA2DCC14E}" presName="root2" presStyleCnt="0"/>
      <dgm:spPr/>
      <dgm:t>
        <a:bodyPr/>
        <a:lstStyle/>
        <a:p>
          <a:endParaRPr lang="en-IN"/>
        </a:p>
      </dgm:t>
    </dgm:pt>
    <dgm:pt modelId="{2FFA0311-5F9D-475A-84F6-C3F534A92135}" type="pres">
      <dgm:prSet presAssocID="{64086AC2-C564-43BA-835D-504BA2DCC14E}" presName="LevelTwoTextNode" presStyleLbl="node2" presStyleIdx="3" presStyleCnt="4" custScaleX="81948" custScaleY="97368" custLinFactNeighborX="51834" custLinFactNeighborY="-1062">
        <dgm:presLayoutVars>
          <dgm:chPref val="3"/>
        </dgm:presLayoutVars>
      </dgm:prSet>
      <dgm:spPr/>
      <dgm:t>
        <a:bodyPr/>
        <a:lstStyle/>
        <a:p>
          <a:endParaRPr lang="en-IN"/>
        </a:p>
      </dgm:t>
    </dgm:pt>
    <dgm:pt modelId="{74E1CECF-637D-4686-8234-E90D01D93673}" type="pres">
      <dgm:prSet presAssocID="{64086AC2-C564-43BA-835D-504BA2DCC14E}" presName="level3hierChild" presStyleCnt="0"/>
      <dgm:spPr/>
      <dgm:t>
        <a:bodyPr/>
        <a:lstStyle/>
        <a:p>
          <a:endParaRPr lang="en-IN"/>
        </a:p>
      </dgm:t>
    </dgm:pt>
  </dgm:ptLst>
  <dgm:cxnLst>
    <dgm:cxn modelId="{24E4CEB1-CEA0-4AEA-ACE1-4D3116446E59}" type="presOf" srcId="{0D7EF7E9-EBB1-46FB-A0BF-4FB1EFD60EDF}" destId="{A3336095-FE51-4021-A39F-433E80BD8470}" srcOrd="0" destOrd="0" presId="urn:microsoft.com/office/officeart/2008/layout/HorizontalMultiLevelHierarchy"/>
    <dgm:cxn modelId="{2BBEEDC0-A60B-4EE4-A9AD-89A57822E33D}" srcId="{688828E9-0279-48A7-A7B8-E7E3BCB60BD8}" destId="{05746205-EA8E-4E70-AEBA-A2735F776980}" srcOrd="1" destOrd="0" parTransId="{60A506A2-B2B6-4FF1-88FA-CEA0AC802767}" sibTransId="{3BF550FC-55FB-4248-BC34-29D1933DD9BB}"/>
    <dgm:cxn modelId="{6A03BE69-BA7F-4666-AB4E-17088724F33E}" type="presOf" srcId="{B92F378C-D550-4344-A11A-0AABAADEDF9F}" destId="{E62EA4F1-C20C-442C-B859-7024BC2348FC}" srcOrd="0" destOrd="0" presId="urn:microsoft.com/office/officeart/2008/layout/HorizontalMultiLevelHierarchy"/>
    <dgm:cxn modelId="{CAF2637E-A72C-4755-834E-B2C5E7AE90EA}" type="presOf" srcId="{F30E97DC-0886-447C-ABBA-590C09ECA868}" destId="{577DA428-E382-4AE9-9717-F56800553478}" srcOrd="1" destOrd="0" presId="urn:microsoft.com/office/officeart/2008/layout/HorizontalMultiLevelHierarchy"/>
    <dgm:cxn modelId="{3FF1E5B6-164D-4309-9C67-B9EB9A7E494D}" type="presOf" srcId="{C5CDE571-88B1-4A3B-8479-C680F6CA5ADE}" destId="{B8A3529A-6D41-43CB-93D3-ECE6317DFA3E}" srcOrd="0" destOrd="0" presId="urn:microsoft.com/office/officeart/2008/layout/HorizontalMultiLevelHierarchy"/>
    <dgm:cxn modelId="{F7F4A25C-7782-4B9C-8B59-4F7F39FED3E1}" type="presOf" srcId="{05746205-EA8E-4E70-AEBA-A2735F776980}" destId="{8FBD6830-7400-4B39-9CBE-1B1002F2D045}" srcOrd="0" destOrd="0" presId="urn:microsoft.com/office/officeart/2008/layout/HorizontalMultiLevelHierarchy"/>
    <dgm:cxn modelId="{510B5F7B-9D66-4C0E-A57B-464C8686FCD3}" type="presOf" srcId="{AE98A37A-1EA5-4C8F-BB55-31582DB1344E}" destId="{29E20C05-1C77-43A5-A8E6-C0B85195E547}" srcOrd="0" destOrd="0" presId="urn:microsoft.com/office/officeart/2008/layout/HorizontalMultiLevelHierarchy"/>
    <dgm:cxn modelId="{AAC0522F-365B-482A-A9DC-A8EADF3084F2}" type="presOf" srcId="{688828E9-0279-48A7-A7B8-E7E3BCB60BD8}" destId="{B03B2747-08BE-468D-B39D-C1FB2A4D27CE}" srcOrd="0" destOrd="0" presId="urn:microsoft.com/office/officeart/2008/layout/HorizontalMultiLevelHierarchy"/>
    <dgm:cxn modelId="{CD82C220-7FDA-4015-8666-683418C4F5AA}" srcId="{688828E9-0279-48A7-A7B8-E7E3BCB60BD8}" destId="{64086AC2-C564-43BA-835D-504BA2DCC14E}" srcOrd="3" destOrd="0" parTransId="{F30E97DC-0886-447C-ABBA-590C09ECA868}" sibTransId="{7C3D07AA-8E3E-46D4-A896-635988554F09}"/>
    <dgm:cxn modelId="{D2C4A663-6062-42C0-98AA-9FE2208CDDF6}" srcId="{688828E9-0279-48A7-A7B8-E7E3BCB60BD8}" destId="{B92F378C-D550-4344-A11A-0AABAADEDF9F}" srcOrd="0" destOrd="0" parTransId="{AE98A37A-1EA5-4C8F-BB55-31582DB1344E}" sibTransId="{C62193FB-9550-418E-A115-D26F6F7E51AC}"/>
    <dgm:cxn modelId="{76A27503-07EC-4C7E-A1D0-83BA6E57544D}" srcId="{688828E9-0279-48A7-A7B8-E7E3BCB60BD8}" destId="{812B282F-D941-41B2-B109-1509B2F09D38}" srcOrd="2" destOrd="0" parTransId="{C5CDE571-88B1-4A3B-8479-C680F6CA5ADE}" sibTransId="{095057D8-7AB6-4C7B-AAAF-46F28F7D8F30}"/>
    <dgm:cxn modelId="{12939797-AB32-4B45-872F-165C488A3213}" srcId="{0D7EF7E9-EBB1-46FB-A0BF-4FB1EFD60EDF}" destId="{688828E9-0279-48A7-A7B8-E7E3BCB60BD8}" srcOrd="0" destOrd="0" parTransId="{512ECC64-9FFC-4BAD-89E7-A0A73EB3871D}" sibTransId="{93F47699-EE97-4CDB-866A-06A301E7F070}"/>
    <dgm:cxn modelId="{0B53C711-3482-4F75-B0C4-D7D06AEA4E77}" type="presOf" srcId="{C5CDE571-88B1-4A3B-8479-C680F6CA5ADE}" destId="{0069483F-41A0-4946-BD15-A58B27B3618C}" srcOrd="1" destOrd="0" presId="urn:microsoft.com/office/officeart/2008/layout/HorizontalMultiLevelHierarchy"/>
    <dgm:cxn modelId="{378C3746-A38F-493B-A7D7-B4BBD9DA8A5F}" type="presOf" srcId="{64086AC2-C564-43BA-835D-504BA2DCC14E}" destId="{2FFA0311-5F9D-475A-84F6-C3F534A92135}" srcOrd="0" destOrd="0" presId="urn:microsoft.com/office/officeart/2008/layout/HorizontalMultiLevelHierarchy"/>
    <dgm:cxn modelId="{A44A395D-C039-4BB8-B4DB-415531FECBDB}" type="presOf" srcId="{812B282F-D941-41B2-B109-1509B2F09D38}" destId="{03CC2FFF-C1E3-49CB-947E-B0CC6703F1EA}" srcOrd="0" destOrd="0" presId="urn:microsoft.com/office/officeart/2008/layout/HorizontalMultiLevelHierarchy"/>
    <dgm:cxn modelId="{E8A70B03-20D0-409C-9B05-0087FCC542C9}" type="presOf" srcId="{F30E97DC-0886-447C-ABBA-590C09ECA868}" destId="{22E4C29D-403C-4CDB-A9CD-DC58F49BD88C}" srcOrd="0" destOrd="0" presId="urn:microsoft.com/office/officeart/2008/layout/HorizontalMultiLevelHierarchy"/>
    <dgm:cxn modelId="{DF025D99-CF72-4A00-A6A0-5611EA773AE2}" type="presOf" srcId="{60A506A2-B2B6-4FF1-88FA-CEA0AC802767}" destId="{AF5F7427-782B-4287-A3AF-6ECE615CEB70}" srcOrd="0" destOrd="0" presId="urn:microsoft.com/office/officeart/2008/layout/HorizontalMultiLevelHierarchy"/>
    <dgm:cxn modelId="{98BEF758-D84A-4389-B613-F3A1F5347CAA}" type="presOf" srcId="{60A506A2-B2B6-4FF1-88FA-CEA0AC802767}" destId="{80C99673-517B-4CD8-8B43-BFBC3749BFA3}" srcOrd="1" destOrd="0" presId="urn:microsoft.com/office/officeart/2008/layout/HorizontalMultiLevelHierarchy"/>
    <dgm:cxn modelId="{6228DA46-0557-4595-B1F0-5B1A4777BD70}" type="presOf" srcId="{AE98A37A-1EA5-4C8F-BB55-31582DB1344E}" destId="{44F61425-3891-4DDD-8BE9-9A743288D7C8}" srcOrd="1" destOrd="0" presId="urn:microsoft.com/office/officeart/2008/layout/HorizontalMultiLevelHierarchy"/>
    <dgm:cxn modelId="{E1C6D5CD-C43B-4711-8131-ED15849532BB}" type="presParOf" srcId="{A3336095-FE51-4021-A39F-433E80BD8470}" destId="{330A599E-5B84-4F27-BE72-F548090C5C0E}" srcOrd="0" destOrd="0" presId="urn:microsoft.com/office/officeart/2008/layout/HorizontalMultiLevelHierarchy"/>
    <dgm:cxn modelId="{6306A2CA-2D05-4DB6-BD07-675A938E6133}" type="presParOf" srcId="{330A599E-5B84-4F27-BE72-F548090C5C0E}" destId="{B03B2747-08BE-468D-B39D-C1FB2A4D27CE}" srcOrd="0" destOrd="0" presId="urn:microsoft.com/office/officeart/2008/layout/HorizontalMultiLevelHierarchy"/>
    <dgm:cxn modelId="{B82FB3B3-7CFF-4B9F-A1E8-2087FEF9935D}" type="presParOf" srcId="{330A599E-5B84-4F27-BE72-F548090C5C0E}" destId="{972E1670-9069-4C62-A944-7DEFAADA6B5E}" srcOrd="1" destOrd="0" presId="urn:microsoft.com/office/officeart/2008/layout/HorizontalMultiLevelHierarchy"/>
    <dgm:cxn modelId="{3ECEF601-31F1-4F7B-9D97-6D56770F4F06}" type="presParOf" srcId="{972E1670-9069-4C62-A944-7DEFAADA6B5E}" destId="{29E20C05-1C77-43A5-A8E6-C0B85195E547}" srcOrd="0" destOrd="0" presId="urn:microsoft.com/office/officeart/2008/layout/HorizontalMultiLevelHierarchy"/>
    <dgm:cxn modelId="{92614B59-EDA7-4D8B-860C-28A66D56B01F}" type="presParOf" srcId="{29E20C05-1C77-43A5-A8E6-C0B85195E547}" destId="{44F61425-3891-4DDD-8BE9-9A743288D7C8}" srcOrd="0" destOrd="0" presId="urn:microsoft.com/office/officeart/2008/layout/HorizontalMultiLevelHierarchy"/>
    <dgm:cxn modelId="{8B556954-97C6-48C7-AE0A-4547DD321C0E}" type="presParOf" srcId="{972E1670-9069-4C62-A944-7DEFAADA6B5E}" destId="{12F1A986-746F-4479-8585-1A18C9548E73}" srcOrd="1" destOrd="0" presId="urn:microsoft.com/office/officeart/2008/layout/HorizontalMultiLevelHierarchy"/>
    <dgm:cxn modelId="{BFA90442-C22B-4F97-99B5-37E3871A1AC3}" type="presParOf" srcId="{12F1A986-746F-4479-8585-1A18C9548E73}" destId="{E62EA4F1-C20C-442C-B859-7024BC2348FC}" srcOrd="0" destOrd="0" presId="urn:microsoft.com/office/officeart/2008/layout/HorizontalMultiLevelHierarchy"/>
    <dgm:cxn modelId="{A050CF8D-EFE4-4C5D-8EBB-52A0B5CC09CB}" type="presParOf" srcId="{12F1A986-746F-4479-8585-1A18C9548E73}" destId="{29AE36EF-9FE8-41E0-9CE5-DCE1ABE7DE85}" srcOrd="1" destOrd="0" presId="urn:microsoft.com/office/officeart/2008/layout/HorizontalMultiLevelHierarchy"/>
    <dgm:cxn modelId="{0B4337AA-1948-4615-9454-1D2E1273A7DF}" type="presParOf" srcId="{972E1670-9069-4C62-A944-7DEFAADA6B5E}" destId="{AF5F7427-782B-4287-A3AF-6ECE615CEB70}" srcOrd="2" destOrd="0" presId="urn:microsoft.com/office/officeart/2008/layout/HorizontalMultiLevelHierarchy"/>
    <dgm:cxn modelId="{F728B7E7-4DA6-4CD7-A0D2-CEEFD1679704}" type="presParOf" srcId="{AF5F7427-782B-4287-A3AF-6ECE615CEB70}" destId="{80C99673-517B-4CD8-8B43-BFBC3749BFA3}" srcOrd="0" destOrd="0" presId="urn:microsoft.com/office/officeart/2008/layout/HorizontalMultiLevelHierarchy"/>
    <dgm:cxn modelId="{74CE6CF3-72B8-4D53-B5EC-DF45AA2026B7}" type="presParOf" srcId="{972E1670-9069-4C62-A944-7DEFAADA6B5E}" destId="{CEC31DAF-AF47-4480-8E44-4A25403298B0}" srcOrd="3" destOrd="0" presId="urn:microsoft.com/office/officeart/2008/layout/HorizontalMultiLevelHierarchy"/>
    <dgm:cxn modelId="{2196582D-71E1-484A-90E0-4649E60AE4AC}" type="presParOf" srcId="{CEC31DAF-AF47-4480-8E44-4A25403298B0}" destId="{8FBD6830-7400-4B39-9CBE-1B1002F2D045}" srcOrd="0" destOrd="0" presId="urn:microsoft.com/office/officeart/2008/layout/HorizontalMultiLevelHierarchy"/>
    <dgm:cxn modelId="{49FDC316-A5F1-46D0-B262-574AAF25E603}" type="presParOf" srcId="{CEC31DAF-AF47-4480-8E44-4A25403298B0}" destId="{C07DBB0E-4375-4370-AF1E-ABD48AD92A06}" srcOrd="1" destOrd="0" presId="urn:microsoft.com/office/officeart/2008/layout/HorizontalMultiLevelHierarchy"/>
    <dgm:cxn modelId="{06B5AF1D-734B-4E45-BD64-20D2451A1886}" type="presParOf" srcId="{972E1670-9069-4C62-A944-7DEFAADA6B5E}" destId="{B8A3529A-6D41-43CB-93D3-ECE6317DFA3E}" srcOrd="4" destOrd="0" presId="urn:microsoft.com/office/officeart/2008/layout/HorizontalMultiLevelHierarchy"/>
    <dgm:cxn modelId="{391D1268-DB59-4FE3-AE44-A109AFE72831}" type="presParOf" srcId="{B8A3529A-6D41-43CB-93D3-ECE6317DFA3E}" destId="{0069483F-41A0-4946-BD15-A58B27B3618C}" srcOrd="0" destOrd="0" presId="urn:microsoft.com/office/officeart/2008/layout/HorizontalMultiLevelHierarchy"/>
    <dgm:cxn modelId="{ECF4B9E3-A681-4B6A-AB99-7353ED336BF9}" type="presParOf" srcId="{972E1670-9069-4C62-A944-7DEFAADA6B5E}" destId="{24DCCE01-C6A4-4B92-8AAB-FBA4995EA33A}" srcOrd="5" destOrd="0" presId="urn:microsoft.com/office/officeart/2008/layout/HorizontalMultiLevelHierarchy"/>
    <dgm:cxn modelId="{C4A04768-6FBF-4993-86C1-D3449A2E915F}" type="presParOf" srcId="{24DCCE01-C6A4-4B92-8AAB-FBA4995EA33A}" destId="{03CC2FFF-C1E3-49CB-947E-B0CC6703F1EA}" srcOrd="0" destOrd="0" presId="urn:microsoft.com/office/officeart/2008/layout/HorizontalMultiLevelHierarchy"/>
    <dgm:cxn modelId="{86F6442E-509D-4F28-99F6-F8F3A65AC1D4}" type="presParOf" srcId="{24DCCE01-C6A4-4B92-8AAB-FBA4995EA33A}" destId="{38B30427-F55C-4279-B088-91D9AC9A021F}" srcOrd="1" destOrd="0" presId="urn:microsoft.com/office/officeart/2008/layout/HorizontalMultiLevelHierarchy"/>
    <dgm:cxn modelId="{E90DD37D-9E34-4DCA-84E5-9DA71848363A}" type="presParOf" srcId="{972E1670-9069-4C62-A944-7DEFAADA6B5E}" destId="{22E4C29D-403C-4CDB-A9CD-DC58F49BD88C}" srcOrd="6" destOrd="0" presId="urn:microsoft.com/office/officeart/2008/layout/HorizontalMultiLevelHierarchy"/>
    <dgm:cxn modelId="{61975452-253F-47A6-9975-179A7EF6427C}" type="presParOf" srcId="{22E4C29D-403C-4CDB-A9CD-DC58F49BD88C}" destId="{577DA428-E382-4AE9-9717-F56800553478}" srcOrd="0" destOrd="0" presId="urn:microsoft.com/office/officeart/2008/layout/HorizontalMultiLevelHierarchy"/>
    <dgm:cxn modelId="{1EBB7219-8087-47B1-B6A0-E630DF6FD0BD}" type="presParOf" srcId="{972E1670-9069-4C62-A944-7DEFAADA6B5E}" destId="{C6F5AA55-EDF1-45D3-9A41-2949B79223D1}" srcOrd="7" destOrd="0" presId="urn:microsoft.com/office/officeart/2008/layout/HorizontalMultiLevelHierarchy"/>
    <dgm:cxn modelId="{421BD297-7DC1-4217-AAB3-D562B5CB9EEC}" type="presParOf" srcId="{C6F5AA55-EDF1-45D3-9A41-2949B79223D1}" destId="{2FFA0311-5F9D-475A-84F6-C3F534A92135}" srcOrd="0" destOrd="0" presId="urn:microsoft.com/office/officeart/2008/layout/HorizontalMultiLevelHierarchy"/>
    <dgm:cxn modelId="{A09D4753-004C-44E5-8880-73731B54C10F}" type="presParOf" srcId="{C6F5AA55-EDF1-45D3-9A41-2949B79223D1}" destId="{74E1CECF-637D-4686-8234-E90D01D93673}" srcOrd="1" destOrd="0" presId="urn:microsoft.com/office/officeart/2008/layout/HorizontalMultiLevelHierarchy"/>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031B219-3AEB-468C-B88C-F007FE469017}" type="doc">
      <dgm:prSet loTypeId="urn:microsoft.com/office/officeart/2008/layout/HorizontalMultiLevelHierarchy" loCatId="hierarchy" qsTypeId="urn:microsoft.com/office/officeart/2005/8/quickstyle/simple1" qsCatId="simple" csTypeId="urn:microsoft.com/office/officeart/2005/8/colors/colorful4" csCatId="colorful" phldr="1"/>
      <dgm:spPr/>
      <dgm:t>
        <a:bodyPr/>
        <a:lstStyle/>
        <a:p>
          <a:endParaRPr lang="en-IN"/>
        </a:p>
      </dgm:t>
    </dgm:pt>
    <dgm:pt modelId="{0A57D259-7105-4DCD-B417-9287918D769E}">
      <dgm:prSet phldrT="[Text]" custT="1"/>
      <dgm:spPr/>
      <dgm:t>
        <a:bodyPr/>
        <a:lstStyle/>
        <a:p>
          <a:r>
            <a:rPr lang="en-US" sz="2800" dirty="0" smtClean="0">
              <a:latin typeface="+mn-lt"/>
            </a:rPr>
            <a:t>Implementation</a:t>
          </a:r>
          <a:endParaRPr lang="en-IN" sz="2800" dirty="0">
            <a:latin typeface="+mn-lt"/>
          </a:endParaRPr>
        </a:p>
      </dgm:t>
    </dgm:pt>
    <dgm:pt modelId="{A91D7B40-61B1-4A2B-8B74-D96D62C9C6E3}" type="parTrans" cxnId="{B9F3A9B2-3A8D-4EFE-8F9A-AD4ABE18200F}">
      <dgm:prSet/>
      <dgm:spPr/>
      <dgm:t>
        <a:bodyPr/>
        <a:lstStyle/>
        <a:p>
          <a:endParaRPr lang="en-IN"/>
        </a:p>
      </dgm:t>
    </dgm:pt>
    <dgm:pt modelId="{80BE6157-C13C-4D13-A16B-F405AD80C476}" type="sibTrans" cxnId="{B9F3A9B2-3A8D-4EFE-8F9A-AD4ABE18200F}">
      <dgm:prSet/>
      <dgm:spPr/>
      <dgm:t>
        <a:bodyPr/>
        <a:lstStyle/>
        <a:p>
          <a:endParaRPr lang="en-IN"/>
        </a:p>
      </dgm:t>
    </dgm:pt>
    <dgm:pt modelId="{9BC25EFF-1B39-4922-807C-015DF26841AC}">
      <dgm:prSet phldrT="[Text]" custT="1"/>
      <dgm:spPr/>
      <dgm:t>
        <a:bodyPr/>
        <a:lstStyle/>
        <a:p>
          <a:r>
            <a:rPr lang="en-US" sz="1800" dirty="0" smtClean="0">
              <a:latin typeface="+mn-lt"/>
            </a:rPr>
            <a:t>Training for new scheme and system</a:t>
          </a:r>
          <a:endParaRPr lang="en-IN" sz="1800" dirty="0">
            <a:latin typeface="+mn-lt"/>
          </a:endParaRPr>
        </a:p>
      </dgm:t>
    </dgm:pt>
    <dgm:pt modelId="{F3B99637-AF43-4616-9DDE-EDFE30C28EFC}" type="parTrans" cxnId="{64585B56-178C-4661-A703-97346DC82728}">
      <dgm:prSet/>
      <dgm:spPr/>
      <dgm:t>
        <a:bodyPr/>
        <a:lstStyle/>
        <a:p>
          <a:endParaRPr lang="en-IN">
            <a:latin typeface="+mn-lt"/>
          </a:endParaRPr>
        </a:p>
      </dgm:t>
    </dgm:pt>
    <dgm:pt modelId="{E5A05C5A-13CD-40A2-B3FF-43CD0A8E2B8E}" type="sibTrans" cxnId="{64585B56-178C-4661-A703-97346DC82728}">
      <dgm:prSet/>
      <dgm:spPr/>
      <dgm:t>
        <a:bodyPr/>
        <a:lstStyle/>
        <a:p>
          <a:endParaRPr lang="en-IN"/>
        </a:p>
      </dgm:t>
    </dgm:pt>
    <dgm:pt modelId="{D320620D-862F-4115-B039-DA243941A2C6}">
      <dgm:prSet phldrT="[Text]" custT="1"/>
      <dgm:spPr/>
      <dgm:t>
        <a:bodyPr/>
        <a:lstStyle/>
        <a:p>
          <a:r>
            <a:rPr lang="en-US" sz="1800" dirty="0" smtClean="0">
              <a:latin typeface="+mn-lt"/>
            </a:rPr>
            <a:t>Development of Specialization Groups </a:t>
          </a:r>
          <a:endParaRPr lang="en-IN" sz="1800" dirty="0">
            <a:latin typeface="+mn-lt"/>
          </a:endParaRPr>
        </a:p>
      </dgm:t>
    </dgm:pt>
    <dgm:pt modelId="{01826439-1D8E-4B79-8830-39823965B81E}" type="parTrans" cxnId="{050E0F95-53F0-456B-BAD3-2AE227FF935E}">
      <dgm:prSet/>
      <dgm:spPr/>
      <dgm:t>
        <a:bodyPr/>
        <a:lstStyle/>
        <a:p>
          <a:endParaRPr lang="en-IN">
            <a:latin typeface="+mn-lt"/>
          </a:endParaRPr>
        </a:p>
      </dgm:t>
    </dgm:pt>
    <dgm:pt modelId="{6799A9B3-911C-4C7B-A20C-BF11BE708FFD}" type="sibTrans" cxnId="{050E0F95-53F0-456B-BAD3-2AE227FF935E}">
      <dgm:prSet/>
      <dgm:spPr/>
      <dgm:t>
        <a:bodyPr/>
        <a:lstStyle/>
        <a:p>
          <a:endParaRPr lang="en-IN"/>
        </a:p>
      </dgm:t>
    </dgm:pt>
    <dgm:pt modelId="{C3A868FA-E9E2-4BD8-8194-AF83A6E33113}">
      <dgm:prSet phldrT="[Text]" custT="1"/>
      <dgm:spPr/>
      <dgm:t>
        <a:bodyPr/>
        <a:lstStyle/>
        <a:p>
          <a:r>
            <a:rPr lang="en-US" sz="1800" dirty="0" smtClean="0">
              <a:latin typeface="+mn-lt"/>
            </a:rPr>
            <a:t>Training for interdisciplinary courses</a:t>
          </a:r>
          <a:endParaRPr lang="en-IN" sz="1800" dirty="0">
            <a:latin typeface="+mn-lt"/>
          </a:endParaRPr>
        </a:p>
      </dgm:t>
    </dgm:pt>
    <dgm:pt modelId="{0DC6BC01-7CF5-4086-9854-5857B2C9D063}" type="parTrans" cxnId="{F3C7B4C4-B5FB-4671-80BE-F539D55A46F8}">
      <dgm:prSet/>
      <dgm:spPr/>
      <dgm:t>
        <a:bodyPr/>
        <a:lstStyle/>
        <a:p>
          <a:endParaRPr lang="en-IN">
            <a:latin typeface="+mn-lt"/>
          </a:endParaRPr>
        </a:p>
      </dgm:t>
    </dgm:pt>
    <dgm:pt modelId="{47DEE1D3-6143-4A96-8960-FD60D0EF9CBF}" type="sibTrans" cxnId="{F3C7B4C4-B5FB-4671-80BE-F539D55A46F8}">
      <dgm:prSet/>
      <dgm:spPr/>
      <dgm:t>
        <a:bodyPr/>
        <a:lstStyle/>
        <a:p>
          <a:endParaRPr lang="en-IN"/>
        </a:p>
      </dgm:t>
    </dgm:pt>
    <dgm:pt modelId="{2909443A-0DE5-4AA7-8FC4-86CC60C40634}">
      <dgm:prSet custT="1"/>
      <dgm:spPr/>
      <dgm:t>
        <a:bodyPr/>
        <a:lstStyle/>
        <a:p>
          <a:r>
            <a:rPr lang="en-US" sz="1800" dirty="0" smtClean="0">
              <a:latin typeface="+mn-lt"/>
            </a:rPr>
            <a:t>Organizing modular courses for teachers</a:t>
          </a:r>
          <a:endParaRPr lang="en-IN" sz="1800" dirty="0">
            <a:latin typeface="+mn-lt"/>
          </a:endParaRPr>
        </a:p>
      </dgm:t>
    </dgm:pt>
    <dgm:pt modelId="{E9318E9B-DFB8-4ABA-B536-21ACB515E1D9}" type="parTrans" cxnId="{7CA19CEB-C29B-4240-B28C-00AE3D269156}">
      <dgm:prSet/>
      <dgm:spPr/>
      <dgm:t>
        <a:bodyPr/>
        <a:lstStyle/>
        <a:p>
          <a:endParaRPr lang="en-IN">
            <a:latin typeface="+mn-lt"/>
          </a:endParaRPr>
        </a:p>
      </dgm:t>
    </dgm:pt>
    <dgm:pt modelId="{B9B1DCCC-1AD3-445B-A95E-05C37C512CA3}" type="sibTrans" cxnId="{7CA19CEB-C29B-4240-B28C-00AE3D269156}">
      <dgm:prSet/>
      <dgm:spPr/>
      <dgm:t>
        <a:bodyPr/>
        <a:lstStyle/>
        <a:p>
          <a:endParaRPr lang="en-IN"/>
        </a:p>
      </dgm:t>
    </dgm:pt>
    <dgm:pt modelId="{506BD9E2-2A24-4247-AA16-285A684A185D}" type="pres">
      <dgm:prSet presAssocID="{C031B219-3AEB-468C-B88C-F007FE469017}" presName="Name0" presStyleCnt="0">
        <dgm:presLayoutVars>
          <dgm:chPref val="1"/>
          <dgm:dir/>
          <dgm:animOne val="branch"/>
          <dgm:animLvl val="lvl"/>
          <dgm:resizeHandles val="exact"/>
        </dgm:presLayoutVars>
      </dgm:prSet>
      <dgm:spPr/>
      <dgm:t>
        <a:bodyPr/>
        <a:lstStyle/>
        <a:p>
          <a:endParaRPr lang="en-IN"/>
        </a:p>
      </dgm:t>
    </dgm:pt>
    <dgm:pt modelId="{DFFF51C7-A0CE-4E74-BAAE-EC7C2444E1C1}" type="pres">
      <dgm:prSet presAssocID="{0A57D259-7105-4DCD-B417-9287918D769E}" presName="root1" presStyleCnt="0"/>
      <dgm:spPr/>
    </dgm:pt>
    <dgm:pt modelId="{6A25A250-265D-4370-A83E-D90D6C1479A7}" type="pres">
      <dgm:prSet presAssocID="{0A57D259-7105-4DCD-B417-9287918D769E}" presName="LevelOneTextNode" presStyleLbl="node0" presStyleIdx="0" presStyleCnt="1">
        <dgm:presLayoutVars>
          <dgm:chPref val="3"/>
        </dgm:presLayoutVars>
      </dgm:prSet>
      <dgm:spPr/>
      <dgm:t>
        <a:bodyPr/>
        <a:lstStyle/>
        <a:p>
          <a:endParaRPr lang="en-IN"/>
        </a:p>
      </dgm:t>
    </dgm:pt>
    <dgm:pt modelId="{BF7D86F3-6E05-43DE-A951-2D02D9F08363}" type="pres">
      <dgm:prSet presAssocID="{0A57D259-7105-4DCD-B417-9287918D769E}" presName="level2hierChild" presStyleCnt="0"/>
      <dgm:spPr/>
    </dgm:pt>
    <dgm:pt modelId="{435DC89A-06D9-4B63-8729-10C621B1A227}" type="pres">
      <dgm:prSet presAssocID="{F3B99637-AF43-4616-9DDE-EDFE30C28EFC}" presName="conn2-1" presStyleLbl="parChTrans1D2" presStyleIdx="0" presStyleCnt="4"/>
      <dgm:spPr/>
      <dgm:t>
        <a:bodyPr/>
        <a:lstStyle/>
        <a:p>
          <a:endParaRPr lang="en-IN"/>
        </a:p>
      </dgm:t>
    </dgm:pt>
    <dgm:pt modelId="{ECEAC6E3-3643-4B9B-8094-84D5C8680CC9}" type="pres">
      <dgm:prSet presAssocID="{F3B99637-AF43-4616-9DDE-EDFE30C28EFC}" presName="connTx" presStyleLbl="parChTrans1D2" presStyleIdx="0" presStyleCnt="4"/>
      <dgm:spPr/>
      <dgm:t>
        <a:bodyPr/>
        <a:lstStyle/>
        <a:p>
          <a:endParaRPr lang="en-IN"/>
        </a:p>
      </dgm:t>
    </dgm:pt>
    <dgm:pt modelId="{3F62C9C2-4210-4809-A65E-95E68439F464}" type="pres">
      <dgm:prSet presAssocID="{9BC25EFF-1B39-4922-807C-015DF26841AC}" presName="root2" presStyleCnt="0"/>
      <dgm:spPr/>
    </dgm:pt>
    <dgm:pt modelId="{0BB3235C-53EE-4442-AE8E-25CC874DD7E9}" type="pres">
      <dgm:prSet presAssocID="{9BC25EFF-1B39-4922-807C-015DF26841AC}" presName="LevelTwoTextNode" presStyleLbl="node2" presStyleIdx="0" presStyleCnt="4">
        <dgm:presLayoutVars>
          <dgm:chPref val="3"/>
        </dgm:presLayoutVars>
      </dgm:prSet>
      <dgm:spPr/>
      <dgm:t>
        <a:bodyPr/>
        <a:lstStyle/>
        <a:p>
          <a:endParaRPr lang="en-IN"/>
        </a:p>
      </dgm:t>
    </dgm:pt>
    <dgm:pt modelId="{70DAF290-C715-4ECF-828D-D7A74601EEC3}" type="pres">
      <dgm:prSet presAssocID="{9BC25EFF-1B39-4922-807C-015DF26841AC}" presName="level3hierChild" presStyleCnt="0"/>
      <dgm:spPr/>
    </dgm:pt>
    <dgm:pt modelId="{D075B433-D652-41C1-9226-2231091C3D9E}" type="pres">
      <dgm:prSet presAssocID="{01826439-1D8E-4B79-8830-39823965B81E}" presName="conn2-1" presStyleLbl="parChTrans1D2" presStyleIdx="1" presStyleCnt="4"/>
      <dgm:spPr/>
      <dgm:t>
        <a:bodyPr/>
        <a:lstStyle/>
        <a:p>
          <a:endParaRPr lang="en-IN"/>
        </a:p>
      </dgm:t>
    </dgm:pt>
    <dgm:pt modelId="{6D427708-B391-47E2-B46E-E22F841E7293}" type="pres">
      <dgm:prSet presAssocID="{01826439-1D8E-4B79-8830-39823965B81E}" presName="connTx" presStyleLbl="parChTrans1D2" presStyleIdx="1" presStyleCnt="4"/>
      <dgm:spPr/>
      <dgm:t>
        <a:bodyPr/>
        <a:lstStyle/>
        <a:p>
          <a:endParaRPr lang="en-IN"/>
        </a:p>
      </dgm:t>
    </dgm:pt>
    <dgm:pt modelId="{69948694-8E7F-40E2-AC48-8492B63430A4}" type="pres">
      <dgm:prSet presAssocID="{D320620D-862F-4115-B039-DA243941A2C6}" presName="root2" presStyleCnt="0"/>
      <dgm:spPr/>
    </dgm:pt>
    <dgm:pt modelId="{82F5CFA3-5183-4031-9564-A0E3FC85F4A6}" type="pres">
      <dgm:prSet presAssocID="{D320620D-862F-4115-B039-DA243941A2C6}" presName="LevelTwoTextNode" presStyleLbl="node2" presStyleIdx="1" presStyleCnt="4">
        <dgm:presLayoutVars>
          <dgm:chPref val="3"/>
        </dgm:presLayoutVars>
      </dgm:prSet>
      <dgm:spPr/>
      <dgm:t>
        <a:bodyPr/>
        <a:lstStyle/>
        <a:p>
          <a:endParaRPr lang="en-IN"/>
        </a:p>
      </dgm:t>
    </dgm:pt>
    <dgm:pt modelId="{2D4CE79F-C8D4-49F0-A26E-E443EF80756F}" type="pres">
      <dgm:prSet presAssocID="{D320620D-862F-4115-B039-DA243941A2C6}" presName="level3hierChild" presStyleCnt="0"/>
      <dgm:spPr/>
    </dgm:pt>
    <dgm:pt modelId="{598AA121-C558-40AF-9145-7F8ED57443B8}" type="pres">
      <dgm:prSet presAssocID="{0DC6BC01-7CF5-4086-9854-5857B2C9D063}" presName="conn2-1" presStyleLbl="parChTrans1D2" presStyleIdx="2" presStyleCnt="4"/>
      <dgm:spPr/>
      <dgm:t>
        <a:bodyPr/>
        <a:lstStyle/>
        <a:p>
          <a:endParaRPr lang="en-IN"/>
        </a:p>
      </dgm:t>
    </dgm:pt>
    <dgm:pt modelId="{A87285A0-E8CE-4CFB-96A0-B8263F05A272}" type="pres">
      <dgm:prSet presAssocID="{0DC6BC01-7CF5-4086-9854-5857B2C9D063}" presName="connTx" presStyleLbl="parChTrans1D2" presStyleIdx="2" presStyleCnt="4"/>
      <dgm:spPr/>
      <dgm:t>
        <a:bodyPr/>
        <a:lstStyle/>
        <a:p>
          <a:endParaRPr lang="en-IN"/>
        </a:p>
      </dgm:t>
    </dgm:pt>
    <dgm:pt modelId="{6E182563-9BCD-4BA7-9BA6-C6289C3CDCFA}" type="pres">
      <dgm:prSet presAssocID="{C3A868FA-E9E2-4BD8-8194-AF83A6E33113}" presName="root2" presStyleCnt="0"/>
      <dgm:spPr/>
    </dgm:pt>
    <dgm:pt modelId="{5CCEF5C5-F0F2-43D4-97D2-B4F2763CB793}" type="pres">
      <dgm:prSet presAssocID="{C3A868FA-E9E2-4BD8-8194-AF83A6E33113}" presName="LevelTwoTextNode" presStyleLbl="node2" presStyleIdx="2" presStyleCnt="4">
        <dgm:presLayoutVars>
          <dgm:chPref val="3"/>
        </dgm:presLayoutVars>
      </dgm:prSet>
      <dgm:spPr/>
      <dgm:t>
        <a:bodyPr/>
        <a:lstStyle/>
        <a:p>
          <a:endParaRPr lang="en-IN"/>
        </a:p>
      </dgm:t>
    </dgm:pt>
    <dgm:pt modelId="{8C3EFDB2-8526-47EF-986C-DECE09BDE846}" type="pres">
      <dgm:prSet presAssocID="{C3A868FA-E9E2-4BD8-8194-AF83A6E33113}" presName="level3hierChild" presStyleCnt="0"/>
      <dgm:spPr/>
    </dgm:pt>
    <dgm:pt modelId="{881535B5-9892-4EAA-A3FA-9C82F7DE977A}" type="pres">
      <dgm:prSet presAssocID="{E9318E9B-DFB8-4ABA-B536-21ACB515E1D9}" presName="conn2-1" presStyleLbl="parChTrans1D2" presStyleIdx="3" presStyleCnt="4"/>
      <dgm:spPr/>
      <dgm:t>
        <a:bodyPr/>
        <a:lstStyle/>
        <a:p>
          <a:endParaRPr lang="en-IN"/>
        </a:p>
      </dgm:t>
    </dgm:pt>
    <dgm:pt modelId="{39FC8439-1FDC-476C-9447-8B5BAC1A2E38}" type="pres">
      <dgm:prSet presAssocID="{E9318E9B-DFB8-4ABA-B536-21ACB515E1D9}" presName="connTx" presStyleLbl="parChTrans1D2" presStyleIdx="3" presStyleCnt="4"/>
      <dgm:spPr/>
      <dgm:t>
        <a:bodyPr/>
        <a:lstStyle/>
        <a:p>
          <a:endParaRPr lang="en-IN"/>
        </a:p>
      </dgm:t>
    </dgm:pt>
    <dgm:pt modelId="{C004C147-F3E7-4542-B585-317DA1E96960}" type="pres">
      <dgm:prSet presAssocID="{2909443A-0DE5-4AA7-8FC4-86CC60C40634}" presName="root2" presStyleCnt="0"/>
      <dgm:spPr/>
    </dgm:pt>
    <dgm:pt modelId="{DA9A6B5B-E6B8-41DB-AE8C-17AE91CBE1D0}" type="pres">
      <dgm:prSet presAssocID="{2909443A-0DE5-4AA7-8FC4-86CC60C40634}" presName="LevelTwoTextNode" presStyleLbl="node2" presStyleIdx="3" presStyleCnt="4">
        <dgm:presLayoutVars>
          <dgm:chPref val="3"/>
        </dgm:presLayoutVars>
      </dgm:prSet>
      <dgm:spPr/>
      <dgm:t>
        <a:bodyPr/>
        <a:lstStyle/>
        <a:p>
          <a:endParaRPr lang="en-IN"/>
        </a:p>
      </dgm:t>
    </dgm:pt>
    <dgm:pt modelId="{5734F474-4F0F-422C-AD03-CFF2D17FEE8D}" type="pres">
      <dgm:prSet presAssocID="{2909443A-0DE5-4AA7-8FC4-86CC60C40634}" presName="level3hierChild" presStyleCnt="0"/>
      <dgm:spPr/>
    </dgm:pt>
  </dgm:ptLst>
  <dgm:cxnLst>
    <dgm:cxn modelId="{C24E52F3-B3D0-4D93-B7B6-4AD0CA0CAC2A}" type="presOf" srcId="{01826439-1D8E-4B79-8830-39823965B81E}" destId="{D075B433-D652-41C1-9226-2231091C3D9E}" srcOrd="0" destOrd="0" presId="urn:microsoft.com/office/officeart/2008/layout/HorizontalMultiLevelHierarchy"/>
    <dgm:cxn modelId="{9BA11C60-878D-472C-AF02-1DC7D456A647}" type="presOf" srcId="{E9318E9B-DFB8-4ABA-B536-21ACB515E1D9}" destId="{881535B5-9892-4EAA-A3FA-9C82F7DE977A}" srcOrd="0" destOrd="0" presId="urn:microsoft.com/office/officeart/2008/layout/HorizontalMultiLevelHierarchy"/>
    <dgm:cxn modelId="{7CA19CEB-C29B-4240-B28C-00AE3D269156}" srcId="{0A57D259-7105-4DCD-B417-9287918D769E}" destId="{2909443A-0DE5-4AA7-8FC4-86CC60C40634}" srcOrd="3" destOrd="0" parTransId="{E9318E9B-DFB8-4ABA-B536-21ACB515E1D9}" sibTransId="{B9B1DCCC-1AD3-445B-A95E-05C37C512CA3}"/>
    <dgm:cxn modelId="{050E0F95-53F0-456B-BAD3-2AE227FF935E}" srcId="{0A57D259-7105-4DCD-B417-9287918D769E}" destId="{D320620D-862F-4115-B039-DA243941A2C6}" srcOrd="1" destOrd="0" parTransId="{01826439-1D8E-4B79-8830-39823965B81E}" sibTransId="{6799A9B3-911C-4C7B-A20C-BF11BE708FFD}"/>
    <dgm:cxn modelId="{77C86DFA-9932-4AF3-B4DF-2030AAEBF96C}" type="presOf" srcId="{E9318E9B-DFB8-4ABA-B536-21ACB515E1D9}" destId="{39FC8439-1FDC-476C-9447-8B5BAC1A2E38}" srcOrd="1" destOrd="0" presId="urn:microsoft.com/office/officeart/2008/layout/HorizontalMultiLevelHierarchy"/>
    <dgm:cxn modelId="{0B9ECBD8-903E-4A06-9B94-3002F6CAD7E1}" type="presOf" srcId="{D320620D-862F-4115-B039-DA243941A2C6}" destId="{82F5CFA3-5183-4031-9564-A0E3FC85F4A6}" srcOrd="0" destOrd="0" presId="urn:microsoft.com/office/officeart/2008/layout/HorizontalMultiLevelHierarchy"/>
    <dgm:cxn modelId="{9CF8178E-C42C-4DCD-8805-B256C21AF6F4}" type="presOf" srcId="{F3B99637-AF43-4616-9DDE-EDFE30C28EFC}" destId="{435DC89A-06D9-4B63-8729-10C621B1A227}" srcOrd="0" destOrd="0" presId="urn:microsoft.com/office/officeart/2008/layout/HorizontalMultiLevelHierarchy"/>
    <dgm:cxn modelId="{22678C42-8FCF-4B92-9D81-DA2512B4BCED}" type="presOf" srcId="{2909443A-0DE5-4AA7-8FC4-86CC60C40634}" destId="{DA9A6B5B-E6B8-41DB-AE8C-17AE91CBE1D0}" srcOrd="0" destOrd="0" presId="urn:microsoft.com/office/officeart/2008/layout/HorizontalMultiLevelHierarchy"/>
    <dgm:cxn modelId="{ADC10DDE-7B38-4410-AAAF-A9A21B167C70}" type="presOf" srcId="{F3B99637-AF43-4616-9DDE-EDFE30C28EFC}" destId="{ECEAC6E3-3643-4B9B-8094-84D5C8680CC9}" srcOrd="1" destOrd="0" presId="urn:microsoft.com/office/officeart/2008/layout/HorizontalMultiLevelHierarchy"/>
    <dgm:cxn modelId="{6B46BA3B-CA20-4A6E-AF15-F54C71FFA84D}" type="presOf" srcId="{C3A868FA-E9E2-4BD8-8194-AF83A6E33113}" destId="{5CCEF5C5-F0F2-43D4-97D2-B4F2763CB793}" srcOrd="0" destOrd="0" presId="urn:microsoft.com/office/officeart/2008/layout/HorizontalMultiLevelHierarchy"/>
    <dgm:cxn modelId="{64585B56-178C-4661-A703-97346DC82728}" srcId="{0A57D259-7105-4DCD-B417-9287918D769E}" destId="{9BC25EFF-1B39-4922-807C-015DF26841AC}" srcOrd="0" destOrd="0" parTransId="{F3B99637-AF43-4616-9DDE-EDFE30C28EFC}" sibTransId="{E5A05C5A-13CD-40A2-B3FF-43CD0A8E2B8E}"/>
    <dgm:cxn modelId="{33BDF1EF-0F71-4F53-9E05-68B97B3901B8}" type="presOf" srcId="{C031B219-3AEB-468C-B88C-F007FE469017}" destId="{506BD9E2-2A24-4247-AA16-285A684A185D}" srcOrd="0" destOrd="0" presId="urn:microsoft.com/office/officeart/2008/layout/HorizontalMultiLevelHierarchy"/>
    <dgm:cxn modelId="{B9F3A9B2-3A8D-4EFE-8F9A-AD4ABE18200F}" srcId="{C031B219-3AEB-468C-B88C-F007FE469017}" destId="{0A57D259-7105-4DCD-B417-9287918D769E}" srcOrd="0" destOrd="0" parTransId="{A91D7B40-61B1-4A2B-8B74-D96D62C9C6E3}" sibTransId="{80BE6157-C13C-4D13-A16B-F405AD80C476}"/>
    <dgm:cxn modelId="{F3C7B4C4-B5FB-4671-80BE-F539D55A46F8}" srcId="{0A57D259-7105-4DCD-B417-9287918D769E}" destId="{C3A868FA-E9E2-4BD8-8194-AF83A6E33113}" srcOrd="2" destOrd="0" parTransId="{0DC6BC01-7CF5-4086-9854-5857B2C9D063}" sibTransId="{47DEE1D3-6143-4A96-8960-FD60D0EF9CBF}"/>
    <dgm:cxn modelId="{AD2390B4-AE43-4AB0-BAFB-DBF0D5EDE2CE}" type="presOf" srcId="{0DC6BC01-7CF5-4086-9854-5857B2C9D063}" destId="{598AA121-C558-40AF-9145-7F8ED57443B8}" srcOrd="0" destOrd="0" presId="urn:microsoft.com/office/officeart/2008/layout/HorizontalMultiLevelHierarchy"/>
    <dgm:cxn modelId="{BDE558D0-6993-497E-A17E-C50D21DCA637}" type="presOf" srcId="{0A57D259-7105-4DCD-B417-9287918D769E}" destId="{6A25A250-265D-4370-A83E-D90D6C1479A7}" srcOrd="0" destOrd="0" presId="urn:microsoft.com/office/officeart/2008/layout/HorizontalMultiLevelHierarchy"/>
    <dgm:cxn modelId="{094B9AF7-B930-4001-A63C-85769DF370FA}" type="presOf" srcId="{01826439-1D8E-4B79-8830-39823965B81E}" destId="{6D427708-B391-47E2-B46E-E22F841E7293}" srcOrd="1" destOrd="0" presId="urn:microsoft.com/office/officeart/2008/layout/HorizontalMultiLevelHierarchy"/>
    <dgm:cxn modelId="{A5E7BFD8-F53E-4A4F-83D2-BC311C4AAA8E}" type="presOf" srcId="{9BC25EFF-1B39-4922-807C-015DF26841AC}" destId="{0BB3235C-53EE-4442-AE8E-25CC874DD7E9}" srcOrd="0" destOrd="0" presId="urn:microsoft.com/office/officeart/2008/layout/HorizontalMultiLevelHierarchy"/>
    <dgm:cxn modelId="{7B2C4F67-B953-4CA5-A03D-AA8CE0B689AE}" type="presOf" srcId="{0DC6BC01-7CF5-4086-9854-5857B2C9D063}" destId="{A87285A0-E8CE-4CFB-96A0-B8263F05A272}" srcOrd="1" destOrd="0" presId="urn:microsoft.com/office/officeart/2008/layout/HorizontalMultiLevelHierarchy"/>
    <dgm:cxn modelId="{633ADD76-843B-4068-ADBC-E2430608290E}" type="presParOf" srcId="{506BD9E2-2A24-4247-AA16-285A684A185D}" destId="{DFFF51C7-A0CE-4E74-BAAE-EC7C2444E1C1}" srcOrd="0" destOrd="0" presId="urn:microsoft.com/office/officeart/2008/layout/HorizontalMultiLevelHierarchy"/>
    <dgm:cxn modelId="{84372A9E-6694-4051-B4C2-68F83371E8FF}" type="presParOf" srcId="{DFFF51C7-A0CE-4E74-BAAE-EC7C2444E1C1}" destId="{6A25A250-265D-4370-A83E-D90D6C1479A7}" srcOrd="0" destOrd="0" presId="urn:microsoft.com/office/officeart/2008/layout/HorizontalMultiLevelHierarchy"/>
    <dgm:cxn modelId="{BF10B97B-90C5-4CF0-8708-0E720EF3CE61}" type="presParOf" srcId="{DFFF51C7-A0CE-4E74-BAAE-EC7C2444E1C1}" destId="{BF7D86F3-6E05-43DE-A951-2D02D9F08363}" srcOrd="1" destOrd="0" presId="urn:microsoft.com/office/officeart/2008/layout/HorizontalMultiLevelHierarchy"/>
    <dgm:cxn modelId="{1263F910-0BF0-4763-8887-F34AA1196ECC}" type="presParOf" srcId="{BF7D86F3-6E05-43DE-A951-2D02D9F08363}" destId="{435DC89A-06D9-4B63-8729-10C621B1A227}" srcOrd="0" destOrd="0" presId="urn:microsoft.com/office/officeart/2008/layout/HorizontalMultiLevelHierarchy"/>
    <dgm:cxn modelId="{DE31F602-9A3F-45D5-B034-A115FB876C5A}" type="presParOf" srcId="{435DC89A-06D9-4B63-8729-10C621B1A227}" destId="{ECEAC6E3-3643-4B9B-8094-84D5C8680CC9}" srcOrd="0" destOrd="0" presId="urn:microsoft.com/office/officeart/2008/layout/HorizontalMultiLevelHierarchy"/>
    <dgm:cxn modelId="{66962447-3330-4937-91F2-A6CCE73AB058}" type="presParOf" srcId="{BF7D86F3-6E05-43DE-A951-2D02D9F08363}" destId="{3F62C9C2-4210-4809-A65E-95E68439F464}" srcOrd="1" destOrd="0" presId="urn:microsoft.com/office/officeart/2008/layout/HorizontalMultiLevelHierarchy"/>
    <dgm:cxn modelId="{05AA5070-33A3-4EFE-8014-FE04A73B69F6}" type="presParOf" srcId="{3F62C9C2-4210-4809-A65E-95E68439F464}" destId="{0BB3235C-53EE-4442-AE8E-25CC874DD7E9}" srcOrd="0" destOrd="0" presId="urn:microsoft.com/office/officeart/2008/layout/HorizontalMultiLevelHierarchy"/>
    <dgm:cxn modelId="{24D697A1-AF8E-405B-8C22-981BD3CA02D9}" type="presParOf" srcId="{3F62C9C2-4210-4809-A65E-95E68439F464}" destId="{70DAF290-C715-4ECF-828D-D7A74601EEC3}" srcOrd="1" destOrd="0" presId="urn:microsoft.com/office/officeart/2008/layout/HorizontalMultiLevelHierarchy"/>
    <dgm:cxn modelId="{0FCA90A7-7A4A-43AB-880E-58720C819839}" type="presParOf" srcId="{BF7D86F3-6E05-43DE-A951-2D02D9F08363}" destId="{D075B433-D652-41C1-9226-2231091C3D9E}" srcOrd="2" destOrd="0" presId="urn:microsoft.com/office/officeart/2008/layout/HorizontalMultiLevelHierarchy"/>
    <dgm:cxn modelId="{413CB41F-E3EC-49CB-B577-151AD8259E47}" type="presParOf" srcId="{D075B433-D652-41C1-9226-2231091C3D9E}" destId="{6D427708-B391-47E2-B46E-E22F841E7293}" srcOrd="0" destOrd="0" presId="urn:microsoft.com/office/officeart/2008/layout/HorizontalMultiLevelHierarchy"/>
    <dgm:cxn modelId="{AD9AA1A0-521B-4010-BB8C-E7483EBCECEA}" type="presParOf" srcId="{BF7D86F3-6E05-43DE-A951-2D02D9F08363}" destId="{69948694-8E7F-40E2-AC48-8492B63430A4}" srcOrd="3" destOrd="0" presId="urn:microsoft.com/office/officeart/2008/layout/HorizontalMultiLevelHierarchy"/>
    <dgm:cxn modelId="{21CC9857-D31D-455E-851E-BFE16EED8684}" type="presParOf" srcId="{69948694-8E7F-40E2-AC48-8492B63430A4}" destId="{82F5CFA3-5183-4031-9564-A0E3FC85F4A6}" srcOrd="0" destOrd="0" presId="urn:microsoft.com/office/officeart/2008/layout/HorizontalMultiLevelHierarchy"/>
    <dgm:cxn modelId="{DED3C546-2BB3-408A-B71C-08380072FE43}" type="presParOf" srcId="{69948694-8E7F-40E2-AC48-8492B63430A4}" destId="{2D4CE79F-C8D4-49F0-A26E-E443EF80756F}" srcOrd="1" destOrd="0" presId="urn:microsoft.com/office/officeart/2008/layout/HorizontalMultiLevelHierarchy"/>
    <dgm:cxn modelId="{7C234CD5-FDD9-45E0-9F24-86AFC220E673}" type="presParOf" srcId="{BF7D86F3-6E05-43DE-A951-2D02D9F08363}" destId="{598AA121-C558-40AF-9145-7F8ED57443B8}" srcOrd="4" destOrd="0" presId="urn:microsoft.com/office/officeart/2008/layout/HorizontalMultiLevelHierarchy"/>
    <dgm:cxn modelId="{EBEBF474-5865-48A6-B95D-D4032139E95A}" type="presParOf" srcId="{598AA121-C558-40AF-9145-7F8ED57443B8}" destId="{A87285A0-E8CE-4CFB-96A0-B8263F05A272}" srcOrd="0" destOrd="0" presId="urn:microsoft.com/office/officeart/2008/layout/HorizontalMultiLevelHierarchy"/>
    <dgm:cxn modelId="{D4AF93B9-A860-4226-9AE6-97D2C24FE319}" type="presParOf" srcId="{BF7D86F3-6E05-43DE-A951-2D02D9F08363}" destId="{6E182563-9BCD-4BA7-9BA6-C6289C3CDCFA}" srcOrd="5" destOrd="0" presId="urn:microsoft.com/office/officeart/2008/layout/HorizontalMultiLevelHierarchy"/>
    <dgm:cxn modelId="{8595EDEA-B33D-48EE-8DCD-006C3482557E}" type="presParOf" srcId="{6E182563-9BCD-4BA7-9BA6-C6289C3CDCFA}" destId="{5CCEF5C5-F0F2-43D4-97D2-B4F2763CB793}" srcOrd="0" destOrd="0" presId="urn:microsoft.com/office/officeart/2008/layout/HorizontalMultiLevelHierarchy"/>
    <dgm:cxn modelId="{6E08A6D9-6C73-4CCE-AE28-48AF3C37B614}" type="presParOf" srcId="{6E182563-9BCD-4BA7-9BA6-C6289C3CDCFA}" destId="{8C3EFDB2-8526-47EF-986C-DECE09BDE846}" srcOrd="1" destOrd="0" presId="urn:microsoft.com/office/officeart/2008/layout/HorizontalMultiLevelHierarchy"/>
    <dgm:cxn modelId="{E4C9C3E0-AA8C-4CD4-817B-13CBCD1143A2}" type="presParOf" srcId="{BF7D86F3-6E05-43DE-A951-2D02D9F08363}" destId="{881535B5-9892-4EAA-A3FA-9C82F7DE977A}" srcOrd="6" destOrd="0" presId="urn:microsoft.com/office/officeart/2008/layout/HorizontalMultiLevelHierarchy"/>
    <dgm:cxn modelId="{C8542322-EEBB-4E5C-B21B-2238C1DF05CB}" type="presParOf" srcId="{881535B5-9892-4EAA-A3FA-9C82F7DE977A}" destId="{39FC8439-1FDC-476C-9447-8B5BAC1A2E38}" srcOrd="0" destOrd="0" presId="urn:microsoft.com/office/officeart/2008/layout/HorizontalMultiLevelHierarchy"/>
    <dgm:cxn modelId="{FB19887B-47A7-4FEF-982E-90FDCF823A99}" type="presParOf" srcId="{BF7D86F3-6E05-43DE-A951-2D02D9F08363}" destId="{C004C147-F3E7-4542-B585-317DA1E96960}" srcOrd="7" destOrd="0" presId="urn:microsoft.com/office/officeart/2008/layout/HorizontalMultiLevelHierarchy"/>
    <dgm:cxn modelId="{A8F74675-E1B3-4516-BCA1-D438DA5D4255}" type="presParOf" srcId="{C004C147-F3E7-4542-B585-317DA1E96960}" destId="{DA9A6B5B-E6B8-41DB-AE8C-17AE91CBE1D0}" srcOrd="0" destOrd="0" presId="urn:microsoft.com/office/officeart/2008/layout/HorizontalMultiLevelHierarchy"/>
    <dgm:cxn modelId="{1C93D866-C78E-489E-8A17-713C2879FCF3}" type="presParOf" srcId="{C004C147-F3E7-4542-B585-317DA1E96960}" destId="{5734F474-4F0F-422C-AD03-CFF2D17FEE8D}"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B43384E-1C24-47C5-94C0-BCD638E20994}"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en-IN"/>
        </a:p>
      </dgm:t>
    </dgm:pt>
    <dgm:pt modelId="{96DD110F-C0ED-4F98-BA30-AE7F1709BF0E}">
      <dgm:prSet phldrT="[Text]"/>
      <dgm:spPr/>
      <dgm:t>
        <a:bodyPr/>
        <a:lstStyle/>
        <a:p>
          <a:endParaRPr lang="en-IN" dirty="0">
            <a:solidFill>
              <a:srgbClr val="FF0000"/>
            </a:solidFill>
            <a:latin typeface="+mn-lt"/>
          </a:endParaRPr>
        </a:p>
      </dgm:t>
    </dgm:pt>
    <dgm:pt modelId="{9EEE7441-BCB1-4E58-A428-E9D1BD0B1C89}" type="parTrans" cxnId="{D9034755-81F6-41C2-9A10-EC52CD14B216}">
      <dgm:prSet/>
      <dgm:spPr/>
      <dgm:t>
        <a:bodyPr/>
        <a:lstStyle/>
        <a:p>
          <a:endParaRPr lang="en-IN"/>
        </a:p>
      </dgm:t>
    </dgm:pt>
    <dgm:pt modelId="{AD5D0B1A-1757-4247-AC0E-A06479811B86}" type="sibTrans" cxnId="{D9034755-81F6-41C2-9A10-EC52CD14B216}">
      <dgm:prSet/>
      <dgm:spPr/>
      <dgm:t>
        <a:bodyPr/>
        <a:lstStyle/>
        <a:p>
          <a:endParaRPr lang="en-IN"/>
        </a:p>
      </dgm:t>
    </dgm:pt>
    <dgm:pt modelId="{EE29205F-A4C6-4F7C-8F0D-47453E36B919}">
      <dgm:prSet phldrT="[Text]"/>
      <dgm:spPr/>
      <dgm:t>
        <a:bodyPr/>
        <a:lstStyle/>
        <a:p>
          <a:r>
            <a:rPr lang="en-US" b="1" dirty="0" smtClean="0">
              <a:latin typeface="+mn-lt"/>
            </a:rPr>
            <a:t>Flexibility</a:t>
          </a:r>
          <a:endParaRPr lang="en-IN" dirty="0">
            <a:latin typeface="+mn-lt"/>
          </a:endParaRPr>
        </a:p>
      </dgm:t>
    </dgm:pt>
    <dgm:pt modelId="{80363DB2-410F-4CF5-A280-EA95EA71564C}" type="parTrans" cxnId="{5744BD12-B2BD-4A13-95FE-AA2EEB068AD4}">
      <dgm:prSet/>
      <dgm:spPr/>
      <dgm:t>
        <a:bodyPr/>
        <a:lstStyle/>
        <a:p>
          <a:endParaRPr lang="en-IN"/>
        </a:p>
      </dgm:t>
    </dgm:pt>
    <dgm:pt modelId="{83EA12F4-C934-4C20-B487-0680425F3F2E}" type="sibTrans" cxnId="{5744BD12-B2BD-4A13-95FE-AA2EEB068AD4}">
      <dgm:prSet/>
      <dgm:spPr/>
      <dgm:t>
        <a:bodyPr/>
        <a:lstStyle/>
        <a:p>
          <a:endParaRPr lang="en-IN"/>
        </a:p>
      </dgm:t>
    </dgm:pt>
    <dgm:pt modelId="{AF263AA2-FBD8-45E0-A012-27306E1458A0}">
      <dgm:prSet phldrT="[Text]"/>
      <dgm:spPr/>
      <dgm:t>
        <a:bodyPr/>
        <a:lstStyle/>
        <a:p>
          <a:r>
            <a:rPr lang="en-US" b="1" dirty="0" smtClean="0">
              <a:latin typeface="+mn-lt"/>
            </a:rPr>
            <a:t>Increased Academic input</a:t>
          </a:r>
          <a:endParaRPr lang="en-IN" dirty="0">
            <a:latin typeface="+mn-lt"/>
          </a:endParaRPr>
        </a:p>
      </dgm:t>
    </dgm:pt>
    <dgm:pt modelId="{8CD9E508-8CDB-4308-8978-480A8F0B6784}" type="parTrans" cxnId="{2B6A9971-08D5-4751-BBFB-971EF60958C1}">
      <dgm:prSet/>
      <dgm:spPr/>
      <dgm:t>
        <a:bodyPr/>
        <a:lstStyle/>
        <a:p>
          <a:endParaRPr lang="en-IN"/>
        </a:p>
      </dgm:t>
    </dgm:pt>
    <dgm:pt modelId="{DBCD3D4F-8E76-4E0A-92E7-8C5B694AA7FA}" type="sibTrans" cxnId="{2B6A9971-08D5-4751-BBFB-971EF60958C1}">
      <dgm:prSet/>
      <dgm:spPr/>
      <dgm:t>
        <a:bodyPr/>
        <a:lstStyle/>
        <a:p>
          <a:endParaRPr lang="en-IN"/>
        </a:p>
      </dgm:t>
    </dgm:pt>
    <dgm:pt modelId="{9E4A3237-CC2C-4848-9546-418CD5022CAB}">
      <dgm:prSet phldrT="[Text]"/>
      <dgm:spPr/>
      <dgm:t>
        <a:bodyPr/>
        <a:lstStyle/>
        <a:p>
          <a:r>
            <a:rPr lang="en-US" b="1" dirty="0" smtClean="0">
              <a:latin typeface="+mn-lt"/>
            </a:rPr>
            <a:t>Required Interdisciplinary concept </a:t>
          </a:r>
          <a:endParaRPr lang="en-IN" dirty="0">
            <a:latin typeface="+mn-lt"/>
          </a:endParaRPr>
        </a:p>
      </dgm:t>
    </dgm:pt>
    <dgm:pt modelId="{F9CB2AA0-0AA1-4A05-8809-6F3FF1F6F212}" type="parTrans" cxnId="{46878B8B-E7AC-4D5E-9991-F9D5031D23F1}">
      <dgm:prSet/>
      <dgm:spPr/>
      <dgm:t>
        <a:bodyPr/>
        <a:lstStyle/>
        <a:p>
          <a:endParaRPr lang="en-IN"/>
        </a:p>
      </dgm:t>
    </dgm:pt>
    <dgm:pt modelId="{C978E223-4BE3-4C44-A080-9B0B9C9CA2DE}" type="sibTrans" cxnId="{46878B8B-E7AC-4D5E-9991-F9D5031D23F1}">
      <dgm:prSet/>
      <dgm:spPr/>
      <dgm:t>
        <a:bodyPr/>
        <a:lstStyle/>
        <a:p>
          <a:endParaRPr lang="en-IN"/>
        </a:p>
      </dgm:t>
    </dgm:pt>
    <dgm:pt modelId="{44037240-D298-4E65-8DC6-2AA3BC16EE5A}">
      <dgm:prSet/>
      <dgm:spPr/>
      <dgm:t>
        <a:bodyPr/>
        <a:lstStyle/>
        <a:p>
          <a:r>
            <a:rPr lang="en-US" b="1" dirty="0" smtClean="0">
              <a:latin typeface="+mn-lt"/>
            </a:rPr>
            <a:t> Strengthen the experiential learning</a:t>
          </a:r>
          <a:endParaRPr lang="en-IN" b="1" dirty="0">
            <a:latin typeface="+mn-lt"/>
          </a:endParaRPr>
        </a:p>
      </dgm:t>
    </dgm:pt>
    <dgm:pt modelId="{6F13DA00-67B3-46E2-83C2-1FD87DB500F4}" type="parTrans" cxnId="{3393F499-8BEA-4CA0-850C-28A17E6A9FB8}">
      <dgm:prSet/>
      <dgm:spPr/>
      <dgm:t>
        <a:bodyPr/>
        <a:lstStyle/>
        <a:p>
          <a:endParaRPr lang="en-IN"/>
        </a:p>
      </dgm:t>
    </dgm:pt>
    <dgm:pt modelId="{F3B86C6F-2746-470C-AE90-1E4BFED4817C}" type="sibTrans" cxnId="{3393F499-8BEA-4CA0-850C-28A17E6A9FB8}">
      <dgm:prSet/>
      <dgm:spPr/>
      <dgm:t>
        <a:bodyPr/>
        <a:lstStyle/>
        <a:p>
          <a:endParaRPr lang="en-IN"/>
        </a:p>
      </dgm:t>
    </dgm:pt>
    <dgm:pt modelId="{3ED3AE55-367F-457E-ADB1-8638E0C7FCD1}">
      <dgm:prSet/>
      <dgm:spPr/>
      <dgm:t>
        <a:bodyPr/>
        <a:lstStyle/>
        <a:p>
          <a:r>
            <a:rPr lang="en-US" b="1" dirty="0" smtClean="0">
              <a:latin typeface="+mn-lt"/>
            </a:rPr>
            <a:t>Placement oriented professional development</a:t>
          </a:r>
          <a:endParaRPr lang="en-IN" dirty="0">
            <a:latin typeface="+mn-lt"/>
          </a:endParaRPr>
        </a:p>
      </dgm:t>
    </dgm:pt>
    <dgm:pt modelId="{D5A72771-94E7-4299-A68A-2E43C922FF86}" type="parTrans" cxnId="{0F595B2C-08F8-4222-80A9-948A3035EAF0}">
      <dgm:prSet/>
      <dgm:spPr/>
      <dgm:t>
        <a:bodyPr/>
        <a:lstStyle/>
        <a:p>
          <a:endParaRPr lang="en-IN"/>
        </a:p>
      </dgm:t>
    </dgm:pt>
    <dgm:pt modelId="{7B2068E7-9FA6-48B3-87DC-C860E8D622FA}" type="sibTrans" cxnId="{0F595B2C-08F8-4222-80A9-948A3035EAF0}">
      <dgm:prSet/>
      <dgm:spPr/>
      <dgm:t>
        <a:bodyPr/>
        <a:lstStyle/>
        <a:p>
          <a:endParaRPr lang="en-IN"/>
        </a:p>
      </dgm:t>
    </dgm:pt>
    <dgm:pt modelId="{48A4FA9B-9E4C-490E-A695-0F5A2B74C83A}">
      <dgm:prSet/>
      <dgm:spPr/>
      <dgm:t>
        <a:bodyPr/>
        <a:lstStyle/>
        <a:p>
          <a:r>
            <a:rPr lang="en-US" b="1" dirty="0" smtClean="0">
              <a:latin typeface="+mn-lt"/>
            </a:rPr>
            <a:t>Space to adjust special industrial requirement</a:t>
          </a:r>
          <a:endParaRPr lang="en-IN" b="1" dirty="0">
            <a:latin typeface="+mn-lt"/>
          </a:endParaRPr>
        </a:p>
      </dgm:t>
    </dgm:pt>
    <dgm:pt modelId="{3D6F13FF-0F73-48B7-9A26-B7D8CCE69D16}" type="parTrans" cxnId="{24B4F31F-089A-4406-9351-421187DF78EE}">
      <dgm:prSet/>
      <dgm:spPr/>
      <dgm:t>
        <a:bodyPr/>
        <a:lstStyle/>
        <a:p>
          <a:endParaRPr lang="en-IN"/>
        </a:p>
      </dgm:t>
    </dgm:pt>
    <dgm:pt modelId="{D8B72D8D-4DC6-4477-9E30-ADAB6BD774FC}" type="sibTrans" cxnId="{24B4F31F-089A-4406-9351-421187DF78EE}">
      <dgm:prSet/>
      <dgm:spPr/>
      <dgm:t>
        <a:bodyPr/>
        <a:lstStyle/>
        <a:p>
          <a:endParaRPr lang="en-IN"/>
        </a:p>
      </dgm:t>
    </dgm:pt>
    <dgm:pt modelId="{520C2E26-D038-41EB-B6B6-DB904CEE75A3}" type="pres">
      <dgm:prSet presAssocID="{EB43384E-1C24-47C5-94C0-BCD638E20994}" presName="vert0" presStyleCnt="0">
        <dgm:presLayoutVars>
          <dgm:dir/>
          <dgm:animOne val="branch"/>
          <dgm:animLvl val="lvl"/>
        </dgm:presLayoutVars>
      </dgm:prSet>
      <dgm:spPr/>
      <dgm:t>
        <a:bodyPr/>
        <a:lstStyle/>
        <a:p>
          <a:endParaRPr lang="en-IN"/>
        </a:p>
      </dgm:t>
    </dgm:pt>
    <dgm:pt modelId="{C85F6AC8-6DF3-4821-9310-1D0549F142EC}" type="pres">
      <dgm:prSet presAssocID="{96DD110F-C0ED-4F98-BA30-AE7F1709BF0E}" presName="thickLine" presStyleLbl="alignNode1" presStyleIdx="0" presStyleCnt="1"/>
      <dgm:spPr/>
    </dgm:pt>
    <dgm:pt modelId="{43D4A2BE-4683-4B12-BC87-0879F59A35AD}" type="pres">
      <dgm:prSet presAssocID="{96DD110F-C0ED-4F98-BA30-AE7F1709BF0E}" presName="horz1" presStyleCnt="0"/>
      <dgm:spPr/>
    </dgm:pt>
    <dgm:pt modelId="{05CA37CF-E2E1-4170-912F-1360E1322064}" type="pres">
      <dgm:prSet presAssocID="{96DD110F-C0ED-4F98-BA30-AE7F1709BF0E}" presName="tx1" presStyleLbl="revTx" presStyleIdx="0" presStyleCnt="7"/>
      <dgm:spPr/>
      <dgm:t>
        <a:bodyPr/>
        <a:lstStyle/>
        <a:p>
          <a:endParaRPr lang="en-IN"/>
        </a:p>
      </dgm:t>
    </dgm:pt>
    <dgm:pt modelId="{6237D012-E641-4764-8017-3EE5DB8689D4}" type="pres">
      <dgm:prSet presAssocID="{96DD110F-C0ED-4F98-BA30-AE7F1709BF0E}" presName="vert1" presStyleCnt="0"/>
      <dgm:spPr/>
    </dgm:pt>
    <dgm:pt modelId="{3BB2EC8B-599D-4526-9D52-3F045A628345}" type="pres">
      <dgm:prSet presAssocID="{EE29205F-A4C6-4F7C-8F0D-47453E36B919}" presName="vertSpace2a" presStyleCnt="0"/>
      <dgm:spPr/>
    </dgm:pt>
    <dgm:pt modelId="{8437A531-63D3-4600-AEDA-D67C558E8D00}" type="pres">
      <dgm:prSet presAssocID="{EE29205F-A4C6-4F7C-8F0D-47453E36B919}" presName="horz2" presStyleCnt="0"/>
      <dgm:spPr/>
    </dgm:pt>
    <dgm:pt modelId="{8F0F8297-7A73-41D5-8706-97ADBF881C97}" type="pres">
      <dgm:prSet presAssocID="{EE29205F-A4C6-4F7C-8F0D-47453E36B919}" presName="horzSpace2" presStyleCnt="0"/>
      <dgm:spPr/>
    </dgm:pt>
    <dgm:pt modelId="{FCCA04EB-996B-4464-B3F0-90F98AD4AD9B}" type="pres">
      <dgm:prSet presAssocID="{EE29205F-A4C6-4F7C-8F0D-47453E36B919}" presName="tx2" presStyleLbl="revTx" presStyleIdx="1" presStyleCnt="7"/>
      <dgm:spPr/>
      <dgm:t>
        <a:bodyPr/>
        <a:lstStyle/>
        <a:p>
          <a:endParaRPr lang="en-IN"/>
        </a:p>
      </dgm:t>
    </dgm:pt>
    <dgm:pt modelId="{CAD5F4C6-757E-4CE1-93F4-0F673E0FA6A8}" type="pres">
      <dgm:prSet presAssocID="{EE29205F-A4C6-4F7C-8F0D-47453E36B919}" presName="vert2" presStyleCnt="0"/>
      <dgm:spPr/>
    </dgm:pt>
    <dgm:pt modelId="{459E7EA4-BDF6-499F-86B5-8FC612F5CF8B}" type="pres">
      <dgm:prSet presAssocID="{EE29205F-A4C6-4F7C-8F0D-47453E36B919}" presName="thinLine2b" presStyleLbl="callout" presStyleIdx="0" presStyleCnt="6"/>
      <dgm:spPr/>
    </dgm:pt>
    <dgm:pt modelId="{2B1E984C-B6F7-4CBC-B352-609B99DD342D}" type="pres">
      <dgm:prSet presAssocID="{EE29205F-A4C6-4F7C-8F0D-47453E36B919}" presName="vertSpace2b" presStyleCnt="0"/>
      <dgm:spPr/>
    </dgm:pt>
    <dgm:pt modelId="{05A9D968-C9B5-4920-B39F-82490201C02E}" type="pres">
      <dgm:prSet presAssocID="{9E4A3237-CC2C-4848-9546-418CD5022CAB}" presName="horz2" presStyleCnt="0"/>
      <dgm:spPr/>
    </dgm:pt>
    <dgm:pt modelId="{65F36196-3C2D-402A-A9DD-846D8D1D1737}" type="pres">
      <dgm:prSet presAssocID="{9E4A3237-CC2C-4848-9546-418CD5022CAB}" presName="horzSpace2" presStyleCnt="0"/>
      <dgm:spPr/>
    </dgm:pt>
    <dgm:pt modelId="{9E0F2288-5C4D-4578-969D-467B350B6696}" type="pres">
      <dgm:prSet presAssocID="{9E4A3237-CC2C-4848-9546-418CD5022CAB}" presName="tx2" presStyleLbl="revTx" presStyleIdx="2" presStyleCnt="7"/>
      <dgm:spPr/>
      <dgm:t>
        <a:bodyPr/>
        <a:lstStyle/>
        <a:p>
          <a:endParaRPr lang="en-IN"/>
        </a:p>
      </dgm:t>
    </dgm:pt>
    <dgm:pt modelId="{1597BD38-BA85-4619-B323-644D72BE832B}" type="pres">
      <dgm:prSet presAssocID="{9E4A3237-CC2C-4848-9546-418CD5022CAB}" presName="vert2" presStyleCnt="0"/>
      <dgm:spPr/>
    </dgm:pt>
    <dgm:pt modelId="{114BA349-7D1C-42A0-925B-F05CF4DDC11B}" type="pres">
      <dgm:prSet presAssocID="{9E4A3237-CC2C-4848-9546-418CD5022CAB}" presName="thinLine2b" presStyleLbl="callout" presStyleIdx="1" presStyleCnt="6"/>
      <dgm:spPr/>
    </dgm:pt>
    <dgm:pt modelId="{3E09CAAD-DC86-40A7-A9EE-71759693BF60}" type="pres">
      <dgm:prSet presAssocID="{9E4A3237-CC2C-4848-9546-418CD5022CAB}" presName="vertSpace2b" presStyleCnt="0"/>
      <dgm:spPr/>
    </dgm:pt>
    <dgm:pt modelId="{686ED78C-7253-4B25-A014-C0E1A259D348}" type="pres">
      <dgm:prSet presAssocID="{AF263AA2-FBD8-45E0-A012-27306E1458A0}" presName="horz2" presStyleCnt="0"/>
      <dgm:spPr/>
    </dgm:pt>
    <dgm:pt modelId="{DE9E7A30-BB26-429A-97E7-9A34EA49BED9}" type="pres">
      <dgm:prSet presAssocID="{AF263AA2-FBD8-45E0-A012-27306E1458A0}" presName="horzSpace2" presStyleCnt="0"/>
      <dgm:spPr/>
    </dgm:pt>
    <dgm:pt modelId="{F1A2D074-FFA4-4C09-8BD2-AD1E8A7729A4}" type="pres">
      <dgm:prSet presAssocID="{AF263AA2-FBD8-45E0-A012-27306E1458A0}" presName="tx2" presStyleLbl="revTx" presStyleIdx="3" presStyleCnt="7"/>
      <dgm:spPr/>
      <dgm:t>
        <a:bodyPr/>
        <a:lstStyle/>
        <a:p>
          <a:endParaRPr lang="en-IN"/>
        </a:p>
      </dgm:t>
    </dgm:pt>
    <dgm:pt modelId="{83574121-C26A-41EB-8698-7437662E9484}" type="pres">
      <dgm:prSet presAssocID="{AF263AA2-FBD8-45E0-A012-27306E1458A0}" presName="vert2" presStyleCnt="0"/>
      <dgm:spPr/>
    </dgm:pt>
    <dgm:pt modelId="{4758F468-15B3-4C0E-90EF-C04BE75D539D}" type="pres">
      <dgm:prSet presAssocID="{AF263AA2-FBD8-45E0-A012-27306E1458A0}" presName="thinLine2b" presStyleLbl="callout" presStyleIdx="2" presStyleCnt="6"/>
      <dgm:spPr/>
    </dgm:pt>
    <dgm:pt modelId="{0B388F98-8D82-478D-A0B8-BABB08BFD74E}" type="pres">
      <dgm:prSet presAssocID="{AF263AA2-FBD8-45E0-A012-27306E1458A0}" presName="vertSpace2b" presStyleCnt="0"/>
      <dgm:spPr/>
    </dgm:pt>
    <dgm:pt modelId="{A656A128-C64D-49B3-9B89-AA05552E9FCB}" type="pres">
      <dgm:prSet presAssocID="{48A4FA9B-9E4C-490E-A695-0F5A2B74C83A}" presName="horz2" presStyleCnt="0"/>
      <dgm:spPr/>
    </dgm:pt>
    <dgm:pt modelId="{D318503C-8354-4B34-889B-8493E84A3D1E}" type="pres">
      <dgm:prSet presAssocID="{48A4FA9B-9E4C-490E-A695-0F5A2B74C83A}" presName="horzSpace2" presStyleCnt="0"/>
      <dgm:spPr/>
    </dgm:pt>
    <dgm:pt modelId="{74B17BF2-DC3D-430A-A62A-D76E7B3DB9CC}" type="pres">
      <dgm:prSet presAssocID="{48A4FA9B-9E4C-490E-A695-0F5A2B74C83A}" presName="tx2" presStyleLbl="revTx" presStyleIdx="4" presStyleCnt="7"/>
      <dgm:spPr/>
      <dgm:t>
        <a:bodyPr/>
        <a:lstStyle/>
        <a:p>
          <a:endParaRPr lang="en-IN"/>
        </a:p>
      </dgm:t>
    </dgm:pt>
    <dgm:pt modelId="{3E600C39-EF96-424C-A6AA-CBDB7AEA74A7}" type="pres">
      <dgm:prSet presAssocID="{48A4FA9B-9E4C-490E-A695-0F5A2B74C83A}" presName="vert2" presStyleCnt="0"/>
      <dgm:spPr/>
    </dgm:pt>
    <dgm:pt modelId="{6D312381-58DF-4107-96AB-70BA80EB0945}" type="pres">
      <dgm:prSet presAssocID="{48A4FA9B-9E4C-490E-A695-0F5A2B74C83A}" presName="thinLine2b" presStyleLbl="callout" presStyleIdx="3" presStyleCnt="6"/>
      <dgm:spPr/>
    </dgm:pt>
    <dgm:pt modelId="{5F05E5E9-A45D-4878-987E-CA9101A723D1}" type="pres">
      <dgm:prSet presAssocID="{48A4FA9B-9E4C-490E-A695-0F5A2B74C83A}" presName="vertSpace2b" presStyleCnt="0"/>
      <dgm:spPr/>
    </dgm:pt>
    <dgm:pt modelId="{89C23B7E-9665-4396-88FE-4A9967CC5641}" type="pres">
      <dgm:prSet presAssocID="{44037240-D298-4E65-8DC6-2AA3BC16EE5A}" presName="horz2" presStyleCnt="0"/>
      <dgm:spPr/>
    </dgm:pt>
    <dgm:pt modelId="{BE01AE8C-3470-4165-B999-11CDE1B8ACDC}" type="pres">
      <dgm:prSet presAssocID="{44037240-D298-4E65-8DC6-2AA3BC16EE5A}" presName="horzSpace2" presStyleCnt="0"/>
      <dgm:spPr/>
    </dgm:pt>
    <dgm:pt modelId="{971A754C-6D83-4573-925E-C33F0874687F}" type="pres">
      <dgm:prSet presAssocID="{44037240-D298-4E65-8DC6-2AA3BC16EE5A}" presName="tx2" presStyleLbl="revTx" presStyleIdx="5" presStyleCnt="7"/>
      <dgm:spPr/>
      <dgm:t>
        <a:bodyPr/>
        <a:lstStyle/>
        <a:p>
          <a:endParaRPr lang="en-IN"/>
        </a:p>
      </dgm:t>
    </dgm:pt>
    <dgm:pt modelId="{0A86DE8E-4081-4CD9-8F9E-256737135663}" type="pres">
      <dgm:prSet presAssocID="{44037240-D298-4E65-8DC6-2AA3BC16EE5A}" presName="vert2" presStyleCnt="0"/>
      <dgm:spPr/>
    </dgm:pt>
    <dgm:pt modelId="{26ACCA38-DC70-44EA-A1AA-66B555D1CF2F}" type="pres">
      <dgm:prSet presAssocID="{44037240-D298-4E65-8DC6-2AA3BC16EE5A}" presName="thinLine2b" presStyleLbl="callout" presStyleIdx="4" presStyleCnt="6"/>
      <dgm:spPr/>
    </dgm:pt>
    <dgm:pt modelId="{09313E7F-FF57-4564-85AA-C453257B5A05}" type="pres">
      <dgm:prSet presAssocID="{44037240-D298-4E65-8DC6-2AA3BC16EE5A}" presName="vertSpace2b" presStyleCnt="0"/>
      <dgm:spPr/>
    </dgm:pt>
    <dgm:pt modelId="{83F9AD2C-EB8A-4498-93FC-76C9BDEAE84B}" type="pres">
      <dgm:prSet presAssocID="{3ED3AE55-367F-457E-ADB1-8638E0C7FCD1}" presName="horz2" presStyleCnt="0"/>
      <dgm:spPr/>
    </dgm:pt>
    <dgm:pt modelId="{E1E51A82-386A-41A1-819A-75622E1AA03D}" type="pres">
      <dgm:prSet presAssocID="{3ED3AE55-367F-457E-ADB1-8638E0C7FCD1}" presName="horzSpace2" presStyleCnt="0"/>
      <dgm:spPr/>
    </dgm:pt>
    <dgm:pt modelId="{407526EA-9ACB-4AEA-8985-C74BF1B31BCC}" type="pres">
      <dgm:prSet presAssocID="{3ED3AE55-367F-457E-ADB1-8638E0C7FCD1}" presName="tx2" presStyleLbl="revTx" presStyleIdx="6" presStyleCnt="7"/>
      <dgm:spPr/>
      <dgm:t>
        <a:bodyPr/>
        <a:lstStyle/>
        <a:p>
          <a:endParaRPr lang="en-IN"/>
        </a:p>
      </dgm:t>
    </dgm:pt>
    <dgm:pt modelId="{ABE7C1FA-74A7-4791-BB10-5B59EB3BF786}" type="pres">
      <dgm:prSet presAssocID="{3ED3AE55-367F-457E-ADB1-8638E0C7FCD1}" presName="vert2" presStyleCnt="0"/>
      <dgm:spPr/>
    </dgm:pt>
    <dgm:pt modelId="{6E5A3FFB-8E8F-4425-896E-CE9DEE24C4F9}" type="pres">
      <dgm:prSet presAssocID="{3ED3AE55-367F-457E-ADB1-8638E0C7FCD1}" presName="thinLine2b" presStyleLbl="callout" presStyleIdx="5" presStyleCnt="6"/>
      <dgm:spPr/>
    </dgm:pt>
    <dgm:pt modelId="{FA8EC208-8416-418F-A689-E6298C6ADC22}" type="pres">
      <dgm:prSet presAssocID="{3ED3AE55-367F-457E-ADB1-8638E0C7FCD1}" presName="vertSpace2b" presStyleCnt="0"/>
      <dgm:spPr/>
    </dgm:pt>
  </dgm:ptLst>
  <dgm:cxnLst>
    <dgm:cxn modelId="{46878B8B-E7AC-4D5E-9991-F9D5031D23F1}" srcId="{96DD110F-C0ED-4F98-BA30-AE7F1709BF0E}" destId="{9E4A3237-CC2C-4848-9546-418CD5022CAB}" srcOrd="1" destOrd="0" parTransId="{F9CB2AA0-0AA1-4A05-8809-6F3FF1F6F212}" sibTransId="{C978E223-4BE3-4C44-A080-9B0B9C9CA2DE}"/>
    <dgm:cxn modelId="{925286E1-57FF-4BDD-8280-388B925E611F}" type="presOf" srcId="{44037240-D298-4E65-8DC6-2AA3BC16EE5A}" destId="{971A754C-6D83-4573-925E-C33F0874687F}" srcOrd="0" destOrd="0" presId="urn:microsoft.com/office/officeart/2008/layout/LinedList"/>
    <dgm:cxn modelId="{BDAE6F50-8BF5-49AB-8641-BDE823B665B3}" type="presOf" srcId="{AF263AA2-FBD8-45E0-A012-27306E1458A0}" destId="{F1A2D074-FFA4-4C09-8BD2-AD1E8A7729A4}" srcOrd="0" destOrd="0" presId="urn:microsoft.com/office/officeart/2008/layout/LinedList"/>
    <dgm:cxn modelId="{09899B50-059C-4824-9B0A-B1CF63C4C955}" type="presOf" srcId="{EE29205F-A4C6-4F7C-8F0D-47453E36B919}" destId="{FCCA04EB-996B-4464-B3F0-90F98AD4AD9B}" srcOrd="0" destOrd="0" presId="urn:microsoft.com/office/officeart/2008/layout/LinedList"/>
    <dgm:cxn modelId="{52BFDD63-824F-4D1B-A106-A0429F5DEB8C}" type="presOf" srcId="{3ED3AE55-367F-457E-ADB1-8638E0C7FCD1}" destId="{407526EA-9ACB-4AEA-8985-C74BF1B31BCC}" srcOrd="0" destOrd="0" presId="urn:microsoft.com/office/officeart/2008/layout/LinedList"/>
    <dgm:cxn modelId="{A796EE20-540A-48AE-A795-04A087DB2C5E}" type="presOf" srcId="{48A4FA9B-9E4C-490E-A695-0F5A2B74C83A}" destId="{74B17BF2-DC3D-430A-A62A-D76E7B3DB9CC}" srcOrd="0" destOrd="0" presId="urn:microsoft.com/office/officeart/2008/layout/LinedList"/>
    <dgm:cxn modelId="{E4FA3833-F6AB-4C19-9562-AACA9A286A71}" type="presOf" srcId="{EB43384E-1C24-47C5-94C0-BCD638E20994}" destId="{520C2E26-D038-41EB-B6B6-DB904CEE75A3}" srcOrd="0" destOrd="0" presId="urn:microsoft.com/office/officeart/2008/layout/LinedList"/>
    <dgm:cxn modelId="{D9034755-81F6-41C2-9A10-EC52CD14B216}" srcId="{EB43384E-1C24-47C5-94C0-BCD638E20994}" destId="{96DD110F-C0ED-4F98-BA30-AE7F1709BF0E}" srcOrd="0" destOrd="0" parTransId="{9EEE7441-BCB1-4E58-A428-E9D1BD0B1C89}" sibTransId="{AD5D0B1A-1757-4247-AC0E-A06479811B86}"/>
    <dgm:cxn modelId="{5ED968BD-2DA2-4832-AEF0-4CD82A99EDF3}" type="presOf" srcId="{96DD110F-C0ED-4F98-BA30-AE7F1709BF0E}" destId="{05CA37CF-E2E1-4170-912F-1360E1322064}" srcOrd="0" destOrd="0" presId="urn:microsoft.com/office/officeart/2008/layout/LinedList"/>
    <dgm:cxn modelId="{24B4F31F-089A-4406-9351-421187DF78EE}" srcId="{96DD110F-C0ED-4F98-BA30-AE7F1709BF0E}" destId="{48A4FA9B-9E4C-490E-A695-0F5A2B74C83A}" srcOrd="3" destOrd="0" parTransId="{3D6F13FF-0F73-48B7-9A26-B7D8CCE69D16}" sibTransId="{D8B72D8D-4DC6-4477-9E30-ADAB6BD774FC}"/>
    <dgm:cxn modelId="{5744BD12-B2BD-4A13-95FE-AA2EEB068AD4}" srcId="{96DD110F-C0ED-4F98-BA30-AE7F1709BF0E}" destId="{EE29205F-A4C6-4F7C-8F0D-47453E36B919}" srcOrd="0" destOrd="0" parTransId="{80363DB2-410F-4CF5-A280-EA95EA71564C}" sibTransId="{83EA12F4-C934-4C20-B487-0680425F3F2E}"/>
    <dgm:cxn modelId="{5993E23F-5AF3-41AE-B800-3AE984A9BA5F}" type="presOf" srcId="{9E4A3237-CC2C-4848-9546-418CD5022CAB}" destId="{9E0F2288-5C4D-4578-969D-467B350B6696}" srcOrd="0" destOrd="0" presId="urn:microsoft.com/office/officeart/2008/layout/LinedList"/>
    <dgm:cxn modelId="{0F595B2C-08F8-4222-80A9-948A3035EAF0}" srcId="{96DD110F-C0ED-4F98-BA30-AE7F1709BF0E}" destId="{3ED3AE55-367F-457E-ADB1-8638E0C7FCD1}" srcOrd="5" destOrd="0" parTransId="{D5A72771-94E7-4299-A68A-2E43C922FF86}" sibTransId="{7B2068E7-9FA6-48B3-87DC-C860E8D622FA}"/>
    <dgm:cxn modelId="{3393F499-8BEA-4CA0-850C-28A17E6A9FB8}" srcId="{96DD110F-C0ED-4F98-BA30-AE7F1709BF0E}" destId="{44037240-D298-4E65-8DC6-2AA3BC16EE5A}" srcOrd="4" destOrd="0" parTransId="{6F13DA00-67B3-46E2-83C2-1FD87DB500F4}" sibTransId="{F3B86C6F-2746-470C-AE90-1E4BFED4817C}"/>
    <dgm:cxn modelId="{2B6A9971-08D5-4751-BBFB-971EF60958C1}" srcId="{96DD110F-C0ED-4F98-BA30-AE7F1709BF0E}" destId="{AF263AA2-FBD8-45E0-A012-27306E1458A0}" srcOrd="2" destOrd="0" parTransId="{8CD9E508-8CDB-4308-8978-480A8F0B6784}" sibTransId="{DBCD3D4F-8E76-4E0A-92E7-8C5B694AA7FA}"/>
    <dgm:cxn modelId="{7F016F6E-8B63-468C-A00C-F615DC208F37}" type="presParOf" srcId="{520C2E26-D038-41EB-B6B6-DB904CEE75A3}" destId="{C85F6AC8-6DF3-4821-9310-1D0549F142EC}" srcOrd="0" destOrd="0" presId="urn:microsoft.com/office/officeart/2008/layout/LinedList"/>
    <dgm:cxn modelId="{3907CE31-20E1-45EB-8DA0-F68ED9F6B20B}" type="presParOf" srcId="{520C2E26-D038-41EB-B6B6-DB904CEE75A3}" destId="{43D4A2BE-4683-4B12-BC87-0879F59A35AD}" srcOrd="1" destOrd="0" presId="urn:microsoft.com/office/officeart/2008/layout/LinedList"/>
    <dgm:cxn modelId="{169D04CB-C541-4A12-8BBE-E15926FF5C0C}" type="presParOf" srcId="{43D4A2BE-4683-4B12-BC87-0879F59A35AD}" destId="{05CA37CF-E2E1-4170-912F-1360E1322064}" srcOrd="0" destOrd="0" presId="urn:microsoft.com/office/officeart/2008/layout/LinedList"/>
    <dgm:cxn modelId="{6A86E165-864A-4257-95F7-30E9E2B5DA15}" type="presParOf" srcId="{43D4A2BE-4683-4B12-BC87-0879F59A35AD}" destId="{6237D012-E641-4764-8017-3EE5DB8689D4}" srcOrd="1" destOrd="0" presId="urn:microsoft.com/office/officeart/2008/layout/LinedList"/>
    <dgm:cxn modelId="{DA5E635A-6104-4E95-8978-71FF701C8A01}" type="presParOf" srcId="{6237D012-E641-4764-8017-3EE5DB8689D4}" destId="{3BB2EC8B-599D-4526-9D52-3F045A628345}" srcOrd="0" destOrd="0" presId="urn:microsoft.com/office/officeart/2008/layout/LinedList"/>
    <dgm:cxn modelId="{FD135AA4-87A7-4323-A92C-F11D098B8C4D}" type="presParOf" srcId="{6237D012-E641-4764-8017-3EE5DB8689D4}" destId="{8437A531-63D3-4600-AEDA-D67C558E8D00}" srcOrd="1" destOrd="0" presId="urn:microsoft.com/office/officeart/2008/layout/LinedList"/>
    <dgm:cxn modelId="{196CB6F4-54C9-4D57-9E6E-5A21631D4A56}" type="presParOf" srcId="{8437A531-63D3-4600-AEDA-D67C558E8D00}" destId="{8F0F8297-7A73-41D5-8706-97ADBF881C97}" srcOrd="0" destOrd="0" presId="urn:microsoft.com/office/officeart/2008/layout/LinedList"/>
    <dgm:cxn modelId="{75DD20F7-D502-4C9A-B1BA-26173BADD45A}" type="presParOf" srcId="{8437A531-63D3-4600-AEDA-D67C558E8D00}" destId="{FCCA04EB-996B-4464-B3F0-90F98AD4AD9B}" srcOrd="1" destOrd="0" presId="urn:microsoft.com/office/officeart/2008/layout/LinedList"/>
    <dgm:cxn modelId="{B94C3371-C72C-48BC-B6B9-D5C61A3D9E5B}" type="presParOf" srcId="{8437A531-63D3-4600-AEDA-D67C558E8D00}" destId="{CAD5F4C6-757E-4CE1-93F4-0F673E0FA6A8}" srcOrd="2" destOrd="0" presId="urn:microsoft.com/office/officeart/2008/layout/LinedList"/>
    <dgm:cxn modelId="{CE8C2B32-B827-460D-8279-535434AC5C35}" type="presParOf" srcId="{6237D012-E641-4764-8017-3EE5DB8689D4}" destId="{459E7EA4-BDF6-499F-86B5-8FC612F5CF8B}" srcOrd="2" destOrd="0" presId="urn:microsoft.com/office/officeart/2008/layout/LinedList"/>
    <dgm:cxn modelId="{41FEC705-B4EC-429F-BBD8-6919D5CD1E7D}" type="presParOf" srcId="{6237D012-E641-4764-8017-3EE5DB8689D4}" destId="{2B1E984C-B6F7-4CBC-B352-609B99DD342D}" srcOrd="3" destOrd="0" presId="urn:microsoft.com/office/officeart/2008/layout/LinedList"/>
    <dgm:cxn modelId="{92A6C57D-8414-4DA6-9826-999A25F7C027}" type="presParOf" srcId="{6237D012-E641-4764-8017-3EE5DB8689D4}" destId="{05A9D968-C9B5-4920-B39F-82490201C02E}" srcOrd="4" destOrd="0" presId="urn:microsoft.com/office/officeart/2008/layout/LinedList"/>
    <dgm:cxn modelId="{6C460508-6738-4C11-A6DF-C9EFE29585C3}" type="presParOf" srcId="{05A9D968-C9B5-4920-B39F-82490201C02E}" destId="{65F36196-3C2D-402A-A9DD-846D8D1D1737}" srcOrd="0" destOrd="0" presId="urn:microsoft.com/office/officeart/2008/layout/LinedList"/>
    <dgm:cxn modelId="{1C52EBC2-2AD7-43BB-A0ED-5F2C14DF0984}" type="presParOf" srcId="{05A9D968-C9B5-4920-B39F-82490201C02E}" destId="{9E0F2288-5C4D-4578-969D-467B350B6696}" srcOrd="1" destOrd="0" presId="urn:microsoft.com/office/officeart/2008/layout/LinedList"/>
    <dgm:cxn modelId="{AB0F896A-68BA-47D4-9EA5-D5CB149D8694}" type="presParOf" srcId="{05A9D968-C9B5-4920-B39F-82490201C02E}" destId="{1597BD38-BA85-4619-B323-644D72BE832B}" srcOrd="2" destOrd="0" presId="urn:microsoft.com/office/officeart/2008/layout/LinedList"/>
    <dgm:cxn modelId="{68FB6D49-1101-4F34-8B5A-753079FA9252}" type="presParOf" srcId="{6237D012-E641-4764-8017-3EE5DB8689D4}" destId="{114BA349-7D1C-42A0-925B-F05CF4DDC11B}" srcOrd="5" destOrd="0" presId="urn:microsoft.com/office/officeart/2008/layout/LinedList"/>
    <dgm:cxn modelId="{D3D08DC8-1753-4CDD-A91C-C968306D6FFC}" type="presParOf" srcId="{6237D012-E641-4764-8017-3EE5DB8689D4}" destId="{3E09CAAD-DC86-40A7-A9EE-71759693BF60}" srcOrd="6" destOrd="0" presId="urn:microsoft.com/office/officeart/2008/layout/LinedList"/>
    <dgm:cxn modelId="{82BCADE9-4A65-40BB-8C58-2232231DCBCD}" type="presParOf" srcId="{6237D012-E641-4764-8017-3EE5DB8689D4}" destId="{686ED78C-7253-4B25-A014-C0E1A259D348}" srcOrd="7" destOrd="0" presId="urn:microsoft.com/office/officeart/2008/layout/LinedList"/>
    <dgm:cxn modelId="{A306AB6B-2011-479F-9E49-1BA1566DB4EA}" type="presParOf" srcId="{686ED78C-7253-4B25-A014-C0E1A259D348}" destId="{DE9E7A30-BB26-429A-97E7-9A34EA49BED9}" srcOrd="0" destOrd="0" presId="urn:microsoft.com/office/officeart/2008/layout/LinedList"/>
    <dgm:cxn modelId="{FEE47282-6EF4-4122-88AB-C534995C54B2}" type="presParOf" srcId="{686ED78C-7253-4B25-A014-C0E1A259D348}" destId="{F1A2D074-FFA4-4C09-8BD2-AD1E8A7729A4}" srcOrd="1" destOrd="0" presId="urn:microsoft.com/office/officeart/2008/layout/LinedList"/>
    <dgm:cxn modelId="{1DBBE0D5-9D4B-4D6B-AE70-9310521FC6A7}" type="presParOf" srcId="{686ED78C-7253-4B25-A014-C0E1A259D348}" destId="{83574121-C26A-41EB-8698-7437662E9484}" srcOrd="2" destOrd="0" presId="urn:microsoft.com/office/officeart/2008/layout/LinedList"/>
    <dgm:cxn modelId="{F051D6DF-9547-49A7-BFD5-0829E6512EB0}" type="presParOf" srcId="{6237D012-E641-4764-8017-3EE5DB8689D4}" destId="{4758F468-15B3-4C0E-90EF-C04BE75D539D}" srcOrd="8" destOrd="0" presId="urn:microsoft.com/office/officeart/2008/layout/LinedList"/>
    <dgm:cxn modelId="{A3065863-8C9B-40E8-BC3E-4CDC03B571B2}" type="presParOf" srcId="{6237D012-E641-4764-8017-3EE5DB8689D4}" destId="{0B388F98-8D82-478D-A0B8-BABB08BFD74E}" srcOrd="9" destOrd="0" presId="urn:microsoft.com/office/officeart/2008/layout/LinedList"/>
    <dgm:cxn modelId="{40E73059-8E8C-475B-BBF6-96DB2AB4ECF5}" type="presParOf" srcId="{6237D012-E641-4764-8017-3EE5DB8689D4}" destId="{A656A128-C64D-49B3-9B89-AA05552E9FCB}" srcOrd="10" destOrd="0" presId="urn:microsoft.com/office/officeart/2008/layout/LinedList"/>
    <dgm:cxn modelId="{6DDDD073-D309-4522-904C-6DB4A755BA1A}" type="presParOf" srcId="{A656A128-C64D-49B3-9B89-AA05552E9FCB}" destId="{D318503C-8354-4B34-889B-8493E84A3D1E}" srcOrd="0" destOrd="0" presId="urn:microsoft.com/office/officeart/2008/layout/LinedList"/>
    <dgm:cxn modelId="{807F653B-42C3-4D49-B16C-B1DBD1D1E4F7}" type="presParOf" srcId="{A656A128-C64D-49B3-9B89-AA05552E9FCB}" destId="{74B17BF2-DC3D-430A-A62A-D76E7B3DB9CC}" srcOrd="1" destOrd="0" presId="urn:microsoft.com/office/officeart/2008/layout/LinedList"/>
    <dgm:cxn modelId="{EAA3E64D-021A-4D34-BE76-2DDCB639E2ED}" type="presParOf" srcId="{A656A128-C64D-49B3-9B89-AA05552E9FCB}" destId="{3E600C39-EF96-424C-A6AA-CBDB7AEA74A7}" srcOrd="2" destOrd="0" presId="urn:microsoft.com/office/officeart/2008/layout/LinedList"/>
    <dgm:cxn modelId="{337DA94C-8E1C-4477-AE23-CBBC00AB4E78}" type="presParOf" srcId="{6237D012-E641-4764-8017-3EE5DB8689D4}" destId="{6D312381-58DF-4107-96AB-70BA80EB0945}" srcOrd="11" destOrd="0" presId="urn:microsoft.com/office/officeart/2008/layout/LinedList"/>
    <dgm:cxn modelId="{6411B47C-8D5E-4ACC-B16C-A5CFFFE9C3B1}" type="presParOf" srcId="{6237D012-E641-4764-8017-3EE5DB8689D4}" destId="{5F05E5E9-A45D-4878-987E-CA9101A723D1}" srcOrd="12" destOrd="0" presId="urn:microsoft.com/office/officeart/2008/layout/LinedList"/>
    <dgm:cxn modelId="{1C374194-9F10-4BD4-920C-294DA71BC9A7}" type="presParOf" srcId="{6237D012-E641-4764-8017-3EE5DB8689D4}" destId="{89C23B7E-9665-4396-88FE-4A9967CC5641}" srcOrd="13" destOrd="0" presId="urn:microsoft.com/office/officeart/2008/layout/LinedList"/>
    <dgm:cxn modelId="{FE1BE562-466A-4E20-904B-323D33474541}" type="presParOf" srcId="{89C23B7E-9665-4396-88FE-4A9967CC5641}" destId="{BE01AE8C-3470-4165-B999-11CDE1B8ACDC}" srcOrd="0" destOrd="0" presId="urn:microsoft.com/office/officeart/2008/layout/LinedList"/>
    <dgm:cxn modelId="{4144E87A-2B74-4142-A9CB-46B6964B2CBA}" type="presParOf" srcId="{89C23B7E-9665-4396-88FE-4A9967CC5641}" destId="{971A754C-6D83-4573-925E-C33F0874687F}" srcOrd="1" destOrd="0" presId="urn:microsoft.com/office/officeart/2008/layout/LinedList"/>
    <dgm:cxn modelId="{241431AE-203F-4DF1-B448-51CFB47CDA96}" type="presParOf" srcId="{89C23B7E-9665-4396-88FE-4A9967CC5641}" destId="{0A86DE8E-4081-4CD9-8F9E-256737135663}" srcOrd="2" destOrd="0" presId="urn:microsoft.com/office/officeart/2008/layout/LinedList"/>
    <dgm:cxn modelId="{7FCA5492-8BE4-43A0-9A0F-CF9CA25B03DA}" type="presParOf" srcId="{6237D012-E641-4764-8017-3EE5DB8689D4}" destId="{26ACCA38-DC70-44EA-A1AA-66B555D1CF2F}" srcOrd="14" destOrd="0" presId="urn:microsoft.com/office/officeart/2008/layout/LinedList"/>
    <dgm:cxn modelId="{8D02A240-A9EF-4F00-AE9C-E42AFBEA313E}" type="presParOf" srcId="{6237D012-E641-4764-8017-3EE5DB8689D4}" destId="{09313E7F-FF57-4564-85AA-C453257B5A05}" srcOrd="15" destOrd="0" presId="urn:microsoft.com/office/officeart/2008/layout/LinedList"/>
    <dgm:cxn modelId="{5A5399F9-7901-42A2-9EDD-14F6191C82D6}" type="presParOf" srcId="{6237D012-E641-4764-8017-3EE5DB8689D4}" destId="{83F9AD2C-EB8A-4498-93FC-76C9BDEAE84B}" srcOrd="16" destOrd="0" presId="urn:microsoft.com/office/officeart/2008/layout/LinedList"/>
    <dgm:cxn modelId="{C39DE6D1-916A-4DD9-86FB-449943554B30}" type="presParOf" srcId="{83F9AD2C-EB8A-4498-93FC-76C9BDEAE84B}" destId="{E1E51A82-386A-41A1-819A-75622E1AA03D}" srcOrd="0" destOrd="0" presId="urn:microsoft.com/office/officeart/2008/layout/LinedList"/>
    <dgm:cxn modelId="{A3223060-C95E-469A-9926-D37AA7B4D665}" type="presParOf" srcId="{83F9AD2C-EB8A-4498-93FC-76C9BDEAE84B}" destId="{407526EA-9ACB-4AEA-8985-C74BF1B31BCC}" srcOrd="1" destOrd="0" presId="urn:microsoft.com/office/officeart/2008/layout/LinedList"/>
    <dgm:cxn modelId="{A757173E-E8A4-47AC-82DD-FC0A474C4230}" type="presParOf" srcId="{83F9AD2C-EB8A-4498-93FC-76C9BDEAE84B}" destId="{ABE7C1FA-74A7-4791-BB10-5B59EB3BF786}" srcOrd="2" destOrd="0" presId="urn:microsoft.com/office/officeart/2008/layout/LinedList"/>
    <dgm:cxn modelId="{09CFD13F-D3D0-4E94-8B45-4EB3286E7B58}" type="presParOf" srcId="{6237D012-E641-4764-8017-3EE5DB8689D4}" destId="{6E5A3FFB-8E8F-4425-896E-CE9DEE24C4F9}" srcOrd="17" destOrd="0" presId="urn:microsoft.com/office/officeart/2008/layout/LinedList"/>
    <dgm:cxn modelId="{0389C5B0-50BB-4058-95B5-2A26D62C0241}" type="presParOf" srcId="{6237D012-E641-4764-8017-3EE5DB8689D4}" destId="{FA8EC208-8416-418F-A689-E6298C6ADC22}" srcOrd="18"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9CC8C31-3793-44E4-9922-71AFF57EB768}" type="doc">
      <dgm:prSet loTypeId="urn:diagrams.loki3.com/VaryingWidthList+Icon" loCatId="list" qsTypeId="urn:microsoft.com/office/officeart/2005/8/quickstyle/3d2" qsCatId="3D" csTypeId="urn:microsoft.com/office/officeart/2005/8/colors/accent5_2" csCatId="accent5" phldr="1"/>
      <dgm:spPr/>
    </dgm:pt>
    <dgm:pt modelId="{8541EF7F-7ED6-4CB7-8F5F-5AD52603B743}">
      <dgm:prSet phldrT="[Text]" custT="1"/>
      <dgm:spPr/>
      <dgm:t>
        <a:bodyPr/>
        <a:lstStyle/>
        <a:p>
          <a:r>
            <a:rPr lang="en-US" sz="2200" b="1" dirty="0" smtClean="0">
              <a:latin typeface="+mn-lt"/>
            </a:rPr>
            <a:t>Future projections of professional Bodies </a:t>
          </a:r>
        </a:p>
        <a:p>
          <a:r>
            <a:rPr lang="en-US" sz="2200" b="1" dirty="0" smtClean="0">
              <a:latin typeface="+mn-lt"/>
            </a:rPr>
            <a:t>( ASME, IEEE, NSDC, FICCI, etc.)</a:t>
          </a:r>
          <a:endParaRPr lang="en-IN" sz="2200" b="1" dirty="0">
            <a:latin typeface="+mn-lt"/>
          </a:endParaRPr>
        </a:p>
      </dgm:t>
    </dgm:pt>
    <dgm:pt modelId="{A8A90418-1AB4-4FCA-9726-24C0B979D383}" type="parTrans" cxnId="{D10891DE-7009-4955-B008-09EE69EBFF57}">
      <dgm:prSet/>
      <dgm:spPr/>
      <dgm:t>
        <a:bodyPr/>
        <a:lstStyle/>
        <a:p>
          <a:endParaRPr lang="en-IN"/>
        </a:p>
      </dgm:t>
    </dgm:pt>
    <dgm:pt modelId="{0390DED2-5DEC-4BC3-82C1-3EAD84FFF0E5}" type="sibTrans" cxnId="{D10891DE-7009-4955-B008-09EE69EBFF57}">
      <dgm:prSet/>
      <dgm:spPr/>
      <dgm:t>
        <a:bodyPr/>
        <a:lstStyle/>
        <a:p>
          <a:endParaRPr lang="en-IN"/>
        </a:p>
      </dgm:t>
    </dgm:pt>
    <dgm:pt modelId="{A35875B1-8E11-49DC-B512-0A6F5AD3DFD8}">
      <dgm:prSet phldrT="[Text]" custT="1"/>
      <dgm:spPr/>
      <dgm:t>
        <a:bodyPr/>
        <a:lstStyle/>
        <a:p>
          <a:pPr algn="ctr"/>
          <a:r>
            <a:rPr lang="en-US" sz="2200" b="1" dirty="0" smtClean="0">
              <a:latin typeface="+mn-lt"/>
            </a:rPr>
            <a:t>Latest Detailed curriculum</a:t>
          </a:r>
        </a:p>
        <a:p>
          <a:pPr algn="ctr"/>
          <a:r>
            <a:rPr lang="en-US" sz="2200" b="1" dirty="0" smtClean="0">
              <a:latin typeface="+mn-lt"/>
            </a:rPr>
            <a:t> (AICTE ,IIT New Delhi, Mumbai, MIT, SRM and VIT etc)</a:t>
          </a:r>
          <a:endParaRPr lang="en-IN" sz="2200" b="1" dirty="0">
            <a:latin typeface="+mn-lt"/>
          </a:endParaRPr>
        </a:p>
      </dgm:t>
    </dgm:pt>
    <dgm:pt modelId="{278EEB74-58C9-4836-B071-B7E8E9B9BE38}" type="parTrans" cxnId="{5F774E0E-82CD-4569-92CE-6F949BA9A4C6}">
      <dgm:prSet/>
      <dgm:spPr/>
      <dgm:t>
        <a:bodyPr/>
        <a:lstStyle/>
        <a:p>
          <a:endParaRPr lang="en-IN"/>
        </a:p>
      </dgm:t>
    </dgm:pt>
    <dgm:pt modelId="{358DF759-81F0-4FFF-83F1-9A5CD54DC6E2}" type="sibTrans" cxnId="{5F774E0E-82CD-4569-92CE-6F949BA9A4C6}">
      <dgm:prSet/>
      <dgm:spPr/>
      <dgm:t>
        <a:bodyPr/>
        <a:lstStyle/>
        <a:p>
          <a:endParaRPr lang="en-IN"/>
        </a:p>
      </dgm:t>
    </dgm:pt>
    <dgm:pt modelId="{606C48DF-6DD2-422C-BE19-A7E79FFE68B4}">
      <dgm:prSet phldrT="[Text]" custT="1"/>
      <dgm:spPr/>
      <dgm:t>
        <a:bodyPr/>
        <a:lstStyle/>
        <a:p>
          <a:r>
            <a:rPr lang="en-US" sz="2200" b="1" dirty="0" smtClean="0">
              <a:latin typeface="+mn-lt"/>
            </a:rPr>
            <a:t>Global Employment Projections </a:t>
          </a:r>
        </a:p>
        <a:p>
          <a:r>
            <a:rPr lang="en-US" sz="2200" b="1" dirty="0" smtClean="0">
              <a:latin typeface="+mn-lt"/>
            </a:rPr>
            <a:t> ( ILO ASME,NSDC)</a:t>
          </a:r>
          <a:endParaRPr lang="en-IN" sz="2200" b="1" dirty="0">
            <a:latin typeface="+mn-lt"/>
          </a:endParaRPr>
        </a:p>
      </dgm:t>
    </dgm:pt>
    <dgm:pt modelId="{1894AB40-B8CF-4BEF-8BD0-20EE197BCC18}" type="parTrans" cxnId="{C8FD7F8C-2E70-4CE4-A10A-6A9000722CC5}">
      <dgm:prSet/>
      <dgm:spPr/>
      <dgm:t>
        <a:bodyPr/>
        <a:lstStyle/>
        <a:p>
          <a:endParaRPr lang="en-IN"/>
        </a:p>
      </dgm:t>
    </dgm:pt>
    <dgm:pt modelId="{04866B42-98E9-4133-B9EE-BB56D61F5606}" type="sibTrans" cxnId="{C8FD7F8C-2E70-4CE4-A10A-6A9000722CC5}">
      <dgm:prSet/>
      <dgm:spPr/>
      <dgm:t>
        <a:bodyPr/>
        <a:lstStyle/>
        <a:p>
          <a:endParaRPr lang="en-IN"/>
        </a:p>
      </dgm:t>
    </dgm:pt>
    <dgm:pt modelId="{F3A0DF11-FB1A-4488-BFAC-783DFE18C6D4}">
      <dgm:prSet custT="1"/>
      <dgm:spPr/>
      <dgm:t>
        <a:bodyPr/>
        <a:lstStyle/>
        <a:p>
          <a:r>
            <a:rPr lang="en-US" sz="2200" b="1" dirty="0" smtClean="0">
              <a:latin typeface="+mn-lt"/>
            </a:rPr>
            <a:t>PEO and PO by faculty</a:t>
          </a:r>
          <a:r>
            <a:rPr lang="en-US" sz="2200" dirty="0" smtClean="0">
              <a:latin typeface="+mn-lt"/>
            </a:rPr>
            <a:t> </a:t>
          </a:r>
          <a:endParaRPr lang="en-IN" sz="2200" dirty="0">
            <a:latin typeface="+mn-lt"/>
          </a:endParaRPr>
        </a:p>
      </dgm:t>
    </dgm:pt>
    <dgm:pt modelId="{C47567F2-C182-4789-AEAC-6C88B464DB7D}" type="parTrans" cxnId="{C3FD9F61-5D3E-4C40-8D4D-CE8BA84A5732}">
      <dgm:prSet/>
      <dgm:spPr/>
      <dgm:t>
        <a:bodyPr/>
        <a:lstStyle/>
        <a:p>
          <a:endParaRPr lang="en-IN"/>
        </a:p>
      </dgm:t>
    </dgm:pt>
    <dgm:pt modelId="{75BFCA37-A3A7-4E45-9139-85BFA991A310}" type="sibTrans" cxnId="{C3FD9F61-5D3E-4C40-8D4D-CE8BA84A5732}">
      <dgm:prSet/>
      <dgm:spPr/>
      <dgm:t>
        <a:bodyPr/>
        <a:lstStyle/>
        <a:p>
          <a:endParaRPr lang="en-IN"/>
        </a:p>
      </dgm:t>
    </dgm:pt>
    <dgm:pt modelId="{4E8C539B-DD6C-4AC1-84C2-E10D25EB9DD6}" type="pres">
      <dgm:prSet presAssocID="{19CC8C31-3793-44E4-9922-71AFF57EB768}" presName="Name0" presStyleCnt="0">
        <dgm:presLayoutVars>
          <dgm:resizeHandles/>
        </dgm:presLayoutVars>
      </dgm:prSet>
      <dgm:spPr/>
    </dgm:pt>
    <dgm:pt modelId="{059A2A6D-B8F6-4E57-B684-6FC108425E5D}" type="pres">
      <dgm:prSet presAssocID="{8541EF7F-7ED6-4CB7-8F5F-5AD52603B743}" presName="text" presStyleLbl="node1" presStyleIdx="0" presStyleCnt="4" custScaleX="528154" custScaleY="122162" custLinFactY="6347" custLinFactNeighborY="100000">
        <dgm:presLayoutVars>
          <dgm:bulletEnabled val="1"/>
        </dgm:presLayoutVars>
      </dgm:prSet>
      <dgm:spPr/>
      <dgm:t>
        <a:bodyPr/>
        <a:lstStyle/>
        <a:p>
          <a:endParaRPr lang="en-IN"/>
        </a:p>
      </dgm:t>
    </dgm:pt>
    <dgm:pt modelId="{648551CB-7AED-4BC4-B55A-FC2C7F318A95}" type="pres">
      <dgm:prSet presAssocID="{0390DED2-5DEC-4BC3-82C1-3EAD84FFF0E5}" presName="space" presStyleCnt="0"/>
      <dgm:spPr/>
    </dgm:pt>
    <dgm:pt modelId="{27A335E0-0E90-4780-8530-BE12C84255B0}" type="pres">
      <dgm:prSet presAssocID="{A35875B1-8E11-49DC-B512-0A6F5AD3DFD8}" presName="text" presStyleLbl="node1" presStyleIdx="1" presStyleCnt="4" custScaleX="723342" custScaleY="126235">
        <dgm:presLayoutVars>
          <dgm:bulletEnabled val="1"/>
        </dgm:presLayoutVars>
      </dgm:prSet>
      <dgm:spPr/>
      <dgm:t>
        <a:bodyPr/>
        <a:lstStyle/>
        <a:p>
          <a:endParaRPr lang="en-IN"/>
        </a:p>
      </dgm:t>
    </dgm:pt>
    <dgm:pt modelId="{B99C3F9D-4EF6-4750-AC4C-20EC098A65C1}" type="pres">
      <dgm:prSet presAssocID="{358DF759-81F0-4FFF-83F1-9A5CD54DC6E2}" presName="space" presStyleCnt="0"/>
      <dgm:spPr/>
    </dgm:pt>
    <dgm:pt modelId="{3EC4604B-8E3F-4387-92CB-86BC0C05ACEC}" type="pres">
      <dgm:prSet presAssocID="{606C48DF-6DD2-422C-BE19-A7E79FFE68B4}" presName="text" presStyleLbl="node1" presStyleIdx="2" presStyleCnt="4" custScaleX="458638" custLinFactNeighborY="-86907">
        <dgm:presLayoutVars>
          <dgm:bulletEnabled val="1"/>
        </dgm:presLayoutVars>
      </dgm:prSet>
      <dgm:spPr/>
      <dgm:t>
        <a:bodyPr/>
        <a:lstStyle/>
        <a:p>
          <a:endParaRPr lang="en-IN"/>
        </a:p>
      </dgm:t>
    </dgm:pt>
    <dgm:pt modelId="{945F657B-CCF7-4105-870E-A776D5E15253}" type="pres">
      <dgm:prSet presAssocID="{04866B42-98E9-4133-B9EE-BB56D61F5606}" presName="space" presStyleCnt="0"/>
      <dgm:spPr/>
    </dgm:pt>
    <dgm:pt modelId="{6481B6E5-ACDA-4DB8-BA18-A574810B243C}" type="pres">
      <dgm:prSet presAssocID="{F3A0DF11-FB1A-4488-BFAC-783DFE18C6D4}" presName="text" presStyleLbl="node1" presStyleIdx="3" presStyleCnt="4" custScaleX="695292" custLinFactY="-2242" custLinFactNeighborY="-100000">
        <dgm:presLayoutVars>
          <dgm:bulletEnabled val="1"/>
        </dgm:presLayoutVars>
      </dgm:prSet>
      <dgm:spPr/>
      <dgm:t>
        <a:bodyPr/>
        <a:lstStyle/>
        <a:p>
          <a:endParaRPr lang="en-IN"/>
        </a:p>
      </dgm:t>
    </dgm:pt>
  </dgm:ptLst>
  <dgm:cxnLst>
    <dgm:cxn modelId="{5F774E0E-82CD-4569-92CE-6F949BA9A4C6}" srcId="{19CC8C31-3793-44E4-9922-71AFF57EB768}" destId="{A35875B1-8E11-49DC-B512-0A6F5AD3DFD8}" srcOrd="1" destOrd="0" parTransId="{278EEB74-58C9-4836-B071-B7E8E9B9BE38}" sibTransId="{358DF759-81F0-4FFF-83F1-9A5CD54DC6E2}"/>
    <dgm:cxn modelId="{6FBB04CD-2D9F-431E-B261-E540E29B7B1D}" type="presOf" srcId="{606C48DF-6DD2-422C-BE19-A7E79FFE68B4}" destId="{3EC4604B-8E3F-4387-92CB-86BC0C05ACEC}" srcOrd="0" destOrd="0" presId="urn:diagrams.loki3.com/VaryingWidthList+Icon"/>
    <dgm:cxn modelId="{D40DD821-4E4C-4436-BB71-0DBF61FCC35B}" type="presOf" srcId="{F3A0DF11-FB1A-4488-BFAC-783DFE18C6D4}" destId="{6481B6E5-ACDA-4DB8-BA18-A574810B243C}" srcOrd="0" destOrd="0" presId="urn:diagrams.loki3.com/VaryingWidthList+Icon"/>
    <dgm:cxn modelId="{F9B220FB-7488-4E02-BFBD-2E5C6D4A2C6C}" type="presOf" srcId="{19CC8C31-3793-44E4-9922-71AFF57EB768}" destId="{4E8C539B-DD6C-4AC1-84C2-E10D25EB9DD6}" srcOrd="0" destOrd="0" presId="urn:diagrams.loki3.com/VaryingWidthList+Icon"/>
    <dgm:cxn modelId="{54EB5D1C-CF1A-434C-975A-7D89A97CE724}" type="presOf" srcId="{8541EF7F-7ED6-4CB7-8F5F-5AD52603B743}" destId="{059A2A6D-B8F6-4E57-B684-6FC108425E5D}" srcOrd="0" destOrd="0" presId="urn:diagrams.loki3.com/VaryingWidthList+Icon"/>
    <dgm:cxn modelId="{C3FD9F61-5D3E-4C40-8D4D-CE8BA84A5732}" srcId="{19CC8C31-3793-44E4-9922-71AFF57EB768}" destId="{F3A0DF11-FB1A-4488-BFAC-783DFE18C6D4}" srcOrd="3" destOrd="0" parTransId="{C47567F2-C182-4789-AEAC-6C88B464DB7D}" sibTransId="{75BFCA37-A3A7-4E45-9139-85BFA991A310}"/>
    <dgm:cxn modelId="{CD1EB5FB-4A09-447B-AF05-C7E3306D4896}" type="presOf" srcId="{A35875B1-8E11-49DC-B512-0A6F5AD3DFD8}" destId="{27A335E0-0E90-4780-8530-BE12C84255B0}" srcOrd="0" destOrd="0" presId="urn:diagrams.loki3.com/VaryingWidthList+Icon"/>
    <dgm:cxn modelId="{D10891DE-7009-4955-B008-09EE69EBFF57}" srcId="{19CC8C31-3793-44E4-9922-71AFF57EB768}" destId="{8541EF7F-7ED6-4CB7-8F5F-5AD52603B743}" srcOrd="0" destOrd="0" parTransId="{A8A90418-1AB4-4FCA-9726-24C0B979D383}" sibTransId="{0390DED2-5DEC-4BC3-82C1-3EAD84FFF0E5}"/>
    <dgm:cxn modelId="{C8FD7F8C-2E70-4CE4-A10A-6A9000722CC5}" srcId="{19CC8C31-3793-44E4-9922-71AFF57EB768}" destId="{606C48DF-6DD2-422C-BE19-A7E79FFE68B4}" srcOrd="2" destOrd="0" parTransId="{1894AB40-B8CF-4BEF-8BD0-20EE197BCC18}" sibTransId="{04866B42-98E9-4133-B9EE-BB56D61F5606}"/>
    <dgm:cxn modelId="{57AFD90E-B52C-41D4-8E9D-DFD6755846B6}" type="presParOf" srcId="{4E8C539B-DD6C-4AC1-84C2-E10D25EB9DD6}" destId="{059A2A6D-B8F6-4E57-B684-6FC108425E5D}" srcOrd="0" destOrd="0" presId="urn:diagrams.loki3.com/VaryingWidthList+Icon"/>
    <dgm:cxn modelId="{D9EABA68-1759-49B9-9820-9D1981F7944B}" type="presParOf" srcId="{4E8C539B-DD6C-4AC1-84C2-E10D25EB9DD6}" destId="{648551CB-7AED-4BC4-B55A-FC2C7F318A95}" srcOrd="1" destOrd="0" presId="urn:diagrams.loki3.com/VaryingWidthList+Icon"/>
    <dgm:cxn modelId="{BC5831C1-90C4-4CF0-B741-2202C64BA2B2}" type="presParOf" srcId="{4E8C539B-DD6C-4AC1-84C2-E10D25EB9DD6}" destId="{27A335E0-0E90-4780-8530-BE12C84255B0}" srcOrd="2" destOrd="0" presId="urn:diagrams.loki3.com/VaryingWidthList+Icon"/>
    <dgm:cxn modelId="{29DF4593-18CF-47A0-9942-30571DC8F194}" type="presParOf" srcId="{4E8C539B-DD6C-4AC1-84C2-E10D25EB9DD6}" destId="{B99C3F9D-4EF6-4750-AC4C-20EC098A65C1}" srcOrd="3" destOrd="0" presId="urn:diagrams.loki3.com/VaryingWidthList+Icon"/>
    <dgm:cxn modelId="{058BC7F3-C279-4CAE-A685-55E245EFA000}" type="presParOf" srcId="{4E8C539B-DD6C-4AC1-84C2-E10D25EB9DD6}" destId="{3EC4604B-8E3F-4387-92CB-86BC0C05ACEC}" srcOrd="4" destOrd="0" presId="urn:diagrams.loki3.com/VaryingWidthList+Icon"/>
    <dgm:cxn modelId="{CD0D64DA-A6C2-456E-83A0-36F5D180C508}" type="presParOf" srcId="{4E8C539B-DD6C-4AC1-84C2-E10D25EB9DD6}" destId="{945F657B-CCF7-4105-870E-A776D5E15253}" srcOrd="5" destOrd="0" presId="urn:diagrams.loki3.com/VaryingWidthList+Icon"/>
    <dgm:cxn modelId="{D8A0A5DA-6C73-4C7F-ADFA-76C53AEAD56B}" type="presParOf" srcId="{4E8C539B-DD6C-4AC1-84C2-E10D25EB9DD6}" destId="{6481B6E5-ACDA-4DB8-BA18-A574810B243C}" srcOrd="6" destOrd="0" presId="urn:diagrams.loki3.com/VaryingWidthLis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AF904D-DF81-4D6C-931F-22F9AA787BBE}">
      <dsp:nvSpPr>
        <dsp:cNvPr id="0" name=""/>
        <dsp:cNvSpPr/>
      </dsp:nvSpPr>
      <dsp:spPr>
        <a:xfrm>
          <a:off x="1348502" y="0"/>
          <a:ext cx="2335674" cy="999225"/>
        </a:xfrm>
        <a:prstGeom prst="roundRect">
          <a:avLst>
            <a:gd name="adj" fmla="val 10000"/>
          </a:avLst>
        </a:prstGeom>
        <a:solidFill>
          <a:schemeClr val="lt1">
            <a:hueOff val="0"/>
            <a:satOff val="0"/>
            <a:lumOff val="0"/>
            <a:alphaOff val="0"/>
          </a:schemeClr>
        </a:solidFill>
        <a:ln w="12700" cap="flat" cmpd="sng" algn="ctr">
          <a:solidFill>
            <a:schemeClr val="bg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en-US" sz="1100" b="0" kern="1200" dirty="0" smtClean="0">
              <a:latin typeface="Book Antiqua" pitchFamily="18" charset="0"/>
            </a:rPr>
            <a:t>University Institute of Engineering  , conferred with Outstanding Engineering Institute (North) Award, by ET NOW </a:t>
          </a:r>
          <a:endParaRPr lang="en-US" sz="1100" b="0" kern="1200" dirty="0">
            <a:latin typeface="Book Antiqua" pitchFamily="18" charset="0"/>
          </a:endParaRPr>
        </a:p>
      </dsp:txBody>
      <dsp:txXfrm>
        <a:off x="1883668" y="0"/>
        <a:ext cx="1800507" cy="999225"/>
      </dsp:txXfrm>
    </dsp:sp>
    <dsp:sp modelId="{440AD94C-E1D0-41D2-83B2-9522E0A7DA89}">
      <dsp:nvSpPr>
        <dsp:cNvPr id="0" name=""/>
        <dsp:cNvSpPr/>
      </dsp:nvSpPr>
      <dsp:spPr>
        <a:xfrm>
          <a:off x="43275" y="63166"/>
          <a:ext cx="1069175" cy="872892"/>
        </a:xfrm>
        <a:prstGeom prst="roundRect">
          <a:avLst>
            <a:gd name="adj" fmla="val 10000"/>
          </a:avLst>
        </a:prstGeom>
        <a:blipFill rotWithShape="0">
          <a:blip xmlns:r="http://schemas.openxmlformats.org/officeDocument/2006/relationships" r:embed="rId1"/>
          <a:stretch>
            <a:fillRect/>
          </a:stretch>
        </a:blipFill>
        <a:ln w="12700" cap="flat" cmpd="sng" algn="ctr">
          <a:solidFill>
            <a:schemeClr val="bg1">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D3465D20-30D9-4AC4-8393-EEE47DF2F450}">
      <dsp:nvSpPr>
        <dsp:cNvPr id="0" name=""/>
        <dsp:cNvSpPr/>
      </dsp:nvSpPr>
      <dsp:spPr>
        <a:xfrm>
          <a:off x="1357296" y="1111739"/>
          <a:ext cx="2323621" cy="1093602"/>
        </a:xfrm>
        <a:prstGeom prst="roundRect">
          <a:avLst>
            <a:gd name="adj" fmla="val 10000"/>
          </a:avLst>
        </a:prstGeom>
        <a:solidFill>
          <a:schemeClr val="lt1">
            <a:hueOff val="0"/>
            <a:satOff val="0"/>
            <a:lumOff val="0"/>
            <a:alphaOff val="0"/>
          </a:schemeClr>
        </a:solidFill>
        <a:ln w="12700" cap="flat" cmpd="sng" algn="ctr">
          <a:solidFill>
            <a:schemeClr val="bg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en-US" sz="1100" b="0" kern="1200" dirty="0" smtClean="0">
              <a:latin typeface="Book Antiqua" pitchFamily="18" charset="0"/>
            </a:rPr>
            <a:t>University Institute of Engineering  , conferred with Outstanding Engineering Institute (North) Award, by  </a:t>
          </a:r>
          <a:r>
            <a:rPr lang="en-US" sz="1100" b="0" kern="1200" dirty="0" err="1" smtClean="0">
              <a:latin typeface="Book Antiqua" pitchFamily="18" charset="0"/>
            </a:rPr>
            <a:t>Dainik</a:t>
          </a:r>
          <a:r>
            <a:rPr lang="en-US" sz="1100" b="0" kern="1200" dirty="0" smtClean="0">
              <a:latin typeface="Book Antiqua" pitchFamily="18" charset="0"/>
            </a:rPr>
            <a:t> </a:t>
          </a:r>
          <a:r>
            <a:rPr lang="en-US" sz="1100" b="0" kern="1200" dirty="0" err="1" smtClean="0">
              <a:latin typeface="Book Antiqua" pitchFamily="18" charset="0"/>
            </a:rPr>
            <a:t>Bhaskar</a:t>
          </a:r>
          <a:endParaRPr lang="en-US" sz="1100" b="0" kern="1200" dirty="0">
            <a:latin typeface="Book Antiqua" pitchFamily="18" charset="0"/>
          </a:endParaRPr>
        </a:p>
      </dsp:txBody>
      <dsp:txXfrm>
        <a:off x="1889701" y="1111739"/>
        <a:ext cx="1791217" cy="1093602"/>
      </dsp:txXfrm>
    </dsp:sp>
    <dsp:sp modelId="{0DA67D54-C5B5-48C0-B9EB-2316FE36C2E9}">
      <dsp:nvSpPr>
        <dsp:cNvPr id="0" name=""/>
        <dsp:cNvSpPr/>
      </dsp:nvSpPr>
      <dsp:spPr>
        <a:xfrm>
          <a:off x="69773" y="1222094"/>
          <a:ext cx="1056915" cy="872892"/>
        </a:xfrm>
        <a:prstGeom prst="roundRect">
          <a:avLst>
            <a:gd name="adj" fmla="val 10000"/>
          </a:avLst>
        </a:prstGeom>
        <a:blipFill rotWithShape="0">
          <a:blip xmlns:r="http://schemas.openxmlformats.org/officeDocument/2006/relationships" r:embed="rId2"/>
          <a:stretch>
            <a:fillRect/>
          </a:stretch>
        </a:blipFill>
        <a:ln w="12700" cap="flat" cmpd="sng" algn="ctr">
          <a:solidFill>
            <a:schemeClr val="bg1">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40EEEE0C-243F-4664-B344-513C40FCD244}">
      <dsp:nvSpPr>
        <dsp:cNvPr id="0" name=""/>
        <dsp:cNvSpPr/>
      </dsp:nvSpPr>
      <dsp:spPr>
        <a:xfrm>
          <a:off x="1298899" y="2317856"/>
          <a:ext cx="2370323" cy="880478"/>
        </a:xfrm>
        <a:prstGeom prst="roundRect">
          <a:avLst>
            <a:gd name="adj" fmla="val 10000"/>
          </a:avLst>
        </a:prstGeom>
        <a:solidFill>
          <a:schemeClr val="lt1">
            <a:hueOff val="0"/>
            <a:satOff val="0"/>
            <a:lumOff val="0"/>
            <a:alphaOff val="0"/>
          </a:schemeClr>
        </a:solidFill>
        <a:ln w="12700" cap="flat" cmpd="sng" algn="ctr">
          <a:solidFill>
            <a:schemeClr val="bg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en-US" sz="1100" b="0" kern="1200" dirty="0" err="1" smtClean="0">
              <a:latin typeface="Book Antiqua" pitchFamily="18" charset="0"/>
            </a:rPr>
            <a:t>Edupreneurs</a:t>
          </a:r>
          <a:r>
            <a:rPr lang="en-US" sz="1100" b="0" kern="1200" dirty="0" smtClean="0">
              <a:latin typeface="Book Antiqua" pitchFamily="18" charset="0"/>
            </a:rPr>
            <a:t>  awards by discovery Education media</a:t>
          </a:r>
          <a:endParaRPr lang="en-US" sz="1100" b="0" kern="1200" dirty="0">
            <a:latin typeface="Book Antiqua" pitchFamily="18" charset="0"/>
          </a:endParaRPr>
        </a:p>
      </dsp:txBody>
      <dsp:txXfrm>
        <a:off x="1842005" y="2317856"/>
        <a:ext cx="1827218" cy="880478"/>
      </dsp:txXfrm>
    </dsp:sp>
    <dsp:sp modelId="{204AA39A-D1F6-45F3-8551-707DF03B1404}">
      <dsp:nvSpPr>
        <dsp:cNvPr id="0" name=""/>
        <dsp:cNvSpPr/>
      </dsp:nvSpPr>
      <dsp:spPr>
        <a:xfrm>
          <a:off x="34711" y="2321649"/>
          <a:ext cx="1056915" cy="872892"/>
        </a:xfrm>
        <a:prstGeom prst="roundRect">
          <a:avLst>
            <a:gd name="adj" fmla="val 10000"/>
          </a:avLst>
        </a:prstGeom>
        <a:blipFill rotWithShape="0">
          <a:blip xmlns:r="http://schemas.openxmlformats.org/officeDocument/2006/relationships" r:embed="rId3"/>
          <a:stretch>
            <a:fillRect/>
          </a:stretch>
        </a:blipFill>
        <a:ln w="12700" cap="flat" cmpd="sng" algn="ctr">
          <a:solidFill>
            <a:schemeClr val="bg1">
              <a:lumMod val="75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A639C1-292F-4102-92A3-FAF2090F5894}">
      <dsp:nvSpPr>
        <dsp:cNvPr id="0" name=""/>
        <dsp:cNvSpPr/>
      </dsp:nvSpPr>
      <dsp:spPr>
        <a:xfrm>
          <a:off x="-32250" y="0"/>
          <a:ext cx="5891107" cy="82296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dirty="0" smtClean="0">
              <a:latin typeface="+mn-lt"/>
            </a:rPr>
            <a:t>Basic Projections and Expectations</a:t>
          </a:r>
          <a:endParaRPr lang="en-US" sz="2200" b="1" kern="1200" dirty="0">
            <a:latin typeface="+mn-lt"/>
          </a:endParaRPr>
        </a:p>
      </dsp:txBody>
      <dsp:txXfrm>
        <a:off x="-8146" y="24104"/>
        <a:ext cx="4909665" cy="774752"/>
      </dsp:txXfrm>
    </dsp:sp>
    <dsp:sp modelId="{1F6EB42F-4FAC-418C-9D2B-BAE6FB358EEB}">
      <dsp:nvSpPr>
        <dsp:cNvPr id="0" name=""/>
        <dsp:cNvSpPr/>
      </dsp:nvSpPr>
      <dsp:spPr>
        <a:xfrm>
          <a:off x="341190" y="909690"/>
          <a:ext cx="6267057" cy="82296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dirty="0" smtClean="0">
              <a:latin typeface="+mn-lt"/>
            </a:rPr>
            <a:t>Program Educational Objectives (PEO)</a:t>
          </a:r>
          <a:endParaRPr lang="en-IN" sz="2200" b="1" kern="1200" dirty="0">
            <a:latin typeface="+mn-lt"/>
          </a:endParaRPr>
        </a:p>
      </dsp:txBody>
      <dsp:txXfrm>
        <a:off x="365294" y="933794"/>
        <a:ext cx="5183546" cy="774752"/>
      </dsp:txXfrm>
    </dsp:sp>
    <dsp:sp modelId="{A9C012E4-F0CB-4200-B47D-3833F2C0734B}">
      <dsp:nvSpPr>
        <dsp:cNvPr id="0" name=""/>
        <dsp:cNvSpPr/>
      </dsp:nvSpPr>
      <dsp:spPr>
        <a:xfrm>
          <a:off x="765037" y="1817143"/>
          <a:ext cx="6293058" cy="82296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dirty="0" smtClean="0">
              <a:latin typeface="+mn-lt"/>
            </a:rPr>
            <a:t>Student /program Outcome (PO)</a:t>
          </a:r>
          <a:endParaRPr lang="en-IN" sz="2200" b="1" kern="1200" dirty="0">
            <a:latin typeface="+mn-lt"/>
          </a:endParaRPr>
        </a:p>
      </dsp:txBody>
      <dsp:txXfrm>
        <a:off x="789141" y="1841247"/>
        <a:ext cx="5205252" cy="774752"/>
      </dsp:txXfrm>
    </dsp:sp>
    <dsp:sp modelId="{09FADCF7-4AB1-44F1-BFFD-2F298B1E52E8}">
      <dsp:nvSpPr>
        <dsp:cNvPr id="0" name=""/>
        <dsp:cNvSpPr/>
      </dsp:nvSpPr>
      <dsp:spPr>
        <a:xfrm>
          <a:off x="1170831" y="2739507"/>
          <a:ext cx="6152712" cy="82296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dirty="0" smtClean="0">
              <a:latin typeface="+mn-lt"/>
            </a:rPr>
            <a:t>Scheme</a:t>
          </a:r>
          <a:endParaRPr lang="en-IN" sz="2200" b="1" kern="1200" dirty="0">
            <a:latin typeface="+mn-lt"/>
          </a:endParaRPr>
        </a:p>
      </dsp:txBody>
      <dsp:txXfrm>
        <a:off x="1194935" y="2763611"/>
        <a:ext cx="5088091" cy="774752"/>
      </dsp:txXfrm>
    </dsp:sp>
    <dsp:sp modelId="{C876EF5F-507C-4D37-BDDA-0A12183BED5E}">
      <dsp:nvSpPr>
        <dsp:cNvPr id="0" name=""/>
        <dsp:cNvSpPr/>
      </dsp:nvSpPr>
      <dsp:spPr>
        <a:xfrm>
          <a:off x="1627002" y="3655255"/>
          <a:ext cx="6074709" cy="82296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dirty="0" smtClean="0">
              <a:latin typeface="+mn-lt"/>
            </a:rPr>
            <a:t>Course outcomes (Syllabus)</a:t>
          </a:r>
          <a:endParaRPr lang="en-IN" sz="2200" b="1" kern="1200" dirty="0">
            <a:latin typeface="+mn-lt"/>
          </a:endParaRPr>
        </a:p>
      </dsp:txBody>
      <dsp:txXfrm>
        <a:off x="1651106" y="3679359"/>
        <a:ext cx="5022974" cy="774752"/>
      </dsp:txXfrm>
    </dsp:sp>
    <dsp:sp modelId="{F4DC30E2-F5E7-4F83-8A9E-0A9E845152C4}">
      <dsp:nvSpPr>
        <dsp:cNvPr id="0" name=""/>
        <dsp:cNvSpPr/>
      </dsp:nvSpPr>
      <dsp:spPr>
        <a:xfrm>
          <a:off x="5318371" y="492371"/>
          <a:ext cx="534924" cy="534924"/>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US" sz="2400" b="1" kern="1200">
            <a:latin typeface="+mn-lt"/>
          </a:endParaRPr>
        </a:p>
      </dsp:txBody>
      <dsp:txXfrm>
        <a:off x="5438729" y="492371"/>
        <a:ext cx="294208" cy="402530"/>
      </dsp:txXfrm>
    </dsp:sp>
    <dsp:sp modelId="{50E71C47-ADDF-40A1-BDD6-8BEF1F9A6B13}">
      <dsp:nvSpPr>
        <dsp:cNvPr id="0" name=""/>
        <dsp:cNvSpPr/>
      </dsp:nvSpPr>
      <dsp:spPr>
        <a:xfrm>
          <a:off x="5762320" y="1450306"/>
          <a:ext cx="534924" cy="534924"/>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IN" sz="2400" b="1" kern="1200">
            <a:latin typeface="+mn-lt"/>
          </a:endParaRPr>
        </a:p>
      </dsp:txBody>
      <dsp:txXfrm>
        <a:off x="5882678" y="1450306"/>
        <a:ext cx="294208" cy="402530"/>
      </dsp:txXfrm>
    </dsp:sp>
    <dsp:sp modelId="{58F9017C-17DE-454E-B222-462035A4E863}">
      <dsp:nvSpPr>
        <dsp:cNvPr id="0" name=""/>
        <dsp:cNvSpPr/>
      </dsp:nvSpPr>
      <dsp:spPr>
        <a:xfrm>
          <a:off x="6176136" y="2351308"/>
          <a:ext cx="534924" cy="534924"/>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IN" sz="2400" b="1" kern="1200">
            <a:latin typeface="+mn-lt"/>
          </a:endParaRPr>
        </a:p>
      </dsp:txBody>
      <dsp:txXfrm>
        <a:off x="6296494" y="2351308"/>
        <a:ext cx="294208" cy="402530"/>
      </dsp:txXfrm>
    </dsp:sp>
    <dsp:sp modelId="{8D42EF42-4157-43D1-A2CC-DC2E0BA98343}">
      <dsp:nvSpPr>
        <dsp:cNvPr id="0" name=""/>
        <dsp:cNvSpPr/>
      </dsp:nvSpPr>
      <dsp:spPr>
        <a:xfrm>
          <a:off x="6606690" y="3295845"/>
          <a:ext cx="534924" cy="534924"/>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IN" sz="2400" b="1" kern="1200">
            <a:latin typeface="+mn-lt"/>
          </a:endParaRPr>
        </a:p>
      </dsp:txBody>
      <dsp:txXfrm>
        <a:off x="6727048" y="3295845"/>
        <a:ext cx="294208" cy="40253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D4BCDE-F29B-4C57-8168-852F10DFE1A5}">
      <dsp:nvSpPr>
        <dsp:cNvPr id="0" name=""/>
        <dsp:cNvSpPr/>
      </dsp:nvSpPr>
      <dsp:spPr>
        <a:xfrm>
          <a:off x="2357499" y="2057400"/>
          <a:ext cx="512868" cy="1465897"/>
        </a:xfrm>
        <a:custGeom>
          <a:avLst/>
          <a:gdLst/>
          <a:ahLst/>
          <a:cxnLst/>
          <a:rect l="0" t="0" r="0" b="0"/>
          <a:pathLst>
            <a:path>
              <a:moveTo>
                <a:pt x="0" y="0"/>
              </a:moveTo>
              <a:lnTo>
                <a:pt x="256434" y="0"/>
              </a:lnTo>
              <a:lnTo>
                <a:pt x="256434" y="1465897"/>
              </a:lnTo>
              <a:lnTo>
                <a:pt x="512868" y="146589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IN" sz="2000" kern="1200">
            <a:latin typeface="+mn-lt"/>
          </a:endParaRPr>
        </a:p>
      </dsp:txBody>
      <dsp:txXfrm>
        <a:off x="2575108" y="2751523"/>
        <a:ext cx="77651" cy="77651"/>
      </dsp:txXfrm>
    </dsp:sp>
    <dsp:sp modelId="{2D20F15D-14AF-4024-9233-D1060E66AAC8}">
      <dsp:nvSpPr>
        <dsp:cNvPr id="0" name=""/>
        <dsp:cNvSpPr/>
      </dsp:nvSpPr>
      <dsp:spPr>
        <a:xfrm>
          <a:off x="2357499" y="2057400"/>
          <a:ext cx="512868" cy="488632"/>
        </a:xfrm>
        <a:custGeom>
          <a:avLst/>
          <a:gdLst/>
          <a:ahLst/>
          <a:cxnLst/>
          <a:rect l="0" t="0" r="0" b="0"/>
          <a:pathLst>
            <a:path>
              <a:moveTo>
                <a:pt x="0" y="0"/>
              </a:moveTo>
              <a:lnTo>
                <a:pt x="256434" y="0"/>
              </a:lnTo>
              <a:lnTo>
                <a:pt x="256434" y="488632"/>
              </a:lnTo>
              <a:lnTo>
                <a:pt x="512868" y="48863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IN" sz="2000" kern="1200">
            <a:latin typeface="+mn-lt"/>
          </a:endParaRPr>
        </a:p>
      </dsp:txBody>
      <dsp:txXfrm>
        <a:off x="2596224" y="2284006"/>
        <a:ext cx="35418" cy="35418"/>
      </dsp:txXfrm>
    </dsp:sp>
    <dsp:sp modelId="{4ACDC0CC-61D5-4851-908F-A96BEA5E52F9}">
      <dsp:nvSpPr>
        <dsp:cNvPr id="0" name=""/>
        <dsp:cNvSpPr/>
      </dsp:nvSpPr>
      <dsp:spPr>
        <a:xfrm>
          <a:off x="2357499" y="1568767"/>
          <a:ext cx="512868" cy="488632"/>
        </a:xfrm>
        <a:custGeom>
          <a:avLst/>
          <a:gdLst/>
          <a:ahLst/>
          <a:cxnLst/>
          <a:rect l="0" t="0" r="0" b="0"/>
          <a:pathLst>
            <a:path>
              <a:moveTo>
                <a:pt x="0" y="488632"/>
              </a:moveTo>
              <a:lnTo>
                <a:pt x="256434" y="488632"/>
              </a:lnTo>
              <a:lnTo>
                <a:pt x="256434" y="0"/>
              </a:lnTo>
              <a:lnTo>
                <a:pt x="512868"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IN" sz="2000" kern="1200">
            <a:latin typeface="+mn-lt"/>
          </a:endParaRPr>
        </a:p>
      </dsp:txBody>
      <dsp:txXfrm>
        <a:off x="2596224" y="1795374"/>
        <a:ext cx="35418" cy="35418"/>
      </dsp:txXfrm>
    </dsp:sp>
    <dsp:sp modelId="{18EE0A3B-3874-4838-8013-F3E80DCC640D}">
      <dsp:nvSpPr>
        <dsp:cNvPr id="0" name=""/>
        <dsp:cNvSpPr/>
      </dsp:nvSpPr>
      <dsp:spPr>
        <a:xfrm>
          <a:off x="2357499" y="591502"/>
          <a:ext cx="512868" cy="1465897"/>
        </a:xfrm>
        <a:custGeom>
          <a:avLst/>
          <a:gdLst/>
          <a:ahLst/>
          <a:cxnLst/>
          <a:rect l="0" t="0" r="0" b="0"/>
          <a:pathLst>
            <a:path>
              <a:moveTo>
                <a:pt x="0" y="1465897"/>
              </a:moveTo>
              <a:lnTo>
                <a:pt x="256434" y="1465897"/>
              </a:lnTo>
              <a:lnTo>
                <a:pt x="256434" y="0"/>
              </a:lnTo>
              <a:lnTo>
                <a:pt x="512868"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IN" sz="2000" kern="1200">
            <a:latin typeface="+mn-lt"/>
          </a:endParaRPr>
        </a:p>
      </dsp:txBody>
      <dsp:txXfrm>
        <a:off x="2575108" y="1285625"/>
        <a:ext cx="77651" cy="77651"/>
      </dsp:txXfrm>
    </dsp:sp>
    <dsp:sp modelId="{A919A082-C852-41DD-96F5-E80FF7C063A9}">
      <dsp:nvSpPr>
        <dsp:cNvPr id="0" name=""/>
        <dsp:cNvSpPr/>
      </dsp:nvSpPr>
      <dsp:spPr>
        <a:xfrm rot="16200000">
          <a:off x="-90806" y="1666494"/>
          <a:ext cx="4114800" cy="7818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latin typeface="+mn-lt"/>
            </a:rPr>
            <a:t>Can select</a:t>
          </a:r>
          <a:endParaRPr lang="en-IN" sz="2800" kern="1200" dirty="0">
            <a:latin typeface="+mn-lt"/>
          </a:endParaRPr>
        </a:p>
      </dsp:txBody>
      <dsp:txXfrm>
        <a:off x="-90806" y="1666494"/>
        <a:ext cx="4114800" cy="781812"/>
      </dsp:txXfrm>
    </dsp:sp>
    <dsp:sp modelId="{D7B8FD95-D607-432D-AF3A-F0D9CE1EC946}">
      <dsp:nvSpPr>
        <dsp:cNvPr id="0" name=""/>
        <dsp:cNvSpPr/>
      </dsp:nvSpPr>
      <dsp:spPr>
        <a:xfrm>
          <a:off x="2870368" y="200596"/>
          <a:ext cx="2564343" cy="78181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mn-lt"/>
            </a:rPr>
            <a:t>A sub discipline of his choice </a:t>
          </a:r>
          <a:endParaRPr lang="en-IN" sz="2000" kern="1200" dirty="0">
            <a:latin typeface="+mn-lt"/>
          </a:endParaRPr>
        </a:p>
      </dsp:txBody>
      <dsp:txXfrm>
        <a:off x="2870368" y="200596"/>
        <a:ext cx="2564343" cy="781812"/>
      </dsp:txXfrm>
    </dsp:sp>
    <dsp:sp modelId="{03B50F16-201B-4C5D-A1C7-F32DEC4A27C0}">
      <dsp:nvSpPr>
        <dsp:cNvPr id="0" name=""/>
        <dsp:cNvSpPr/>
      </dsp:nvSpPr>
      <dsp:spPr>
        <a:xfrm>
          <a:off x="2870368" y="1177861"/>
          <a:ext cx="2564343" cy="78181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mn-lt"/>
            </a:rPr>
            <a:t>subjects in sub-discipline</a:t>
          </a:r>
          <a:endParaRPr lang="en-IN" sz="2000" kern="1200" dirty="0">
            <a:latin typeface="+mn-lt"/>
          </a:endParaRPr>
        </a:p>
      </dsp:txBody>
      <dsp:txXfrm>
        <a:off x="2870368" y="1177861"/>
        <a:ext cx="2564343" cy="781812"/>
      </dsp:txXfrm>
    </dsp:sp>
    <dsp:sp modelId="{C5090D08-87B6-46AE-A181-9AFFC6B2C5DB}">
      <dsp:nvSpPr>
        <dsp:cNvPr id="0" name=""/>
        <dsp:cNvSpPr/>
      </dsp:nvSpPr>
      <dsp:spPr>
        <a:xfrm>
          <a:off x="2870368" y="2155126"/>
          <a:ext cx="2564343" cy="78181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mn-lt"/>
            </a:rPr>
            <a:t>open electives </a:t>
          </a:r>
          <a:endParaRPr lang="en-IN" sz="2000" kern="1200" dirty="0">
            <a:latin typeface="+mn-lt"/>
          </a:endParaRPr>
        </a:p>
      </dsp:txBody>
      <dsp:txXfrm>
        <a:off x="2870368" y="2155126"/>
        <a:ext cx="2564343" cy="781812"/>
      </dsp:txXfrm>
    </dsp:sp>
    <dsp:sp modelId="{B29A2EC5-13C3-4933-8D60-171936EE6EBB}">
      <dsp:nvSpPr>
        <dsp:cNvPr id="0" name=""/>
        <dsp:cNvSpPr/>
      </dsp:nvSpPr>
      <dsp:spPr>
        <a:xfrm>
          <a:off x="2870368" y="3132391"/>
          <a:ext cx="2564343" cy="78181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mn-lt"/>
            </a:rPr>
            <a:t>5 Projects at different levels</a:t>
          </a:r>
          <a:endParaRPr lang="en-IN" sz="2000" kern="1200" dirty="0">
            <a:latin typeface="+mn-lt"/>
          </a:endParaRPr>
        </a:p>
      </dsp:txBody>
      <dsp:txXfrm>
        <a:off x="2870368" y="3132391"/>
        <a:ext cx="2564343" cy="78181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A39E97-D18A-40EB-9895-C5E4A8863C08}">
      <dsp:nvSpPr>
        <dsp:cNvPr id="0" name=""/>
        <dsp:cNvSpPr/>
      </dsp:nvSpPr>
      <dsp:spPr>
        <a:xfrm>
          <a:off x="2405" y="366594"/>
          <a:ext cx="2344935" cy="937974"/>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b="1" kern="1200" dirty="0" smtClean="0">
              <a:latin typeface="+mn-lt"/>
            </a:rPr>
            <a:t>Soft skills</a:t>
          </a:r>
          <a:endParaRPr lang="en-IN" sz="2000" b="1" kern="1200" dirty="0">
            <a:latin typeface="+mn-lt"/>
          </a:endParaRPr>
        </a:p>
      </dsp:txBody>
      <dsp:txXfrm>
        <a:off x="2405" y="366594"/>
        <a:ext cx="2344935" cy="937974"/>
      </dsp:txXfrm>
    </dsp:sp>
    <dsp:sp modelId="{036CCCC2-BFF7-4F63-9998-2BC2D424E87D}">
      <dsp:nvSpPr>
        <dsp:cNvPr id="0" name=""/>
        <dsp:cNvSpPr/>
      </dsp:nvSpPr>
      <dsp:spPr>
        <a:xfrm>
          <a:off x="2405" y="1304568"/>
          <a:ext cx="2344935" cy="2854800"/>
        </a:xfrm>
        <a:prstGeom prst="rect">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latin typeface="+mn-lt"/>
            </a:rPr>
            <a:t>Aptitude 6 Credits</a:t>
          </a:r>
          <a:endParaRPr lang="en-IN" sz="2000" kern="1200" dirty="0">
            <a:latin typeface="+mn-lt"/>
          </a:endParaRPr>
        </a:p>
        <a:p>
          <a:pPr marL="228600" lvl="1" indent="-228600" algn="l" defTabSz="889000">
            <a:lnSpc>
              <a:spcPct val="90000"/>
            </a:lnSpc>
            <a:spcBef>
              <a:spcPct val="0"/>
            </a:spcBef>
            <a:spcAft>
              <a:spcPct val="15000"/>
            </a:spcAft>
            <a:buChar char="••"/>
          </a:pPr>
          <a:r>
            <a:rPr lang="en-US" sz="2000" kern="1200" dirty="0" smtClean="0">
              <a:latin typeface="+mn-lt"/>
            </a:rPr>
            <a:t>Additional Optional Input After 4</a:t>
          </a:r>
          <a:r>
            <a:rPr lang="en-US" sz="2000" kern="1200" baseline="30000" dirty="0" smtClean="0">
              <a:latin typeface="+mn-lt"/>
            </a:rPr>
            <a:t>th</a:t>
          </a:r>
          <a:r>
            <a:rPr lang="en-US" sz="2000" kern="1200" dirty="0" smtClean="0">
              <a:latin typeface="+mn-lt"/>
            </a:rPr>
            <a:t> semester</a:t>
          </a:r>
          <a:endParaRPr lang="en-IN" sz="2000" kern="1200" dirty="0">
            <a:latin typeface="+mn-lt"/>
          </a:endParaRPr>
        </a:p>
      </dsp:txBody>
      <dsp:txXfrm>
        <a:off x="2405" y="1304568"/>
        <a:ext cx="2344935" cy="2854800"/>
      </dsp:txXfrm>
    </dsp:sp>
    <dsp:sp modelId="{E6FDF320-63AC-4626-B237-8B194DCEB55D}">
      <dsp:nvSpPr>
        <dsp:cNvPr id="0" name=""/>
        <dsp:cNvSpPr/>
      </dsp:nvSpPr>
      <dsp:spPr>
        <a:xfrm>
          <a:off x="2675632" y="366594"/>
          <a:ext cx="2344935" cy="937974"/>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b="1" kern="1200" dirty="0" smtClean="0">
              <a:latin typeface="+mn-lt"/>
            </a:rPr>
            <a:t>Humanities</a:t>
          </a:r>
          <a:endParaRPr lang="en-IN" sz="2000" b="1" kern="1200" dirty="0">
            <a:latin typeface="+mn-lt"/>
          </a:endParaRPr>
        </a:p>
      </dsp:txBody>
      <dsp:txXfrm>
        <a:off x="2675632" y="366594"/>
        <a:ext cx="2344935" cy="937974"/>
      </dsp:txXfrm>
    </dsp:sp>
    <dsp:sp modelId="{6B92B26C-9D55-4868-BBC0-71B7F18EF45B}">
      <dsp:nvSpPr>
        <dsp:cNvPr id="0" name=""/>
        <dsp:cNvSpPr/>
      </dsp:nvSpPr>
      <dsp:spPr>
        <a:xfrm>
          <a:off x="2675632" y="1304568"/>
          <a:ext cx="2344935" cy="2854800"/>
        </a:xfrm>
        <a:prstGeom prst="rect">
          <a:avLst/>
        </a:prstGeom>
        <a:solidFill>
          <a:schemeClr val="accent3">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latin typeface="+mn-lt"/>
            </a:rPr>
            <a:t>Economics 3 credits</a:t>
          </a:r>
          <a:endParaRPr lang="en-IN" sz="2000" kern="1200" dirty="0">
            <a:latin typeface="+mn-lt"/>
          </a:endParaRPr>
        </a:p>
        <a:p>
          <a:pPr marL="228600" lvl="1" indent="-228600" algn="l" defTabSz="889000">
            <a:lnSpc>
              <a:spcPct val="90000"/>
            </a:lnSpc>
            <a:spcBef>
              <a:spcPct val="0"/>
            </a:spcBef>
            <a:spcAft>
              <a:spcPct val="15000"/>
            </a:spcAft>
            <a:buChar char="••"/>
          </a:pPr>
          <a:r>
            <a:rPr lang="en-US" sz="2000" kern="1200" dirty="0" smtClean="0">
              <a:latin typeface="+mn-lt"/>
            </a:rPr>
            <a:t>Law (3 credits )</a:t>
          </a:r>
          <a:endParaRPr lang="en-IN" sz="2000" kern="1200" dirty="0">
            <a:latin typeface="+mn-lt"/>
          </a:endParaRPr>
        </a:p>
        <a:p>
          <a:pPr marL="228600" lvl="1" indent="-228600" algn="l" defTabSz="889000">
            <a:lnSpc>
              <a:spcPct val="90000"/>
            </a:lnSpc>
            <a:spcBef>
              <a:spcPct val="0"/>
            </a:spcBef>
            <a:spcAft>
              <a:spcPct val="15000"/>
            </a:spcAft>
            <a:buChar char="••"/>
          </a:pPr>
          <a:r>
            <a:rPr lang="en-US" sz="2000" kern="1200" dirty="0" smtClean="0">
              <a:latin typeface="+mn-lt"/>
            </a:rPr>
            <a:t>Biology</a:t>
          </a:r>
          <a:endParaRPr lang="en-IN" sz="2000" kern="1200" dirty="0">
            <a:latin typeface="+mn-lt"/>
          </a:endParaRPr>
        </a:p>
        <a:p>
          <a:pPr marL="228600" lvl="1" indent="-228600" algn="l" defTabSz="889000">
            <a:lnSpc>
              <a:spcPct val="90000"/>
            </a:lnSpc>
            <a:spcBef>
              <a:spcPct val="0"/>
            </a:spcBef>
            <a:spcAft>
              <a:spcPct val="15000"/>
            </a:spcAft>
            <a:buChar char="••"/>
          </a:pPr>
          <a:r>
            <a:rPr lang="en-US" sz="2000" kern="1200" dirty="0" smtClean="0">
              <a:latin typeface="+mn-lt"/>
            </a:rPr>
            <a:t>Professional ethics</a:t>
          </a:r>
          <a:endParaRPr lang="en-IN" sz="2000" kern="1200" dirty="0">
            <a:latin typeface="+mn-lt"/>
          </a:endParaRPr>
        </a:p>
      </dsp:txBody>
      <dsp:txXfrm>
        <a:off x="2675632" y="1304568"/>
        <a:ext cx="2344935" cy="2854800"/>
      </dsp:txXfrm>
    </dsp:sp>
    <dsp:sp modelId="{C2E280BE-42D3-43C3-9439-62E1B498F95A}">
      <dsp:nvSpPr>
        <dsp:cNvPr id="0" name=""/>
        <dsp:cNvSpPr/>
      </dsp:nvSpPr>
      <dsp:spPr>
        <a:xfrm>
          <a:off x="5348859" y="366594"/>
          <a:ext cx="2344935" cy="937974"/>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b="1" kern="1200" dirty="0" smtClean="0">
              <a:latin typeface="+mn-lt"/>
            </a:rPr>
            <a:t>Technical skills</a:t>
          </a:r>
          <a:endParaRPr lang="en-IN" sz="2000" b="1" kern="1200" dirty="0">
            <a:latin typeface="+mn-lt"/>
          </a:endParaRPr>
        </a:p>
      </dsp:txBody>
      <dsp:txXfrm>
        <a:off x="5348859" y="366594"/>
        <a:ext cx="2344935" cy="937974"/>
      </dsp:txXfrm>
    </dsp:sp>
    <dsp:sp modelId="{1F91E091-7E54-4F67-8861-180A969BD393}">
      <dsp:nvSpPr>
        <dsp:cNvPr id="0" name=""/>
        <dsp:cNvSpPr/>
      </dsp:nvSpPr>
      <dsp:spPr>
        <a:xfrm>
          <a:off x="5351264" y="1379935"/>
          <a:ext cx="2344935" cy="2854800"/>
        </a:xfrm>
        <a:prstGeom prst="rect">
          <a:avLst/>
        </a:prstGeom>
        <a:solidFill>
          <a:schemeClr val="accent4">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latin typeface="+mn-lt"/>
            </a:rPr>
            <a:t>Engineering Practice 05 credits</a:t>
          </a:r>
          <a:endParaRPr lang="en-IN" sz="2000" kern="1200" dirty="0">
            <a:latin typeface="+mn-lt"/>
          </a:endParaRPr>
        </a:p>
        <a:p>
          <a:pPr marL="228600" lvl="1" indent="-228600" algn="l" defTabSz="889000">
            <a:lnSpc>
              <a:spcPct val="90000"/>
            </a:lnSpc>
            <a:spcBef>
              <a:spcPct val="0"/>
            </a:spcBef>
            <a:spcAft>
              <a:spcPct val="15000"/>
            </a:spcAft>
            <a:buChar char="••"/>
          </a:pPr>
          <a:r>
            <a:rPr lang="en-US" sz="2000" kern="1200" dirty="0" smtClean="0">
              <a:latin typeface="+mn-lt"/>
            </a:rPr>
            <a:t>Professional Competence For MBA</a:t>
          </a:r>
          <a:endParaRPr lang="en-IN" sz="2000" kern="1200" dirty="0">
            <a:latin typeface="+mn-lt"/>
          </a:endParaRPr>
        </a:p>
      </dsp:txBody>
      <dsp:txXfrm>
        <a:off x="5351264" y="1379935"/>
        <a:ext cx="2344935" cy="28548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2CBD3A-D475-4183-A487-BA00F2E2BD11}">
      <dsp:nvSpPr>
        <dsp:cNvPr id="0" name=""/>
        <dsp:cNvSpPr/>
      </dsp:nvSpPr>
      <dsp:spPr>
        <a:xfrm>
          <a:off x="2585" y="10840"/>
          <a:ext cx="2521189" cy="1008475"/>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kern="1200" dirty="0" smtClean="0">
              <a:latin typeface="+mn-lt"/>
            </a:rPr>
            <a:t>Academic Observation </a:t>
          </a:r>
          <a:endParaRPr lang="en-US" sz="2400" kern="1200" dirty="0">
            <a:latin typeface="+mn-lt"/>
          </a:endParaRPr>
        </a:p>
      </dsp:txBody>
      <dsp:txXfrm>
        <a:off x="2585" y="10840"/>
        <a:ext cx="2521189" cy="1008475"/>
      </dsp:txXfrm>
    </dsp:sp>
    <dsp:sp modelId="{5C8D5940-CA30-4070-ACA6-B485F87BC2A9}">
      <dsp:nvSpPr>
        <dsp:cNvPr id="0" name=""/>
        <dsp:cNvSpPr/>
      </dsp:nvSpPr>
      <dsp:spPr>
        <a:xfrm>
          <a:off x="0" y="1030157"/>
          <a:ext cx="2521189" cy="219600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287338" lvl="1" indent="-287338" algn="l" defTabSz="800100">
            <a:lnSpc>
              <a:spcPct val="90000"/>
            </a:lnSpc>
            <a:spcBef>
              <a:spcPct val="0"/>
            </a:spcBef>
            <a:spcAft>
              <a:spcPct val="15000"/>
            </a:spcAft>
            <a:buChar char="••"/>
          </a:pPr>
          <a:endParaRPr lang="en-US" sz="1800" b="0" kern="1200" dirty="0">
            <a:latin typeface="+mn-lt"/>
          </a:endParaRPr>
        </a:p>
        <a:p>
          <a:pPr marL="287338" lvl="1" indent="-287338" algn="l" defTabSz="800100">
            <a:lnSpc>
              <a:spcPct val="90000"/>
            </a:lnSpc>
            <a:spcBef>
              <a:spcPct val="0"/>
            </a:spcBef>
            <a:spcAft>
              <a:spcPct val="15000"/>
            </a:spcAft>
            <a:buChar char="••"/>
          </a:pPr>
          <a:r>
            <a:rPr lang="en-US" sz="1800" b="0" kern="1200" dirty="0" smtClean="0">
              <a:latin typeface="+mn-lt"/>
            </a:rPr>
            <a:t>Regular conduct and contents Delivery Monitored</a:t>
          </a:r>
          <a:endParaRPr lang="en-US" sz="1800" b="0" kern="1200" dirty="0">
            <a:latin typeface="+mn-lt"/>
          </a:endParaRPr>
        </a:p>
      </dsp:txBody>
      <dsp:txXfrm>
        <a:off x="0" y="1030157"/>
        <a:ext cx="2521189" cy="2196000"/>
      </dsp:txXfrm>
    </dsp:sp>
    <dsp:sp modelId="{6CFC8BA1-1DD6-4208-B022-DAF244377C95}">
      <dsp:nvSpPr>
        <dsp:cNvPr id="0" name=""/>
        <dsp:cNvSpPr/>
      </dsp:nvSpPr>
      <dsp:spPr>
        <a:xfrm>
          <a:off x="2876741" y="10840"/>
          <a:ext cx="2521189" cy="1008475"/>
        </a:xfrm>
        <a:prstGeom prst="rect">
          <a:avLst/>
        </a:prstGeom>
        <a:solidFill>
          <a:schemeClr val="accent4">
            <a:hueOff val="5197846"/>
            <a:satOff val="-23984"/>
            <a:lumOff val="883"/>
            <a:alphaOff val="0"/>
          </a:schemeClr>
        </a:solidFill>
        <a:ln w="12700" cap="flat" cmpd="sng" algn="ctr">
          <a:solidFill>
            <a:schemeClr val="accent4">
              <a:hueOff val="5197846"/>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kern="1200" dirty="0" smtClean="0">
              <a:latin typeface="+mn-lt"/>
            </a:rPr>
            <a:t>Feed back</a:t>
          </a:r>
          <a:endParaRPr lang="en-IN" sz="2400" b="1" kern="1200" dirty="0">
            <a:latin typeface="+mn-lt"/>
          </a:endParaRPr>
        </a:p>
      </dsp:txBody>
      <dsp:txXfrm>
        <a:off x="2876741" y="10840"/>
        <a:ext cx="2521189" cy="1008475"/>
      </dsp:txXfrm>
    </dsp:sp>
    <dsp:sp modelId="{5AA789FA-B0B2-4DA9-9D0C-AD5B58F8B48B}">
      <dsp:nvSpPr>
        <dsp:cNvPr id="0" name=""/>
        <dsp:cNvSpPr/>
      </dsp:nvSpPr>
      <dsp:spPr>
        <a:xfrm>
          <a:off x="2876741" y="1019316"/>
          <a:ext cx="2521189" cy="2196000"/>
        </a:xfrm>
        <a:prstGeom prst="rect">
          <a:avLst/>
        </a:prstGeom>
        <a:solidFill>
          <a:schemeClr val="accent4">
            <a:tint val="40000"/>
            <a:alpha val="90000"/>
            <a:hueOff val="5756959"/>
            <a:satOff val="-30630"/>
            <a:lumOff val="-1745"/>
            <a:alphaOff val="0"/>
          </a:schemeClr>
        </a:solidFill>
        <a:ln w="12700" cap="flat" cmpd="sng" algn="ctr">
          <a:solidFill>
            <a:schemeClr val="accent4">
              <a:tint val="40000"/>
              <a:alpha val="90000"/>
              <a:hueOff val="5756959"/>
              <a:satOff val="-30630"/>
              <a:lumOff val="-174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341313" lvl="1" indent="-341313" algn="l" defTabSz="800100">
            <a:lnSpc>
              <a:spcPct val="90000"/>
            </a:lnSpc>
            <a:spcBef>
              <a:spcPct val="0"/>
            </a:spcBef>
            <a:spcAft>
              <a:spcPct val="15000"/>
            </a:spcAft>
            <a:buChar char="••"/>
          </a:pPr>
          <a:endParaRPr lang="en-IN" sz="1800" b="0" kern="1200" dirty="0">
            <a:latin typeface="+mn-lt"/>
          </a:endParaRPr>
        </a:p>
        <a:p>
          <a:pPr marL="341313" lvl="1" indent="-341313" algn="l" defTabSz="800100">
            <a:lnSpc>
              <a:spcPct val="90000"/>
            </a:lnSpc>
            <a:spcBef>
              <a:spcPct val="0"/>
            </a:spcBef>
            <a:spcAft>
              <a:spcPct val="15000"/>
            </a:spcAft>
            <a:buChar char="••"/>
          </a:pPr>
          <a:r>
            <a:rPr lang="en-US" sz="1800" b="0" kern="1200" dirty="0" smtClean="0">
              <a:latin typeface="+mn-lt"/>
            </a:rPr>
            <a:t>As a tool for quality enhancement</a:t>
          </a:r>
          <a:endParaRPr lang="en-IN" sz="1800" b="0" kern="1200" dirty="0">
            <a:latin typeface="+mn-lt"/>
          </a:endParaRPr>
        </a:p>
        <a:p>
          <a:pPr marL="341313" lvl="1" indent="-341313" algn="l" defTabSz="800100">
            <a:lnSpc>
              <a:spcPct val="90000"/>
            </a:lnSpc>
            <a:spcBef>
              <a:spcPct val="0"/>
            </a:spcBef>
            <a:spcAft>
              <a:spcPct val="15000"/>
            </a:spcAft>
            <a:buChar char="••"/>
          </a:pPr>
          <a:r>
            <a:rPr lang="en-US" sz="1800" b="0" kern="1200" dirty="0" smtClean="0">
              <a:latin typeface="+mn-lt"/>
            </a:rPr>
            <a:t>Formal  </a:t>
          </a:r>
          <a:endParaRPr lang="en-IN" sz="1800" b="0" kern="1200" dirty="0">
            <a:latin typeface="+mn-lt"/>
          </a:endParaRPr>
        </a:p>
        <a:p>
          <a:pPr marL="341313" lvl="1" indent="-341313" algn="l" defTabSz="800100">
            <a:lnSpc>
              <a:spcPct val="90000"/>
            </a:lnSpc>
            <a:spcBef>
              <a:spcPct val="0"/>
            </a:spcBef>
            <a:spcAft>
              <a:spcPct val="15000"/>
            </a:spcAft>
            <a:buChar char="••"/>
          </a:pPr>
          <a:r>
            <a:rPr lang="en-US" sz="1800" b="0" kern="1200" dirty="0" smtClean="0">
              <a:latin typeface="+mn-lt"/>
            </a:rPr>
            <a:t>Informal</a:t>
          </a:r>
          <a:endParaRPr lang="en-IN" sz="1800" b="0" kern="1200" dirty="0">
            <a:latin typeface="+mn-lt"/>
          </a:endParaRPr>
        </a:p>
      </dsp:txBody>
      <dsp:txXfrm>
        <a:off x="2876741" y="1019316"/>
        <a:ext cx="2521189" cy="2196000"/>
      </dsp:txXfrm>
    </dsp:sp>
    <dsp:sp modelId="{D4596BE4-E0A7-4539-B698-2C0C235F6502}">
      <dsp:nvSpPr>
        <dsp:cNvPr id="0" name=""/>
        <dsp:cNvSpPr/>
      </dsp:nvSpPr>
      <dsp:spPr>
        <a:xfrm>
          <a:off x="5750897" y="10840"/>
          <a:ext cx="2521189" cy="1008475"/>
        </a:xfrm>
        <a:prstGeom prst="rect">
          <a:avLst/>
        </a:prstGeom>
        <a:solidFill>
          <a:schemeClr val="accent4">
            <a:hueOff val="10395692"/>
            <a:satOff val="-47968"/>
            <a:lumOff val="1765"/>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kern="1200" dirty="0" smtClean="0">
              <a:latin typeface="+mn-lt"/>
            </a:rPr>
            <a:t>Academic Audit</a:t>
          </a:r>
          <a:endParaRPr lang="en-IN" sz="2400" b="1" kern="1200" dirty="0">
            <a:latin typeface="+mn-lt"/>
          </a:endParaRPr>
        </a:p>
      </dsp:txBody>
      <dsp:txXfrm>
        <a:off x="5750897" y="10840"/>
        <a:ext cx="2521189" cy="1008475"/>
      </dsp:txXfrm>
    </dsp:sp>
    <dsp:sp modelId="{8AA0C782-13FB-48FB-98C9-C1624FC89D32}">
      <dsp:nvSpPr>
        <dsp:cNvPr id="0" name=""/>
        <dsp:cNvSpPr/>
      </dsp:nvSpPr>
      <dsp:spPr>
        <a:xfrm>
          <a:off x="5750897" y="1019316"/>
          <a:ext cx="2521189" cy="2196000"/>
        </a:xfrm>
        <a:prstGeom prst="rect">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341313" lvl="1" indent="-341313" algn="l" defTabSz="800100">
            <a:lnSpc>
              <a:spcPct val="90000"/>
            </a:lnSpc>
            <a:spcBef>
              <a:spcPct val="0"/>
            </a:spcBef>
            <a:spcAft>
              <a:spcPct val="15000"/>
            </a:spcAft>
            <a:buChar char="••"/>
          </a:pPr>
          <a:endParaRPr lang="en-IN" sz="1800" b="0" kern="1200" dirty="0">
            <a:latin typeface="+mn-lt"/>
          </a:endParaRPr>
        </a:p>
        <a:p>
          <a:pPr marL="341313" lvl="1" indent="-341313" algn="l" defTabSz="800100">
            <a:lnSpc>
              <a:spcPct val="90000"/>
            </a:lnSpc>
            <a:spcBef>
              <a:spcPct val="0"/>
            </a:spcBef>
            <a:spcAft>
              <a:spcPct val="15000"/>
            </a:spcAft>
            <a:buChar char="••"/>
          </a:pPr>
          <a:r>
            <a:rPr lang="en-US" sz="1800" b="0" kern="1200" dirty="0" smtClean="0">
              <a:latin typeface="+mn-lt"/>
            </a:rPr>
            <a:t>By Internal Team</a:t>
          </a:r>
          <a:endParaRPr lang="en-IN" sz="1800" b="0" kern="1200" dirty="0">
            <a:latin typeface="+mn-lt"/>
          </a:endParaRPr>
        </a:p>
        <a:p>
          <a:pPr marL="341313" lvl="1" indent="-341313" algn="l" defTabSz="800100">
            <a:lnSpc>
              <a:spcPct val="90000"/>
            </a:lnSpc>
            <a:spcBef>
              <a:spcPct val="0"/>
            </a:spcBef>
            <a:spcAft>
              <a:spcPct val="15000"/>
            </a:spcAft>
            <a:buChar char="••"/>
          </a:pPr>
          <a:r>
            <a:rPr lang="en-US" sz="1800" b="0" kern="1200" dirty="0" smtClean="0">
              <a:latin typeface="+mn-lt"/>
            </a:rPr>
            <a:t>By External Experts</a:t>
          </a:r>
          <a:endParaRPr lang="en-IN" sz="1800" b="0" kern="1200" dirty="0">
            <a:latin typeface="+mn-lt"/>
          </a:endParaRPr>
        </a:p>
      </dsp:txBody>
      <dsp:txXfrm>
        <a:off x="5750897" y="1019316"/>
        <a:ext cx="2521189" cy="21960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B40BD-B509-4B90-834D-13F34F53E8AB}">
      <dsp:nvSpPr>
        <dsp:cNvPr id="0" name=""/>
        <dsp:cNvSpPr/>
      </dsp:nvSpPr>
      <dsp:spPr>
        <a:xfrm>
          <a:off x="28932" y="20063"/>
          <a:ext cx="2491382" cy="996553"/>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kern="1200" dirty="0" smtClean="0">
              <a:latin typeface="+mn-lt"/>
            </a:rPr>
            <a:t>Online</a:t>
          </a:r>
          <a:endParaRPr lang="en-US" sz="2400" b="1" kern="1200" dirty="0">
            <a:latin typeface="+mn-lt"/>
          </a:endParaRPr>
        </a:p>
      </dsp:txBody>
      <dsp:txXfrm>
        <a:off x="28932" y="20063"/>
        <a:ext cx="2491382" cy="996553"/>
      </dsp:txXfrm>
    </dsp:sp>
    <dsp:sp modelId="{5EA51C97-169F-4750-8F38-7DFDF8F1016F}">
      <dsp:nvSpPr>
        <dsp:cNvPr id="0" name=""/>
        <dsp:cNvSpPr/>
      </dsp:nvSpPr>
      <dsp:spPr>
        <a:xfrm>
          <a:off x="6621" y="1016616"/>
          <a:ext cx="2536003" cy="223992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0" algn="l" defTabSz="800100">
            <a:lnSpc>
              <a:spcPct val="90000"/>
            </a:lnSpc>
            <a:spcBef>
              <a:spcPct val="0"/>
            </a:spcBef>
            <a:spcAft>
              <a:spcPct val="15000"/>
            </a:spcAft>
            <a:buChar char="••"/>
          </a:pPr>
          <a:endParaRPr lang="en-US" sz="1800" kern="1200" dirty="0">
            <a:latin typeface="+mn-lt"/>
          </a:endParaRPr>
        </a:p>
        <a:p>
          <a:pPr marL="287338" lvl="1" indent="-287338" algn="l" defTabSz="800100">
            <a:lnSpc>
              <a:spcPct val="90000"/>
            </a:lnSpc>
            <a:spcBef>
              <a:spcPct val="0"/>
            </a:spcBef>
            <a:spcAft>
              <a:spcPct val="15000"/>
            </a:spcAft>
            <a:buChar char="••"/>
          </a:pPr>
          <a:r>
            <a:rPr lang="en-US" sz="1800" kern="1200" dirty="0" smtClean="0">
              <a:latin typeface="+mn-lt"/>
            </a:rPr>
            <a:t>Structured Feed Back</a:t>
          </a:r>
          <a:endParaRPr lang="en-US" sz="1800" kern="1200" dirty="0">
            <a:latin typeface="+mn-lt"/>
          </a:endParaRPr>
        </a:p>
        <a:p>
          <a:pPr marL="287338" lvl="1" indent="-287338" algn="l" defTabSz="800100">
            <a:lnSpc>
              <a:spcPct val="90000"/>
            </a:lnSpc>
            <a:spcBef>
              <a:spcPct val="0"/>
            </a:spcBef>
            <a:spcAft>
              <a:spcPct val="15000"/>
            </a:spcAft>
            <a:buChar char="••"/>
          </a:pPr>
          <a:r>
            <a:rPr lang="en-US" sz="1800" kern="1200" dirty="0" smtClean="0">
              <a:latin typeface="+mn-lt"/>
            </a:rPr>
            <a:t>Website</a:t>
          </a:r>
          <a:endParaRPr lang="en-US" sz="1800" kern="1200" dirty="0">
            <a:latin typeface="+mn-lt"/>
          </a:endParaRPr>
        </a:p>
        <a:p>
          <a:pPr marL="287338" lvl="1" indent="-287338" algn="l" defTabSz="800100">
            <a:lnSpc>
              <a:spcPct val="90000"/>
            </a:lnSpc>
            <a:spcBef>
              <a:spcPct val="0"/>
            </a:spcBef>
            <a:spcAft>
              <a:spcPct val="15000"/>
            </a:spcAft>
            <a:buChar char="••"/>
          </a:pPr>
          <a:r>
            <a:rPr lang="en-US" sz="1800" kern="1200" dirty="0" smtClean="0">
              <a:latin typeface="+mn-lt"/>
            </a:rPr>
            <a:t>Emails </a:t>
          </a:r>
          <a:endParaRPr lang="en-US" sz="1800" kern="1200" dirty="0">
            <a:latin typeface="+mn-lt"/>
          </a:endParaRPr>
        </a:p>
      </dsp:txBody>
      <dsp:txXfrm>
        <a:off x="6621" y="1016616"/>
        <a:ext cx="2536003" cy="2239920"/>
      </dsp:txXfrm>
    </dsp:sp>
    <dsp:sp modelId="{1C310547-35A2-4A29-AD8F-339FD8FC8F89}">
      <dsp:nvSpPr>
        <dsp:cNvPr id="0" name=""/>
        <dsp:cNvSpPr/>
      </dsp:nvSpPr>
      <dsp:spPr>
        <a:xfrm>
          <a:off x="2891418" y="20063"/>
          <a:ext cx="2491382" cy="996553"/>
        </a:xfrm>
        <a:prstGeom prst="rect">
          <a:avLst/>
        </a:prstGeom>
        <a:solidFill>
          <a:schemeClr val="accent4">
            <a:hueOff val="5197846"/>
            <a:satOff val="-23984"/>
            <a:lumOff val="883"/>
            <a:alphaOff val="0"/>
          </a:schemeClr>
        </a:solidFill>
        <a:ln w="12700" cap="flat" cmpd="sng" algn="ctr">
          <a:solidFill>
            <a:schemeClr val="accent4">
              <a:hueOff val="5197846"/>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kern="1200" dirty="0" smtClean="0">
              <a:latin typeface="+mn-lt"/>
            </a:rPr>
            <a:t>Offline</a:t>
          </a:r>
          <a:endParaRPr lang="en-US" sz="2400" b="1" kern="1200" dirty="0">
            <a:latin typeface="+mn-lt"/>
          </a:endParaRPr>
        </a:p>
      </dsp:txBody>
      <dsp:txXfrm>
        <a:off x="2891418" y="20063"/>
        <a:ext cx="2491382" cy="996553"/>
      </dsp:txXfrm>
    </dsp:sp>
    <dsp:sp modelId="{0E2D9B69-E313-4607-9E3A-079480B06EB9}">
      <dsp:nvSpPr>
        <dsp:cNvPr id="0" name=""/>
        <dsp:cNvSpPr/>
      </dsp:nvSpPr>
      <dsp:spPr>
        <a:xfrm>
          <a:off x="2891418" y="1016616"/>
          <a:ext cx="2491382" cy="2239920"/>
        </a:xfrm>
        <a:prstGeom prst="rect">
          <a:avLst/>
        </a:prstGeom>
        <a:solidFill>
          <a:schemeClr val="accent4">
            <a:tint val="40000"/>
            <a:alpha val="90000"/>
            <a:hueOff val="5756959"/>
            <a:satOff val="-30630"/>
            <a:lumOff val="-1745"/>
            <a:alphaOff val="0"/>
          </a:schemeClr>
        </a:solidFill>
        <a:ln w="12700" cap="flat" cmpd="sng" algn="ctr">
          <a:solidFill>
            <a:schemeClr val="accent4">
              <a:tint val="40000"/>
              <a:alpha val="90000"/>
              <a:hueOff val="5756959"/>
              <a:satOff val="-30630"/>
              <a:lumOff val="-174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0" algn="l" defTabSz="800100">
            <a:lnSpc>
              <a:spcPct val="90000"/>
            </a:lnSpc>
            <a:spcBef>
              <a:spcPct val="0"/>
            </a:spcBef>
            <a:spcAft>
              <a:spcPct val="15000"/>
            </a:spcAft>
            <a:buChar char="••"/>
          </a:pPr>
          <a:endParaRPr lang="en-US" sz="1800" kern="1200" dirty="0">
            <a:latin typeface="+mn-lt"/>
          </a:endParaRPr>
        </a:p>
        <a:p>
          <a:pPr marL="341313" lvl="1" indent="-341313" algn="l" defTabSz="800100">
            <a:lnSpc>
              <a:spcPct val="90000"/>
            </a:lnSpc>
            <a:spcBef>
              <a:spcPct val="0"/>
            </a:spcBef>
            <a:spcAft>
              <a:spcPct val="15000"/>
            </a:spcAft>
            <a:buChar char="••"/>
          </a:pPr>
          <a:r>
            <a:rPr lang="en-US" sz="1800" kern="1200" dirty="0" smtClean="0">
              <a:latin typeface="+mn-lt"/>
            </a:rPr>
            <a:t>Regular CR meetings</a:t>
          </a:r>
          <a:endParaRPr lang="en-US" sz="1800" kern="1200" dirty="0">
            <a:latin typeface="+mn-lt"/>
          </a:endParaRPr>
        </a:p>
        <a:p>
          <a:pPr marL="341313" lvl="1" indent="-341313" algn="l" defTabSz="800100">
            <a:lnSpc>
              <a:spcPct val="90000"/>
            </a:lnSpc>
            <a:spcBef>
              <a:spcPct val="0"/>
            </a:spcBef>
            <a:spcAft>
              <a:spcPct val="15000"/>
            </a:spcAft>
            <a:buChar char="••"/>
          </a:pPr>
          <a:r>
            <a:rPr lang="en-US" sz="1800" kern="1200" dirty="0" smtClean="0">
              <a:latin typeface="+mn-lt"/>
            </a:rPr>
            <a:t>Suggestion Boxes</a:t>
          </a:r>
          <a:endParaRPr lang="en-US" sz="1800" kern="1200" dirty="0">
            <a:latin typeface="+mn-lt"/>
          </a:endParaRPr>
        </a:p>
      </dsp:txBody>
      <dsp:txXfrm>
        <a:off x="2891418" y="1016616"/>
        <a:ext cx="2491382" cy="2239920"/>
      </dsp:txXfrm>
    </dsp:sp>
    <dsp:sp modelId="{D8A384F2-6229-4620-AE79-B8E1DA43B6FE}">
      <dsp:nvSpPr>
        <dsp:cNvPr id="0" name=""/>
        <dsp:cNvSpPr/>
      </dsp:nvSpPr>
      <dsp:spPr>
        <a:xfrm>
          <a:off x="5731595" y="20063"/>
          <a:ext cx="2491382" cy="996553"/>
        </a:xfrm>
        <a:prstGeom prst="rect">
          <a:avLst/>
        </a:prstGeom>
        <a:solidFill>
          <a:schemeClr val="accent4">
            <a:hueOff val="10395692"/>
            <a:satOff val="-47968"/>
            <a:lumOff val="1765"/>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kern="1200" dirty="0" smtClean="0">
              <a:latin typeface="+mn-lt"/>
            </a:rPr>
            <a:t>Offline</a:t>
          </a:r>
          <a:endParaRPr lang="en-US" sz="2400" b="1" kern="1200" dirty="0">
            <a:latin typeface="+mn-lt"/>
          </a:endParaRPr>
        </a:p>
      </dsp:txBody>
      <dsp:txXfrm>
        <a:off x="5731595" y="20063"/>
        <a:ext cx="2491382" cy="996553"/>
      </dsp:txXfrm>
    </dsp:sp>
    <dsp:sp modelId="{7BC04619-20A3-4307-9CCA-D5E4BE7F51DD}">
      <dsp:nvSpPr>
        <dsp:cNvPr id="0" name=""/>
        <dsp:cNvSpPr/>
      </dsp:nvSpPr>
      <dsp:spPr>
        <a:xfrm>
          <a:off x="5731595" y="1016616"/>
          <a:ext cx="2491382" cy="2239920"/>
        </a:xfrm>
        <a:prstGeom prst="rect">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341313" lvl="1" indent="-341313" algn="l" defTabSz="800100">
            <a:lnSpc>
              <a:spcPct val="100000"/>
            </a:lnSpc>
            <a:spcBef>
              <a:spcPct val="0"/>
            </a:spcBef>
            <a:spcAft>
              <a:spcPts val="600"/>
            </a:spcAft>
            <a:buChar char="••"/>
          </a:pPr>
          <a:r>
            <a:rPr lang="en-US" sz="1800" kern="1200" dirty="0" smtClean="0">
              <a:latin typeface="+mn-lt"/>
            </a:rPr>
            <a:t>Direct  applications or  suggestions</a:t>
          </a:r>
          <a:endParaRPr lang="en-US" sz="1800" kern="1200" dirty="0">
            <a:latin typeface="+mn-lt"/>
          </a:endParaRPr>
        </a:p>
        <a:p>
          <a:pPr marL="341313" lvl="1" indent="-341313" algn="l" defTabSz="800100">
            <a:lnSpc>
              <a:spcPct val="100000"/>
            </a:lnSpc>
            <a:spcBef>
              <a:spcPct val="0"/>
            </a:spcBef>
            <a:spcAft>
              <a:spcPts val="600"/>
            </a:spcAft>
            <a:buChar char="••"/>
          </a:pPr>
          <a:r>
            <a:rPr lang="en-US" sz="1800" kern="1200" dirty="0" smtClean="0">
              <a:latin typeface="+mn-lt"/>
            </a:rPr>
            <a:t>Student Care centers</a:t>
          </a:r>
          <a:endParaRPr lang="en-US" sz="1800" kern="1200" dirty="0">
            <a:latin typeface="+mn-lt"/>
          </a:endParaRPr>
        </a:p>
      </dsp:txBody>
      <dsp:txXfrm>
        <a:off x="5731595" y="1016616"/>
        <a:ext cx="2491382" cy="223992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F10AF-6003-4701-8C5E-03205A9A97C0}">
      <dsp:nvSpPr>
        <dsp:cNvPr id="0" name=""/>
        <dsp:cNvSpPr/>
      </dsp:nvSpPr>
      <dsp:spPr>
        <a:xfrm>
          <a:off x="576298" y="409"/>
          <a:ext cx="3657945" cy="219476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Project Funding </a:t>
          </a:r>
          <a:endParaRPr lang="en-US" sz="2700" kern="1200" dirty="0"/>
        </a:p>
      </dsp:txBody>
      <dsp:txXfrm>
        <a:off x="576298" y="409"/>
        <a:ext cx="3657945" cy="2194767"/>
      </dsp:txXfrm>
    </dsp:sp>
    <dsp:sp modelId="{485393AA-EE03-42D6-8219-B238CB6E4FF6}">
      <dsp:nvSpPr>
        <dsp:cNvPr id="0" name=""/>
        <dsp:cNvSpPr/>
      </dsp:nvSpPr>
      <dsp:spPr>
        <a:xfrm>
          <a:off x="4629522" y="409"/>
          <a:ext cx="3657945" cy="219476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Publication Incentive</a:t>
          </a:r>
          <a:endParaRPr lang="en-US" sz="2700" kern="1200" dirty="0"/>
        </a:p>
      </dsp:txBody>
      <dsp:txXfrm>
        <a:off x="4629522" y="409"/>
        <a:ext cx="3657945" cy="2194767"/>
      </dsp:txXfrm>
    </dsp:sp>
    <dsp:sp modelId="{0538CBFE-BD73-4F89-9C51-5451826215FB}">
      <dsp:nvSpPr>
        <dsp:cNvPr id="0" name=""/>
        <dsp:cNvSpPr/>
      </dsp:nvSpPr>
      <dsp:spPr>
        <a:xfrm>
          <a:off x="576298" y="2560971"/>
          <a:ext cx="3657945" cy="219476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Funding for Participation in Competitions</a:t>
          </a:r>
          <a:endParaRPr lang="en-US" sz="2700" kern="1200" dirty="0"/>
        </a:p>
      </dsp:txBody>
      <dsp:txXfrm>
        <a:off x="576298" y="2560971"/>
        <a:ext cx="3657945" cy="2194767"/>
      </dsp:txXfrm>
    </dsp:sp>
    <dsp:sp modelId="{42BBB417-5F00-4465-8967-9122F0C8CF2D}">
      <dsp:nvSpPr>
        <dsp:cNvPr id="0" name=""/>
        <dsp:cNvSpPr/>
      </dsp:nvSpPr>
      <dsp:spPr>
        <a:xfrm>
          <a:off x="4600039" y="2560971"/>
          <a:ext cx="3657945" cy="219476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Funding for Participation in Workshops/Conferences</a:t>
          </a:r>
          <a:endParaRPr lang="en-US" sz="2700" kern="1200" dirty="0"/>
        </a:p>
      </dsp:txBody>
      <dsp:txXfrm>
        <a:off x="4600039" y="2560971"/>
        <a:ext cx="3657945" cy="219476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5E6DB8-1C84-45D0-850C-06EB194C8260}">
      <dsp:nvSpPr>
        <dsp:cNvPr id="0" name=""/>
        <dsp:cNvSpPr/>
      </dsp:nvSpPr>
      <dsp:spPr>
        <a:xfrm>
          <a:off x="1583530" y="391515"/>
          <a:ext cx="4269078" cy="4269078"/>
        </a:xfrm>
        <a:prstGeom prst="blockArc">
          <a:avLst>
            <a:gd name="adj1" fmla="val 14040000"/>
            <a:gd name="adj2" fmla="val 16200000"/>
            <a:gd name="adj3" fmla="val 275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D3BA35A-3B4C-4C06-B06E-F5EB9B3ADFB0}">
      <dsp:nvSpPr>
        <dsp:cNvPr id="0" name=""/>
        <dsp:cNvSpPr/>
      </dsp:nvSpPr>
      <dsp:spPr>
        <a:xfrm>
          <a:off x="1583530" y="391515"/>
          <a:ext cx="4269078" cy="4269078"/>
        </a:xfrm>
        <a:prstGeom prst="blockArc">
          <a:avLst>
            <a:gd name="adj1" fmla="val 11880000"/>
            <a:gd name="adj2" fmla="val 14040000"/>
            <a:gd name="adj3" fmla="val 275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3747FF2-E108-4BF1-BA91-D91E124A6D3F}">
      <dsp:nvSpPr>
        <dsp:cNvPr id="0" name=""/>
        <dsp:cNvSpPr/>
      </dsp:nvSpPr>
      <dsp:spPr>
        <a:xfrm>
          <a:off x="1583530" y="391515"/>
          <a:ext cx="4269078" cy="4269078"/>
        </a:xfrm>
        <a:prstGeom prst="blockArc">
          <a:avLst>
            <a:gd name="adj1" fmla="val 9720000"/>
            <a:gd name="adj2" fmla="val 11880000"/>
            <a:gd name="adj3" fmla="val 275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0ADD91F-8878-476D-A9AA-208EF716A374}">
      <dsp:nvSpPr>
        <dsp:cNvPr id="0" name=""/>
        <dsp:cNvSpPr/>
      </dsp:nvSpPr>
      <dsp:spPr>
        <a:xfrm>
          <a:off x="1600358" y="445788"/>
          <a:ext cx="4269078" cy="4269078"/>
        </a:xfrm>
        <a:prstGeom prst="blockArc">
          <a:avLst>
            <a:gd name="adj1" fmla="val 7587209"/>
            <a:gd name="adj2" fmla="val 9812795"/>
            <a:gd name="adj3" fmla="val 275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DC1F16C-98AE-4689-BC86-9F42B4348081}">
      <dsp:nvSpPr>
        <dsp:cNvPr id="0" name=""/>
        <dsp:cNvSpPr/>
      </dsp:nvSpPr>
      <dsp:spPr>
        <a:xfrm>
          <a:off x="1535544" y="399775"/>
          <a:ext cx="4269078" cy="4269078"/>
        </a:xfrm>
        <a:prstGeom prst="blockArc">
          <a:avLst>
            <a:gd name="adj1" fmla="val 5095364"/>
            <a:gd name="adj2" fmla="val 7457397"/>
            <a:gd name="adj3" fmla="val 275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8DB92B-1E3A-45C5-A3F4-DDD03DAF6465}">
      <dsp:nvSpPr>
        <dsp:cNvPr id="0" name=""/>
        <dsp:cNvSpPr/>
      </dsp:nvSpPr>
      <dsp:spPr>
        <a:xfrm>
          <a:off x="1576660" y="396528"/>
          <a:ext cx="4269078" cy="4269078"/>
        </a:xfrm>
        <a:prstGeom prst="blockArc">
          <a:avLst>
            <a:gd name="adj1" fmla="val 3226112"/>
            <a:gd name="adj2" fmla="val 5162719"/>
            <a:gd name="adj3" fmla="val 275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B4AFDFE-4447-4085-A5D7-9501912F0DE2}">
      <dsp:nvSpPr>
        <dsp:cNvPr id="0" name=""/>
        <dsp:cNvSpPr/>
      </dsp:nvSpPr>
      <dsp:spPr>
        <a:xfrm>
          <a:off x="1583530" y="391515"/>
          <a:ext cx="4269078" cy="4269078"/>
        </a:xfrm>
        <a:prstGeom prst="blockArc">
          <a:avLst>
            <a:gd name="adj1" fmla="val 1080000"/>
            <a:gd name="adj2" fmla="val 3240000"/>
            <a:gd name="adj3" fmla="val 275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6F377DE-2D66-4FEF-99A9-8F181BB0C85D}">
      <dsp:nvSpPr>
        <dsp:cNvPr id="0" name=""/>
        <dsp:cNvSpPr/>
      </dsp:nvSpPr>
      <dsp:spPr>
        <a:xfrm>
          <a:off x="1583530" y="391515"/>
          <a:ext cx="4269078" cy="4269078"/>
        </a:xfrm>
        <a:prstGeom prst="blockArc">
          <a:avLst>
            <a:gd name="adj1" fmla="val 20520000"/>
            <a:gd name="adj2" fmla="val 1080000"/>
            <a:gd name="adj3" fmla="val 275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4DD6B55-5814-48D4-B404-13D436014132}">
      <dsp:nvSpPr>
        <dsp:cNvPr id="0" name=""/>
        <dsp:cNvSpPr/>
      </dsp:nvSpPr>
      <dsp:spPr>
        <a:xfrm>
          <a:off x="1583530" y="391515"/>
          <a:ext cx="4269078" cy="4269078"/>
        </a:xfrm>
        <a:prstGeom prst="blockArc">
          <a:avLst>
            <a:gd name="adj1" fmla="val 18360000"/>
            <a:gd name="adj2" fmla="val 20520000"/>
            <a:gd name="adj3" fmla="val 275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8D17BAD-E265-482D-8E7F-80D5C9C433AC}">
      <dsp:nvSpPr>
        <dsp:cNvPr id="0" name=""/>
        <dsp:cNvSpPr/>
      </dsp:nvSpPr>
      <dsp:spPr>
        <a:xfrm>
          <a:off x="1583530" y="391515"/>
          <a:ext cx="4269078" cy="4269078"/>
        </a:xfrm>
        <a:prstGeom prst="blockArc">
          <a:avLst>
            <a:gd name="adj1" fmla="val 16200000"/>
            <a:gd name="adj2" fmla="val 18360000"/>
            <a:gd name="adj3" fmla="val 275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C6FDFEF-0F0F-475C-868A-5D140DA6CB90}">
      <dsp:nvSpPr>
        <dsp:cNvPr id="0" name=""/>
        <dsp:cNvSpPr/>
      </dsp:nvSpPr>
      <dsp:spPr>
        <a:xfrm>
          <a:off x="2821287" y="1535456"/>
          <a:ext cx="1826910" cy="1950379"/>
        </a:xfrm>
        <a:prstGeom prst="ellipse">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kern="1200" dirty="0" smtClean="0"/>
        </a:p>
        <a:p>
          <a:pPr lvl="0" algn="ctr" defTabSz="711200">
            <a:lnSpc>
              <a:spcPct val="90000"/>
            </a:lnSpc>
            <a:spcBef>
              <a:spcPct val="0"/>
            </a:spcBef>
            <a:spcAft>
              <a:spcPct val="35000"/>
            </a:spcAft>
          </a:pPr>
          <a:endParaRPr lang="en-US" sz="1600" kern="1200" dirty="0" smtClean="0"/>
        </a:p>
        <a:p>
          <a:pPr lvl="0" algn="ctr" defTabSz="711200">
            <a:lnSpc>
              <a:spcPct val="90000"/>
            </a:lnSpc>
            <a:spcBef>
              <a:spcPct val="0"/>
            </a:spcBef>
            <a:spcAft>
              <a:spcPct val="35000"/>
            </a:spcAft>
          </a:pPr>
          <a:r>
            <a:rPr lang="en-US" sz="1600" kern="1200" dirty="0" smtClean="0"/>
            <a:t>Administrative</a:t>
          </a:r>
          <a:endParaRPr lang="en-US" sz="1600" kern="1200" dirty="0"/>
        </a:p>
      </dsp:txBody>
      <dsp:txXfrm>
        <a:off x="3088832" y="1821082"/>
        <a:ext cx="1291820" cy="1379127"/>
      </dsp:txXfrm>
    </dsp:sp>
    <dsp:sp modelId="{9461CE99-1FB3-43F2-BF6F-015296E8C394}">
      <dsp:nvSpPr>
        <dsp:cNvPr id="0" name=""/>
        <dsp:cNvSpPr/>
      </dsp:nvSpPr>
      <dsp:spPr>
        <a:xfrm>
          <a:off x="3146926" y="-64742"/>
          <a:ext cx="1142287" cy="971368"/>
        </a:xfrm>
        <a:prstGeom prst="ellips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HR</a:t>
          </a:r>
          <a:endParaRPr lang="en-US" sz="2000" kern="1200" dirty="0"/>
        </a:p>
      </dsp:txBody>
      <dsp:txXfrm>
        <a:off x="3314210" y="77512"/>
        <a:ext cx="807719" cy="686860"/>
      </dsp:txXfrm>
    </dsp:sp>
    <dsp:sp modelId="{4939EEF0-9FCB-436F-A73E-E57354DB36DC}">
      <dsp:nvSpPr>
        <dsp:cNvPr id="0" name=""/>
        <dsp:cNvSpPr/>
      </dsp:nvSpPr>
      <dsp:spPr>
        <a:xfrm>
          <a:off x="4254454" y="230721"/>
          <a:ext cx="1401941" cy="1184521"/>
        </a:xfrm>
        <a:prstGeom prst="ellips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Admission</a:t>
          </a:r>
        </a:p>
      </dsp:txBody>
      <dsp:txXfrm>
        <a:off x="4459764" y="404190"/>
        <a:ext cx="991321" cy="837583"/>
      </dsp:txXfrm>
    </dsp:sp>
    <dsp:sp modelId="{5CC5DB8E-836B-4C6D-A169-27644A6F2596}">
      <dsp:nvSpPr>
        <dsp:cNvPr id="0" name=""/>
        <dsp:cNvSpPr/>
      </dsp:nvSpPr>
      <dsp:spPr>
        <a:xfrm>
          <a:off x="5149008" y="1283278"/>
          <a:ext cx="1142287" cy="1184521"/>
        </a:xfrm>
        <a:prstGeom prst="ellips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E-Notice </a:t>
          </a:r>
        </a:p>
        <a:p>
          <a:pPr lvl="0" algn="ctr" defTabSz="711200">
            <a:lnSpc>
              <a:spcPct val="90000"/>
            </a:lnSpc>
            <a:spcBef>
              <a:spcPct val="0"/>
            </a:spcBef>
            <a:spcAft>
              <a:spcPct val="35000"/>
            </a:spcAft>
          </a:pPr>
          <a:r>
            <a:rPr lang="en-US" sz="1600" kern="1200" dirty="0" smtClean="0"/>
            <a:t>Board</a:t>
          </a:r>
          <a:endParaRPr lang="en-US" sz="1600" kern="1200" dirty="0"/>
        </a:p>
      </dsp:txBody>
      <dsp:txXfrm>
        <a:off x="5316292" y="1456747"/>
        <a:ext cx="807719" cy="837583"/>
      </dsp:txXfrm>
    </dsp:sp>
    <dsp:sp modelId="{05A35102-6C98-443D-BA8D-5CEA396F5900}">
      <dsp:nvSpPr>
        <dsp:cNvPr id="0" name=""/>
        <dsp:cNvSpPr/>
      </dsp:nvSpPr>
      <dsp:spPr>
        <a:xfrm>
          <a:off x="5041349" y="2584310"/>
          <a:ext cx="1357607" cy="1184521"/>
        </a:xfrm>
        <a:prstGeom prst="ellips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Inventory </a:t>
          </a:r>
          <a:endParaRPr lang="en-US" sz="1600" kern="1200" dirty="0"/>
        </a:p>
      </dsp:txBody>
      <dsp:txXfrm>
        <a:off x="5240166" y="2757779"/>
        <a:ext cx="959973" cy="837583"/>
      </dsp:txXfrm>
    </dsp:sp>
    <dsp:sp modelId="{BAB09357-2CAA-41D0-8CD1-374345C2C98E}">
      <dsp:nvSpPr>
        <dsp:cNvPr id="0" name=""/>
        <dsp:cNvSpPr/>
      </dsp:nvSpPr>
      <dsp:spPr>
        <a:xfrm>
          <a:off x="4447950" y="3722761"/>
          <a:ext cx="1014950" cy="1012735"/>
        </a:xfrm>
        <a:prstGeom prst="ellipse">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Hostel</a:t>
          </a:r>
          <a:endParaRPr lang="en-US" sz="1400" kern="1200" dirty="0"/>
        </a:p>
      </dsp:txBody>
      <dsp:txXfrm>
        <a:off x="4596586" y="3871073"/>
        <a:ext cx="717678" cy="716111"/>
      </dsp:txXfrm>
    </dsp:sp>
    <dsp:sp modelId="{40487F41-FF4E-4BEF-9E5F-8A47E1D3BEA4}">
      <dsp:nvSpPr>
        <dsp:cNvPr id="0" name=""/>
        <dsp:cNvSpPr/>
      </dsp:nvSpPr>
      <dsp:spPr>
        <a:xfrm>
          <a:off x="3240007" y="4168396"/>
          <a:ext cx="1232754" cy="925546"/>
        </a:xfrm>
        <a:prstGeom prst="ellipse">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Transport</a:t>
          </a:r>
          <a:endParaRPr lang="en-US" sz="1400" kern="1200" dirty="0"/>
        </a:p>
      </dsp:txBody>
      <dsp:txXfrm>
        <a:off x="3420540" y="4303939"/>
        <a:ext cx="871688" cy="654460"/>
      </dsp:txXfrm>
    </dsp:sp>
    <dsp:sp modelId="{7BCE698D-8AEB-4B7F-B986-B11509C637FA}">
      <dsp:nvSpPr>
        <dsp:cNvPr id="0" name=""/>
        <dsp:cNvSpPr/>
      </dsp:nvSpPr>
      <dsp:spPr>
        <a:xfrm>
          <a:off x="1912958" y="3681293"/>
          <a:ext cx="1142287" cy="1184521"/>
        </a:xfrm>
        <a:prstGeom prst="ellips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Visitor Logs</a:t>
          </a:r>
          <a:endParaRPr lang="en-US" sz="1100" kern="1200" dirty="0"/>
        </a:p>
      </dsp:txBody>
      <dsp:txXfrm>
        <a:off x="2080242" y="3854762"/>
        <a:ext cx="807719" cy="837583"/>
      </dsp:txXfrm>
    </dsp:sp>
    <dsp:sp modelId="{CB1DF9BF-BE4B-429E-958D-8FDDD1938710}">
      <dsp:nvSpPr>
        <dsp:cNvPr id="0" name=""/>
        <dsp:cNvSpPr/>
      </dsp:nvSpPr>
      <dsp:spPr>
        <a:xfrm>
          <a:off x="1144843" y="2584310"/>
          <a:ext cx="1142287" cy="1184521"/>
        </a:xfrm>
        <a:prstGeom prst="ellipse">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Payroll</a:t>
          </a:r>
          <a:endParaRPr lang="en-US" sz="1400" kern="1200" dirty="0"/>
        </a:p>
      </dsp:txBody>
      <dsp:txXfrm>
        <a:off x="1312127" y="2757779"/>
        <a:ext cx="807719" cy="837583"/>
      </dsp:txXfrm>
    </dsp:sp>
    <dsp:sp modelId="{79FFABF6-4524-4686-AB19-90491016F1CA}">
      <dsp:nvSpPr>
        <dsp:cNvPr id="0" name=""/>
        <dsp:cNvSpPr/>
      </dsp:nvSpPr>
      <dsp:spPr>
        <a:xfrm>
          <a:off x="1144843" y="1283278"/>
          <a:ext cx="1142287" cy="1184521"/>
        </a:xfrm>
        <a:prstGeom prst="ellips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Task Management</a:t>
          </a:r>
          <a:endParaRPr lang="en-US" sz="1100" kern="1200" dirty="0"/>
        </a:p>
      </dsp:txBody>
      <dsp:txXfrm>
        <a:off x="1312127" y="1456747"/>
        <a:ext cx="807719" cy="837583"/>
      </dsp:txXfrm>
    </dsp:sp>
    <dsp:sp modelId="{831A5884-E04B-40C2-86AF-1CE9E4900025}">
      <dsp:nvSpPr>
        <dsp:cNvPr id="0" name=""/>
        <dsp:cNvSpPr/>
      </dsp:nvSpPr>
      <dsp:spPr>
        <a:xfrm>
          <a:off x="1909571" y="230721"/>
          <a:ext cx="1142287" cy="1184521"/>
        </a:xfrm>
        <a:prstGeom prst="ellips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Budget and Accounts</a:t>
          </a:r>
          <a:endParaRPr lang="en-US" sz="1100" kern="1200" dirty="0"/>
        </a:p>
      </dsp:txBody>
      <dsp:txXfrm>
        <a:off x="2076855" y="404190"/>
        <a:ext cx="807719" cy="83758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90EB73-BE53-4983-AE0C-7983AAE9F253}">
      <dsp:nvSpPr>
        <dsp:cNvPr id="0" name=""/>
        <dsp:cNvSpPr/>
      </dsp:nvSpPr>
      <dsp:spPr>
        <a:xfrm>
          <a:off x="2954821" y="1548722"/>
          <a:ext cx="2301242" cy="1912360"/>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latin typeface="+mn-lt"/>
            </a:rPr>
            <a:t>Student Feedback and Grievance  </a:t>
          </a:r>
          <a:endParaRPr lang="en-IN" sz="2000" b="1" kern="1200" dirty="0">
            <a:latin typeface="+mn-lt"/>
          </a:endParaRPr>
        </a:p>
      </dsp:txBody>
      <dsp:txXfrm>
        <a:off x="3328712" y="1859430"/>
        <a:ext cx="1553460" cy="1290944"/>
      </dsp:txXfrm>
    </dsp:sp>
    <dsp:sp modelId="{CD2B67C4-00FB-4A0B-B561-98747F52B147}">
      <dsp:nvSpPr>
        <dsp:cNvPr id="0" name=""/>
        <dsp:cNvSpPr/>
      </dsp:nvSpPr>
      <dsp:spPr>
        <a:xfrm>
          <a:off x="4361691" y="786217"/>
          <a:ext cx="766147" cy="66013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EE93D4-24BB-43F3-9B32-913BE4A807C2}">
      <dsp:nvSpPr>
        <dsp:cNvPr id="0" name=""/>
        <dsp:cNvSpPr/>
      </dsp:nvSpPr>
      <dsp:spPr>
        <a:xfrm>
          <a:off x="3057555" y="-43253"/>
          <a:ext cx="2103330" cy="1584163"/>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latin typeface="+mn-lt"/>
            </a:rPr>
            <a:t>Open House Sessions</a:t>
          </a:r>
          <a:endParaRPr lang="en-IN" sz="2000" b="1" kern="1200" dirty="0">
            <a:latin typeface="+mn-lt"/>
          </a:endParaRPr>
        </a:p>
      </dsp:txBody>
      <dsp:txXfrm>
        <a:off x="3383698" y="202388"/>
        <a:ext cx="1451044" cy="1092881"/>
      </dsp:txXfrm>
    </dsp:sp>
    <dsp:sp modelId="{C7EA8F01-D7F9-4FAE-9330-059B8E3C0DC7}">
      <dsp:nvSpPr>
        <dsp:cNvPr id="0" name=""/>
        <dsp:cNvSpPr/>
      </dsp:nvSpPr>
      <dsp:spPr>
        <a:xfrm>
          <a:off x="5255844" y="2020323"/>
          <a:ext cx="766147" cy="66013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5CADC0-CB27-4647-9108-07212A453103}">
      <dsp:nvSpPr>
        <dsp:cNvPr id="0" name=""/>
        <dsp:cNvSpPr/>
      </dsp:nvSpPr>
      <dsp:spPr>
        <a:xfrm>
          <a:off x="4638359" y="816025"/>
          <a:ext cx="2132585" cy="1636536"/>
        </a:xfrm>
        <a:prstGeom prst="hexagon">
          <a:avLst>
            <a:gd name="adj" fmla="val 28570"/>
            <a:gd name="vf" fmla="val 115470"/>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latin typeface="+mn-lt"/>
            </a:rPr>
            <a:t>Sports </a:t>
          </a:r>
          <a:endParaRPr lang="en-IN" sz="2000" b="1" kern="1200" dirty="0">
            <a:latin typeface="+mn-lt"/>
          </a:endParaRPr>
        </a:p>
      </dsp:txBody>
      <dsp:txXfrm>
        <a:off x="4971927" y="1072004"/>
        <a:ext cx="1465449" cy="1124578"/>
      </dsp:txXfrm>
    </dsp:sp>
    <dsp:sp modelId="{D8DE1BC5-B5FE-4846-92D6-30EFE501AFB7}">
      <dsp:nvSpPr>
        <dsp:cNvPr id="0" name=""/>
        <dsp:cNvSpPr/>
      </dsp:nvSpPr>
      <dsp:spPr>
        <a:xfrm>
          <a:off x="4634707" y="3413396"/>
          <a:ext cx="766147" cy="66013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A7CE02-8DE1-4B9F-B85E-CD824B8DCC3F}">
      <dsp:nvSpPr>
        <dsp:cNvPr id="0" name=""/>
        <dsp:cNvSpPr/>
      </dsp:nvSpPr>
      <dsp:spPr>
        <a:xfrm>
          <a:off x="4647919" y="2547311"/>
          <a:ext cx="1913642" cy="1739196"/>
        </a:xfrm>
        <a:prstGeom prst="hexagon">
          <a:avLst>
            <a:gd name="adj" fmla="val 28570"/>
            <a:gd name="vf" fmla="val 115470"/>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latin typeface="+mn-lt"/>
            </a:rPr>
            <a:t>Clubs and Committees </a:t>
          </a:r>
          <a:endParaRPr lang="en-IN" sz="2000" b="1" kern="1200" dirty="0">
            <a:latin typeface="+mn-lt"/>
          </a:endParaRPr>
        </a:p>
      </dsp:txBody>
      <dsp:txXfrm>
        <a:off x="4976098" y="2845574"/>
        <a:ext cx="1257284" cy="1142670"/>
      </dsp:txXfrm>
    </dsp:sp>
    <dsp:sp modelId="{E8D1B5AF-9FD3-4AA0-881F-CF730E7A1A1D}">
      <dsp:nvSpPr>
        <dsp:cNvPr id="0" name=""/>
        <dsp:cNvSpPr/>
      </dsp:nvSpPr>
      <dsp:spPr>
        <a:xfrm>
          <a:off x="3093910" y="3558003"/>
          <a:ext cx="766147" cy="66013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396083-8E58-4A29-8607-0FF2BCF7930D}">
      <dsp:nvSpPr>
        <dsp:cNvPr id="0" name=""/>
        <dsp:cNvSpPr/>
      </dsp:nvSpPr>
      <dsp:spPr>
        <a:xfrm>
          <a:off x="2926750" y="3483197"/>
          <a:ext cx="2276478" cy="1468100"/>
        </a:xfrm>
        <a:prstGeom prst="hexagon">
          <a:avLst>
            <a:gd name="adj" fmla="val 28570"/>
            <a:gd name="vf" fmla="val 115470"/>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latin typeface="+mn-lt"/>
            </a:rPr>
            <a:t>students and management Interface</a:t>
          </a:r>
        </a:p>
      </dsp:txBody>
      <dsp:txXfrm>
        <a:off x="3256269" y="3695703"/>
        <a:ext cx="1617440" cy="1043088"/>
      </dsp:txXfrm>
    </dsp:sp>
    <dsp:sp modelId="{DE0917CC-86B9-4F4E-A04D-DC6D4ED162E7}">
      <dsp:nvSpPr>
        <dsp:cNvPr id="0" name=""/>
        <dsp:cNvSpPr/>
      </dsp:nvSpPr>
      <dsp:spPr>
        <a:xfrm>
          <a:off x="2185113" y="2324392"/>
          <a:ext cx="766147" cy="66013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AB148A-19B0-4979-8B8D-DFACEF32B997}">
      <dsp:nvSpPr>
        <dsp:cNvPr id="0" name=""/>
        <dsp:cNvSpPr/>
      </dsp:nvSpPr>
      <dsp:spPr>
        <a:xfrm>
          <a:off x="1573714" y="2536943"/>
          <a:ext cx="2004534" cy="1678127"/>
        </a:xfrm>
        <a:prstGeom prst="hexagon">
          <a:avLst>
            <a:gd name="adj" fmla="val 28570"/>
            <a:gd name="vf" fmla="val 115470"/>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latin typeface="+mn-lt"/>
            </a:rPr>
            <a:t>Organizing Festivals</a:t>
          </a:r>
          <a:endParaRPr lang="en-IN" sz="2000" b="1" kern="1200" dirty="0">
            <a:latin typeface="+mn-lt"/>
          </a:endParaRPr>
        </a:p>
      </dsp:txBody>
      <dsp:txXfrm>
        <a:off x="1900572" y="2810577"/>
        <a:ext cx="1350818" cy="1130859"/>
      </dsp:txXfrm>
    </dsp:sp>
    <dsp:sp modelId="{444ABF8E-649E-4C6E-8523-4AAF30BEA397}">
      <dsp:nvSpPr>
        <dsp:cNvPr id="0" name=""/>
        <dsp:cNvSpPr/>
      </dsp:nvSpPr>
      <dsp:spPr>
        <a:xfrm>
          <a:off x="1599698" y="817665"/>
          <a:ext cx="1952565" cy="1629295"/>
        </a:xfrm>
        <a:prstGeom prst="hexagon">
          <a:avLst>
            <a:gd name="adj" fmla="val 28570"/>
            <a:gd name="vf" fmla="val 11547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latin typeface="+mn-lt"/>
            </a:rPr>
            <a:t>Student care Centers</a:t>
          </a:r>
          <a:endParaRPr lang="en-IN" sz="2000" b="1" kern="1200" dirty="0">
            <a:latin typeface="+mn-lt"/>
          </a:endParaRPr>
        </a:p>
      </dsp:txBody>
      <dsp:txXfrm>
        <a:off x="1917575" y="1082914"/>
        <a:ext cx="1316811" cy="109879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EBBAFB-B1E9-4271-A6BB-1A95E5D25454}">
      <dsp:nvSpPr>
        <dsp:cNvPr id="0" name=""/>
        <dsp:cNvSpPr/>
      </dsp:nvSpPr>
      <dsp:spPr>
        <a:xfrm>
          <a:off x="3521954" y="1460075"/>
          <a:ext cx="1855819" cy="1605359"/>
        </a:xfrm>
        <a:prstGeom prst="hexagon">
          <a:avLst>
            <a:gd name="adj" fmla="val 2857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smtClean="0">
              <a:latin typeface="+mj-lt"/>
            </a:rPr>
            <a:t>360</a:t>
          </a:r>
          <a:r>
            <a:rPr lang="en-US" sz="1900" b="1" kern="1200" dirty="0" smtClean="0">
              <a:latin typeface="+mj-lt"/>
              <a:cs typeface="Times New Roman" panose="02020603050405020304" pitchFamily="18" charset="0"/>
            </a:rPr>
            <a:t>° Program</a:t>
          </a:r>
          <a:endParaRPr lang="en-US" sz="1900" b="1" kern="1200" dirty="0">
            <a:latin typeface="+mj-lt"/>
          </a:endParaRPr>
        </a:p>
      </dsp:txBody>
      <dsp:txXfrm>
        <a:off x="3829489" y="1726106"/>
        <a:ext cx="1240749" cy="1073297"/>
      </dsp:txXfrm>
    </dsp:sp>
    <dsp:sp modelId="{08A6EFBA-D78B-452A-96F2-DA0C29F3B41E}">
      <dsp:nvSpPr>
        <dsp:cNvPr id="0" name=""/>
        <dsp:cNvSpPr/>
      </dsp:nvSpPr>
      <dsp:spPr>
        <a:xfrm>
          <a:off x="4684054" y="692019"/>
          <a:ext cx="700195" cy="603310"/>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2C8E73-439C-4F32-91D3-6C56E08C6D58}">
      <dsp:nvSpPr>
        <dsp:cNvPr id="0" name=""/>
        <dsp:cNvSpPr/>
      </dsp:nvSpPr>
      <dsp:spPr>
        <a:xfrm>
          <a:off x="3692902" y="0"/>
          <a:ext cx="1520831" cy="1315697"/>
        </a:xfrm>
        <a:prstGeom prst="hexagon">
          <a:avLst>
            <a:gd name="adj" fmla="val 2857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smtClean="0"/>
            <a:t>Comm. Skills</a:t>
          </a:r>
          <a:endParaRPr lang="en-US" sz="1600" kern="1200" dirty="0"/>
        </a:p>
      </dsp:txBody>
      <dsp:txXfrm>
        <a:off x="3944936" y="218039"/>
        <a:ext cx="1016763" cy="879619"/>
      </dsp:txXfrm>
    </dsp:sp>
    <dsp:sp modelId="{EA2F52CD-C481-4E67-8CD3-F807A221948D}">
      <dsp:nvSpPr>
        <dsp:cNvPr id="0" name=""/>
        <dsp:cNvSpPr/>
      </dsp:nvSpPr>
      <dsp:spPr>
        <a:xfrm>
          <a:off x="5501236" y="1819889"/>
          <a:ext cx="700195" cy="603310"/>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49F286-8C90-41E3-B13F-198F993DC56F}">
      <dsp:nvSpPr>
        <dsp:cNvPr id="0" name=""/>
        <dsp:cNvSpPr/>
      </dsp:nvSpPr>
      <dsp:spPr>
        <a:xfrm>
          <a:off x="5087680" y="809242"/>
          <a:ext cx="1520831" cy="1315697"/>
        </a:xfrm>
        <a:prstGeom prst="hexagon">
          <a:avLst>
            <a:gd name="adj" fmla="val 28570"/>
            <a:gd name="vf" fmla="val 115470"/>
          </a:avLst>
        </a:prstGeom>
        <a:solidFill>
          <a:schemeClr val="accent5">
            <a:hueOff val="-1470669"/>
            <a:satOff val="-2046"/>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smtClean="0"/>
            <a:t>Aptitude Test</a:t>
          </a:r>
          <a:endParaRPr lang="en-US" sz="1800" kern="1200" dirty="0"/>
        </a:p>
      </dsp:txBody>
      <dsp:txXfrm>
        <a:off x="5339714" y="1027281"/>
        <a:ext cx="1016763" cy="879619"/>
      </dsp:txXfrm>
    </dsp:sp>
    <dsp:sp modelId="{784AF4CF-14FF-4414-B060-73557781371E}">
      <dsp:nvSpPr>
        <dsp:cNvPr id="0" name=""/>
        <dsp:cNvSpPr/>
      </dsp:nvSpPr>
      <dsp:spPr>
        <a:xfrm>
          <a:off x="4933568" y="3093043"/>
          <a:ext cx="700195" cy="603310"/>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9A8D4A-7C09-42FF-9C01-6CFC38BCAAAC}">
      <dsp:nvSpPr>
        <dsp:cNvPr id="0" name=""/>
        <dsp:cNvSpPr/>
      </dsp:nvSpPr>
      <dsp:spPr>
        <a:xfrm>
          <a:off x="5087680" y="2400118"/>
          <a:ext cx="1520831" cy="1315697"/>
        </a:xfrm>
        <a:prstGeom prst="hexagon">
          <a:avLst>
            <a:gd name="adj" fmla="val 28570"/>
            <a:gd name="vf" fmla="val 115470"/>
          </a:avLst>
        </a:prstGeom>
        <a:solidFill>
          <a:schemeClr val="accent5">
            <a:hueOff val="-2941338"/>
            <a:satOff val="-409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smtClean="0"/>
            <a:t>Verbal Ability</a:t>
          </a:r>
          <a:endParaRPr lang="en-US" sz="1900" kern="1200" dirty="0"/>
        </a:p>
      </dsp:txBody>
      <dsp:txXfrm>
        <a:off x="5339714" y="2618157"/>
        <a:ext cx="1016763" cy="879619"/>
      </dsp:txXfrm>
    </dsp:sp>
    <dsp:sp modelId="{7DBF76A9-216C-4EAF-AF39-06E6A605A859}">
      <dsp:nvSpPr>
        <dsp:cNvPr id="0" name=""/>
        <dsp:cNvSpPr/>
      </dsp:nvSpPr>
      <dsp:spPr>
        <a:xfrm>
          <a:off x="3525407" y="3225201"/>
          <a:ext cx="700195" cy="603310"/>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628DAB-05AA-4BA7-A04F-DCD5BE051D74}">
      <dsp:nvSpPr>
        <dsp:cNvPr id="0" name=""/>
        <dsp:cNvSpPr/>
      </dsp:nvSpPr>
      <dsp:spPr>
        <a:xfrm>
          <a:off x="3692902" y="3210265"/>
          <a:ext cx="1520831" cy="1315697"/>
        </a:xfrm>
        <a:prstGeom prst="hexagon">
          <a:avLst>
            <a:gd name="adj" fmla="val 28570"/>
            <a:gd name="vf" fmla="val 115470"/>
          </a:avLst>
        </a:prstGeom>
        <a:solidFill>
          <a:schemeClr val="accent5">
            <a:hueOff val="-4412007"/>
            <a:satOff val="-613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smtClean="0"/>
            <a:t>Soft Skills</a:t>
          </a:r>
          <a:endParaRPr lang="en-US" sz="1900" kern="1200" dirty="0"/>
        </a:p>
      </dsp:txBody>
      <dsp:txXfrm>
        <a:off x="3944936" y="3428304"/>
        <a:ext cx="1016763" cy="879619"/>
      </dsp:txXfrm>
    </dsp:sp>
    <dsp:sp modelId="{2125CCF9-647A-4BA9-93BA-502D1C7AE20B}">
      <dsp:nvSpPr>
        <dsp:cNvPr id="0" name=""/>
        <dsp:cNvSpPr/>
      </dsp:nvSpPr>
      <dsp:spPr>
        <a:xfrm>
          <a:off x="2694843" y="2097783"/>
          <a:ext cx="700195" cy="603310"/>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CFAFB9-CAF2-44F4-A2FF-345D6D41CA5D}">
      <dsp:nvSpPr>
        <dsp:cNvPr id="0" name=""/>
        <dsp:cNvSpPr/>
      </dsp:nvSpPr>
      <dsp:spPr>
        <a:xfrm>
          <a:off x="2291648" y="2401023"/>
          <a:ext cx="1520831" cy="1315697"/>
        </a:xfrm>
        <a:prstGeom prst="hexagon">
          <a:avLst>
            <a:gd name="adj" fmla="val 28570"/>
            <a:gd name="vf" fmla="val 115470"/>
          </a:avLst>
        </a:prstGeom>
        <a:solidFill>
          <a:schemeClr val="accent5">
            <a:hueOff val="-5882676"/>
            <a:satOff val="-8182"/>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smtClean="0"/>
            <a:t>IT based Technical Skills</a:t>
          </a:r>
          <a:endParaRPr lang="en-US" sz="1900" kern="1200" dirty="0"/>
        </a:p>
      </dsp:txBody>
      <dsp:txXfrm>
        <a:off x="2543682" y="2619062"/>
        <a:ext cx="1016763" cy="879619"/>
      </dsp:txXfrm>
    </dsp:sp>
    <dsp:sp modelId="{C79C9201-27E5-47DA-8E28-3AB940D7F260}">
      <dsp:nvSpPr>
        <dsp:cNvPr id="0" name=""/>
        <dsp:cNvSpPr/>
      </dsp:nvSpPr>
      <dsp:spPr>
        <a:xfrm>
          <a:off x="2291648" y="807431"/>
          <a:ext cx="1520831" cy="1315697"/>
        </a:xfrm>
        <a:prstGeom prst="hexagon">
          <a:avLst>
            <a:gd name="adj" fmla="val 28570"/>
            <a:gd name="vf" fmla="val 11547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smtClean="0"/>
            <a:t>Core Technical Skills</a:t>
          </a:r>
          <a:endParaRPr lang="en-US" sz="1900" kern="1200" dirty="0"/>
        </a:p>
      </dsp:txBody>
      <dsp:txXfrm>
        <a:off x="2543682" y="1025470"/>
        <a:ext cx="1016763" cy="87961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4323CF-E753-4167-87F3-88BE5083E2C2}">
      <dsp:nvSpPr>
        <dsp:cNvPr id="0" name=""/>
        <dsp:cNvSpPr/>
      </dsp:nvSpPr>
      <dsp:spPr>
        <a:xfrm>
          <a:off x="3251199" y="616"/>
          <a:ext cx="4876800" cy="2405860"/>
        </a:xfrm>
        <a:prstGeom prst="rightArrow">
          <a:avLst>
            <a:gd name="adj1" fmla="val 75000"/>
            <a:gd name="adj2" fmla="val 5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smtClean="0"/>
            <a:t>Business Communication</a:t>
          </a:r>
          <a:endParaRPr lang="en-IN" sz="2000" b="1" kern="1200" dirty="0"/>
        </a:p>
        <a:p>
          <a:pPr marL="228600" lvl="1" indent="-228600" algn="l" defTabSz="889000">
            <a:lnSpc>
              <a:spcPct val="90000"/>
            </a:lnSpc>
            <a:spcBef>
              <a:spcPct val="0"/>
            </a:spcBef>
            <a:spcAft>
              <a:spcPct val="15000"/>
            </a:spcAft>
            <a:buChar char="••"/>
          </a:pPr>
          <a:r>
            <a:rPr lang="en-US" sz="2000" b="1" kern="1200" dirty="0" smtClean="0"/>
            <a:t>Telephone Etiquettes</a:t>
          </a:r>
          <a:endParaRPr lang="en-US" sz="2000" b="1" kern="1200" dirty="0"/>
        </a:p>
        <a:p>
          <a:pPr marL="228600" lvl="1" indent="-228600" algn="l" defTabSz="889000">
            <a:lnSpc>
              <a:spcPct val="90000"/>
            </a:lnSpc>
            <a:spcBef>
              <a:spcPct val="0"/>
            </a:spcBef>
            <a:spcAft>
              <a:spcPct val="15000"/>
            </a:spcAft>
            <a:buChar char="••"/>
          </a:pPr>
          <a:r>
            <a:rPr lang="en-US" sz="2000" b="1" kern="1200" smtClean="0"/>
            <a:t>Comprehension</a:t>
          </a:r>
          <a:endParaRPr lang="en-US" sz="2000" b="1" kern="1200" dirty="0"/>
        </a:p>
        <a:p>
          <a:pPr marL="228600" lvl="1" indent="-228600" algn="l" defTabSz="889000">
            <a:lnSpc>
              <a:spcPct val="90000"/>
            </a:lnSpc>
            <a:spcBef>
              <a:spcPct val="0"/>
            </a:spcBef>
            <a:spcAft>
              <a:spcPct val="15000"/>
            </a:spcAft>
            <a:buChar char="••"/>
          </a:pPr>
          <a:r>
            <a:rPr lang="en-US" sz="2000" b="1" kern="1200" dirty="0" smtClean="0"/>
            <a:t>Email Etiquettes</a:t>
          </a:r>
          <a:endParaRPr lang="en-US" sz="2000" b="1" kern="1200" dirty="0"/>
        </a:p>
        <a:p>
          <a:pPr marL="228600" lvl="1" indent="-228600" algn="l" defTabSz="889000">
            <a:lnSpc>
              <a:spcPct val="90000"/>
            </a:lnSpc>
            <a:spcBef>
              <a:spcPct val="0"/>
            </a:spcBef>
            <a:spcAft>
              <a:spcPct val="15000"/>
            </a:spcAft>
            <a:buChar char="••"/>
          </a:pPr>
          <a:r>
            <a:rPr lang="en-US" sz="2000" b="1" kern="1200" dirty="0" smtClean="0"/>
            <a:t>Essay/ Passage Writing</a:t>
          </a:r>
          <a:endParaRPr lang="en-US" sz="2000" b="1" kern="1200" dirty="0"/>
        </a:p>
      </dsp:txBody>
      <dsp:txXfrm>
        <a:off x="3251199" y="301349"/>
        <a:ext cx="3974603" cy="1804395"/>
      </dsp:txXfrm>
    </dsp:sp>
    <dsp:sp modelId="{99E544BE-AFB7-4817-9594-855EEB995B01}">
      <dsp:nvSpPr>
        <dsp:cNvPr id="0" name=""/>
        <dsp:cNvSpPr/>
      </dsp:nvSpPr>
      <dsp:spPr>
        <a:xfrm>
          <a:off x="0" y="616"/>
          <a:ext cx="3251200" cy="24058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b="1" kern="1200" dirty="0" smtClean="0"/>
            <a:t>Communication Skills</a:t>
          </a:r>
          <a:endParaRPr lang="en-IN" sz="3200" kern="1200" dirty="0"/>
        </a:p>
      </dsp:txBody>
      <dsp:txXfrm>
        <a:off x="117444" y="118060"/>
        <a:ext cx="3016312" cy="2170972"/>
      </dsp:txXfrm>
    </dsp:sp>
    <dsp:sp modelId="{B02CA673-2701-4FD3-9D5B-1F7FDE91C3CE}">
      <dsp:nvSpPr>
        <dsp:cNvPr id="0" name=""/>
        <dsp:cNvSpPr/>
      </dsp:nvSpPr>
      <dsp:spPr>
        <a:xfrm>
          <a:off x="3251199" y="2475862"/>
          <a:ext cx="4876800" cy="2405860"/>
        </a:xfrm>
        <a:prstGeom prst="rightArrow">
          <a:avLst>
            <a:gd name="adj1" fmla="val 75000"/>
            <a:gd name="adj2" fmla="val 50000"/>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7391755"/>
              <a:satOff val="-12816"/>
              <a:lumOff val="-1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smtClean="0"/>
            <a:t>Self and interpersonal skill</a:t>
          </a:r>
          <a:endParaRPr lang="en-IN" sz="2000" b="1" kern="1200" dirty="0"/>
        </a:p>
        <a:p>
          <a:pPr marL="228600" lvl="1" indent="-228600" algn="l" defTabSz="889000">
            <a:lnSpc>
              <a:spcPct val="90000"/>
            </a:lnSpc>
            <a:spcBef>
              <a:spcPct val="0"/>
            </a:spcBef>
            <a:spcAft>
              <a:spcPct val="15000"/>
            </a:spcAft>
            <a:buChar char="••"/>
          </a:pPr>
          <a:r>
            <a:rPr lang="en-US" sz="2000" b="1" kern="1200" dirty="0" smtClean="0"/>
            <a:t>Change Management</a:t>
          </a:r>
          <a:endParaRPr lang="en-US" sz="2000" b="1" kern="1200" dirty="0"/>
        </a:p>
        <a:p>
          <a:pPr marL="228600" lvl="1" indent="-228600" algn="l" defTabSz="889000">
            <a:lnSpc>
              <a:spcPct val="90000"/>
            </a:lnSpc>
            <a:spcBef>
              <a:spcPct val="0"/>
            </a:spcBef>
            <a:spcAft>
              <a:spcPct val="15000"/>
            </a:spcAft>
            <a:buChar char="••"/>
          </a:pPr>
          <a:r>
            <a:rPr lang="en-US" sz="2000" b="1" kern="1200" dirty="0" smtClean="0"/>
            <a:t>Goal Setting</a:t>
          </a:r>
          <a:endParaRPr lang="en-US" sz="2000" b="1" kern="1200" dirty="0"/>
        </a:p>
        <a:p>
          <a:pPr marL="228600" lvl="1" indent="-228600" algn="l" defTabSz="889000">
            <a:lnSpc>
              <a:spcPct val="90000"/>
            </a:lnSpc>
            <a:spcBef>
              <a:spcPct val="0"/>
            </a:spcBef>
            <a:spcAft>
              <a:spcPct val="15000"/>
            </a:spcAft>
            <a:buChar char="••"/>
          </a:pPr>
          <a:r>
            <a:rPr lang="en-US" sz="2000" b="1" kern="1200" dirty="0" smtClean="0"/>
            <a:t>Time Management</a:t>
          </a:r>
          <a:endParaRPr lang="en-US" sz="2000" b="1" kern="1200" dirty="0"/>
        </a:p>
        <a:p>
          <a:pPr marL="228600" lvl="1" indent="-228600" algn="l" defTabSz="889000">
            <a:lnSpc>
              <a:spcPct val="90000"/>
            </a:lnSpc>
            <a:spcBef>
              <a:spcPct val="0"/>
            </a:spcBef>
            <a:spcAft>
              <a:spcPct val="15000"/>
            </a:spcAft>
            <a:buChar char="••"/>
          </a:pPr>
          <a:r>
            <a:rPr lang="en-US" sz="2000" b="1" kern="1200" dirty="0" smtClean="0"/>
            <a:t>Team work</a:t>
          </a:r>
          <a:endParaRPr lang="en-US" sz="2000" b="1" kern="1200" dirty="0"/>
        </a:p>
        <a:p>
          <a:pPr marL="228600" lvl="1" indent="-228600" algn="l" defTabSz="889000">
            <a:lnSpc>
              <a:spcPct val="90000"/>
            </a:lnSpc>
            <a:spcBef>
              <a:spcPct val="0"/>
            </a:spcBef>
            <a:spcAft>
              <a:spcPct val="15000"/>
            </a:spcAft>
            <a:buChar char="••"/>
          </a:pPr>
          <a:r>
            <a:rPr lang="en-US" sz="2000" b="1" kern="1200" dirty="0" smtClean="0"/>
            <a:t>Stress Management</a:t>
          </a:r>
          <a:endParaRPr lang="en-US" sz="2000" b="1" kern="1200" dirty="0"/>
        </a:p>
      </dsp:txBody>
      <dsp:txXfrm>
        <a:off x="3251199" y="2776595"/>
        <a:ext cx="3974603" cy="1804395"/>
      </dsp:txXfrm>
    </dsp:sp>
    <dsp:sp modelId="{98235AE8-D58C-4724-8614-09DF873901F2}">
      <dsp:nvSpPr>
        <dsp:cNvPr id="0" name=""/>
        <dsp:cNvSpPr/>
      </dsp:nvSpPr>
      <dsp:spPr>
        <a:xfrm>
          <a:off x="0" y="2475862"/>
          <a:ext cx="3251200" cy="240586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b="1" kern="1200" dirty="0" smtClean="0"/>
            <a:t>Life Skills</a:t>
          </a:r>
          <a:endParaRPr lang="en-IN" sz="3200" kern="1200" dirty="0"/>
        </a:p>
      </dsp:txBody>
      <dsp:txXfrm>
        <a:off x="117444" y="2593306"/>
        <a:ext cx="3016312" cy="21709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B455-0576-41B6-BEAE-608C44069FEF}">
      <dsp:nvSpPr>
        <dsp:cNvPr id="0" name=""/>
        <dsp:cNvSpPr/>
      </dsp:nvSpPr>
      <dsp:spPr>
        <a:xfrm>
          <a:off x="1439741" y="0"/>
          <a:ext cx="2217858" cy="968870"/>
        </a:xfrm>
        <a:prstGeom prst="roundRect">
          <a:avLst>
            <a:gd name="adj" fmla="val 10000"/>
          </a:avLst>
        </a:prstGeom>
        <a:solidFill>
          <a:schemeClr val="lt1">
            <a:hueOff val="0"/>
            <a:satOff val="0"/>
            <a:lumOff val="0"/>
            <a:alphaOff val="0"/>
          </a:schemeClr>
        </a:solidFill>
        <a:ln w="12700" cap="flat" cmpd="sng" algn="ctr">
          <a:solidFill>
            <a:schemeClr val="bg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en-US" sz="1100" b="0" kern="1200" dirty="0" smtClean="0">
              <a:latin typeface="Book Antiqua" pitchFamily="18" charset="0"/>
            </a:rPr>
            <a:t>University Business School  , conferred with Outstanding B School (North) Award, by  </a:t>
          </a:r>
          <a:r>
            <a:rPr lang="en-US" sz="1100" b="0" kern="1200" dirty="0" err="1" smtClean="0">
              <a:latin typeface="Book Antiqua" pitchFamily="18" charset="0"/>
            </a:rPr>
            <a:t>Dainik</a:t>
          </a:r>
          <a:r>
            <a:rPr lang="en-US" sz="1100" b="0" kern="1200" dirty="0" smtClean="0">
              <a:latin typeface="Book Antiqua" pitchFamily="18" charset="0"/>
            </a:rPr>
            <a:t> </a:t>
          </a:r>
          <a:r>
            <a:rPr lang="en-US" sz="1100" b="0" kern="1200" dirty="0" err="1" smtClean="0">
              <a:latin typeface="Book Antiqua" pitchFamily="18" charset="0"/>
            </a:rPr>
            <a:t>Bhaskar</a:t>
          </a:r>
          <a:endParaRPr lang="en-US" sz="1100" b="0" kern="1200" dirty="0">
            <a:latin typeface="Book Antiqua" pitchFamily="18" charset="0"/>
          </a:endParaRPr>
        </a:p>
      </dsp:txBody>
      <dsp:txXfrm>
        <a:off x="1942062" y="0"/>
        <a:ext cx="1715537" cy="968870"/>
      </dsp:txXfrm>
    </dsp:sp>
    <dsp:sp modelId="{EA87C3F7-35AF-49A3-B9CC-ABCB8687257B}">
      <dsp:nvSpPr>
        <dsp:cNvPr id="0" name=""/>
        <dsp:cNvSpPr/>
      </dsp:nvSpPr>
      <dsp:spPr>
        <a:xfrm>
          <a:off x="70751" y="73486"/>
          <a:ext cx="1070513" cy="821896"/>
        </a:xfrm>
        <a:prstGeom prst="roundRect">
          <a:avLst>
            <a:gd name="adj" fmla="val 10000"/>
          </a:avLst>
        </a:prstGeom>
        <a:blipFill rotWithShape="0">
          <a:blip xmlns:r="http://schemas.openxmlformats.org/officeDocument/2006/relationships" r:embed="rId1"/>
          <a:stretch>
            <a:fillRect/>
          </a:stretch>
        </a:blipFill>
        <a:ln w="12700" cap="flat" cmpd="sng" algn="ctr">
          <a:solidFill>
            <a:schemeClr val="bg1">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1151C221-B175-4565-8F32-E59A527E95C7}">
      <dsp:nvSpPr>
        <dsp:cNvPr id="0" name=""/>
        <dsp:cNvSpPr/>
      </dsp:nvSpPr>
      <dsp:spPr>
        <a:xfrm>
          <a:off x="1427414" y="1065757"/>
          <a:ext cx="2230185" cy="1066804"/>
        </a:xfrm>
        <a:prstGeom prst="roundRect">
          <a:avLst>
            <a:gd name="adj" fmla="val 10000"/>
          </a:avLst>
        </a:prstGeom>
        <a:solidFill>
          <a:schemeClr val="lt1">
            <a:hueOff val="0"/>
            <a:satOff val="0"/>
            <a:lumOff val="0"/>
            <a:alphaOff val="0"/>
          </a:schemeClr>
        </a:solidFill>
        <a:ln w="12700" cap="flat" cmpd="sng" algn="ctr">
          <a:solidFill>
            <a:schemeClr val="bg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en-US" sz="1100" b="0" kern="1200" dirty="0" smtClean="0">
              <a:latin typeface="Book Antiqua" pitchFamily="18" charset="0"/>
            </a:rPr>
            <a:t>Chandigarh Business School  conferred with B-School Innovation Award  in Indian B-School Awards  by  Discovery Education Media </a:t>
          </a:r>
          <a:endParaRPr lang="en-US" sz="1100" b="0" kern="1200" dirty="0">
            <a:latin typeface="Book Antiqua" pitchFamily="18" charset="0"/>
          </a:endParaRPr>
        </a:p>
      </dsp:txBody>
      <dsp:txXfrm>
        <a:off x="1932527" y="1065757"/>
        <a:ext cx="1725072" cy="1066804"/>
      </dsp:txXfrm>
    </dsp:sp>
    <dsp:sp modelId="{A4DA4ABC-F946-4B3F-829E-6835C55C41B5}">
      <dsp:nvSpPr>
        <dsp:cNvPr id="0" name=""/>
        <dsp:cNvSpPr/>
      </dsp:nvSpPr>
      <dsp:spPr>
        <a:xfrm>
          <a:off x="70749" y="1188211"/>
          <a:ext cx="1100798" cy="821896"/>
        </a:xfrm>
        <a:prstGeom prst="roundRect">
          <a:avLst>
            <a:gd name="adj" fmla="val 10000"/>
          </a:avLst>
        </a:prstGeom>
        <a:blipFill rotWithShape="0">
          <a:blip xmlns:r="http://schemas.openxmlformats.org/officeDocument/2006/relationships" r:embed="rId2"/>
          <a:stretch>
            <a:fillRect/>
          </a:stretch>
        </a:blipFill>
        <a:ln w="12700" cap="flat" cmpd="sng" algn="ctr">
          <a:solidFill>
            <a:schemeClr val="bg1">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67E19135-104B-4A74-9F80-4BD5DB477D07}">
      <dsp:nvSpPr>
        <dsp:cNvPr id="0" name=""/>
        <dsp:cNvSpPr/>
      </dsp:nvSpPr>
      <dsp:spPr>
        <a:xfrm>
          <a:off x="1427341" y="2229449"/>
          <a:ext cx="2230258" cy="968870"/>
        </a:xfrm>
        <a:prstGeom prst="roundRect">
          <a:avLst>
            <a:gd name="adj" fmla="val 10000"/>
          </a:avLst>
        </a:prstGeom>
        <a:solidFill>
          <a:schemeClr val="lt1">
            <a:hueOff val="0"/>
            <a:satOff val="0"/>
            <a:lumOff val="0"/>
            <a:alphaOff val="0"/>
          </a:schemeClr>
        </a:solidFill>
        <a:ln w="12700" cap="flat" cmpd="sng" algn="ctr">
          <a:solidFill>
            <a:schemeClr val="bg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en-US" sz="1100" b="0" kern="1200" dirty="0" smtClean="0">
              <a:latin typeface="Book Antiqua" pitchFamily="18" charset="0"/>
            </a:rPr>
            <a:t>University School of Business  , conferred with B School Leadership Award, by ET NOW </a:t>
          </a:r>
          <a:endParaRPr lang="en-US" sz="1100" b="0" kern="1200" dirty="0">
            <a:latin typeface="Book Antiqua" pitchFamily="18" charset="0"/>
          </a:endParaRPr>
        </a:p>
      </dsp:txBody>
      <dsp:txXfrm>
        <a:off x="1932471" y="2229449"/>
        <a:ext cx="1725128" cy="968870"/>
      </dsp:txXfrm>
    </dsp:sp>
    <dsp:sp modelId="{AC856CD9-B1CA-41FA-8D57-0AD25902DCB9}">
      <dsp:nvSpPr>
        <dsp:cNvPr id="0" name=""/>
        <dsp:cNvSpPr/>
      </dsp:nvSpPr>
      <dsp:spPr>
        <a:xfrm>
          <a:off x="70745" y="2302936"/>
          <a:ext cx="1135267" cy="821896"/>
        </a:xfrm>
        <a:prstGeom prst="roundRect">
          <a:avLst>
            <a:gd name="adj" fmla="val 10000"/>
          </a:avLst>
        </a:prstGeom>
        <a:blipFill rotWithShape="0">
          <a:blip xmlns:r="http://schemas.openxmlformats.org/officeDocument/2006/relationships" r:embed="rId3"/>
          <a:stretch>
            <a:fillRect/>
          </a:stretch>
        </a:blipFill>
        <a:ln w="12700" cap="flat" cmpd="sng" algn="ctr">
          <a:solidFill>
            <a:schemeClr val="bg1">
              <a:lumMod val="75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4E2959-9D7A-45C0-8305-2F255AC2C6CF}">
      <dsp:nvSpPr>
        <dsp:cNvPr id="0" name=""/>
        <dsp:cNvSpPr/>
      </dsp:nvSpPr>
      <dsp:spPr>
        <a:xfrm>
          <a:off x="3251199" y="594"/>
          <a:ext cx="4876800" cy="2317576"/>
        </a:xfrm>
        <a:prstGeom prst="rightArrow">
          <a:avLst>
            <a:gd name="adj1" fmla="val 75000"/>
            <a:gd name="adj2" fmla="val 5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smtClean="0"/>
            <a:t>Resume building </a:t>
          </a:r>
          <a:endParaRPr lang="en-IN" sz="2000" b="1" kern="1200" dirty="0"/>
        </a:p>
        <a:p>
          <a:pPr marL="228600" lvl="1" indent="-228600" algn="l" defTabSz="889000">
            <a:lnSpc>
              <a:spcPct val="90000"/>
            </a:lnSpc>
            <a:spcBef>
              <a:spcPct val="0"/>
            </a:spcBef>
            <a:spcAft>
              <a:spcPct val="15000"/>
            </a:spcAft>
            <a:buChar char="••"/>
          </a:pPr>
          <a:r>
            <a:rPr lang="en-US" sz="2000" b="1" kern="1200" dirty="0" smtClean="0"/>
            <a:t>Extempore speeches</a:t>
          </a:r>
        </a:p>
        <a:p>
          <a:pPr marL="228600" lvl="1" indent="-228600" algn="l" defTabSz="889000">
            <a:lnSpc>
              <a:spcPct val="90000"/>
            </a:lnSpc>
            <a:spcBef>
              <a:spcPct val="0"/>
            </a:spcBef>
            <a:spcAft>
              <a:spcPct val="15000"/>
            </a:spcAft>
            <a:buChar char="••"/>
          </a:pPr>
          <a:r>
            <a:rPr lang="en-US" sz="2000" b="1" kern="1200" dirty="0" smtClean="0"/>
            <a:t>Case presentation and Analysis</a:t>
          </a:r>
        </a:p>
        <a:p>
          <a:pPr marL="228600" lvl="1" indent="-228600" algn="l" defTabSz="889000">
            <a:lnSpc>
              <a:spcPct val="90000"/>
            </a:lnSpc>
            <a:spcBef>
              <a:spcPct val="0"/>
            </a:spcBef>
            <a:spcAft>
              <a:spcPct val="15000"/>
            </a:spcAft>
            <a:buChar char="••"/>
          </a:pPr>
          <a:r>
            <a:rPr lang="en-US" sz="2000" b="1" kern="1200" dirty="0" smtClean="0"/>
            <a:t>Group Discussions</a:t>
          </a:r>
        </a:p>
        <a:p>
          <a:pPr marL="228600" lvl="1" indent="-228600" algn="l" defTabSz="889000">
            <a:lnSpc>
              <a:spcPct val="90000"/>
            </a:lnSpc>
            <a:spcBef>
              <a:spcPct val="0"/>
            </a:spcBef>
            <a:spcAft>
              <a:spcPct val="15000"/>
            </a:spcAft>
            <a:buChar char="••"/>
          </a:pPr>
          <a:r>
            <a:rPr lang="en-US" sz="2000" b="1" kern="1200" dirty="0" smtClean="0"/>
            <a:t>Technical/ Personal Interviews</a:t>
          </a:r>
        </a:p>
      </dsp:txBody>
      <dsp:txXfrm>
        <a:off x="3251199" y="290291"/>
        <a:ext cx="4007709" cy="1738182"/>
      </dsp:txXfrm>
    </dsp:sp>
    <dsp:sp modelId="{FED11E28-CCD0-489E-ADCE-04125051D45F}">
      <dsp:nvSpPr>
        <dsp:cNvPr id="0" name=""/>
        <dsp:cNvSpPr/>
      </dsp:nvSpPr>
      <dsp:spPr>
        <a:xfrm>
          <a:off x="0" y="594"/>
          <a:ext cx="3251200" cy="231757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102870" rIns="205740" bIns="102870" numCol="1" spcCol="1270" anchor="ctr" anchorCtr="0">
          <a:noAutofit/>
        </a:bodyPr>
        <a:lstStyle/>
        <a:p>
          <a:pPr lvl="0" algn="ctr" defTabSz="2400300">
            <a:lnSpc>
              <a:spcPct val="90000"/>
            </a:lnSpc>
            <a:spcBef>
              <a:spcPct val="0"/>
            </a:spcBef>
            <a:spcAft>
              <a:spcPct val="35000"/>
            </a:spcAft>
          </a:pPr>
          <a:r>
            <a:rPr lang="en-US" sz="5400" b="1" kern="1200" dirty="0" smtClean="0"/>
            <a:t>Soft Skills</a:t>
          </a:r>
          <a:endParaRPr lang="en-IN" sz="5400" kern="1200" dirty="0"/>
        </a:p>
      </dsp:txBody>
      <dsp:txXfrm>
        <a:off x="113135" y="113729"/>
        <a:ext cx="3024930" cy="2091306"/>
      </dsp:txXfrm>
    </dsp:sp>
    <dsp:sp modelId="{B87155E8-01C6-4D62-A87B-5415D5DED89D}">
      <dsp:nvSpPr>
        <dsp:cNvPr id="0" name=""/>
        <dsp:cNvSpPr/>
      </dsp:nvSpPr>
      <dsp:spPr>
        <a:xfrm>
          <a:off x="3251199" y="2549928"/>
          <a:ext cx="4876800" cy="2317576"/>
        </a:xfrm>
        <a:prstGeom prst="rightArrow">
          <a:avLst>
            <a:gd name="adj1" fmla="val 75000"/>
            <a:gd name="adj2" fmla="val 5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smtClean="0"/>
            <a:t>Fundamental Mathematics</a:t>
          </a:r>
          <a:endParaRPr lang="en-IN" sz="2000" b="1" kern="1200" dirty="0"/>
        </a:p>
        <a:p>
          <a:pPr marL="228600" lvl="1" indent="-228600" algn="l" defTabSz="889000">
            <a:lnSpc>
              <a:spcPct val="90000"/>
            </a:lnSpc>
            <a:spcBef>
              <a:spcPct val="0"/>
            </a:spcBef>
            <a:spcAft>
              <a:spcPct val="15000"/>
            </a:spcAft>
            <a:buChar char="••"/>
          </a:pPr>
          <a:r>
            <a:rPr lang="en-US" sz="2000" b="1" kern="1200" dirty="0" smtClean="0"/>
            <a:t>Quantitative Aptitude</a:t>
          </a:r>
        </a:p>
        <a:p>
          <a:pPr marL="228600" lvl="1" indent="-228600" algn="l" defTabSz="889000">
            <a:lnSpc>
              <a:spcPct val="90000"/>
            </a:lnSpc>
            <a:spcBef>
              <a:spcPct val="0"/>
            </a:spcBef>
            <a:spcAft>
              <a:spcPct val="15000"/>
            </a:spcAft>
            <a:buChar char="••"/>
          </a:pPr>
          <a:r>
            <a:rPr lang="en-US" sz="2000" b="1" kern="1200" dirty="0" smtClean="0"/>
            <a:t>Logical Reasoning</a:t>
          </a:r>
        </a:p>
        <a:p>
          <a:pPr marL="228600" lvl="1" indent="-228600" algn="l" defTabSz="889000">
            <a:lnSpc>
              <a:spcPct val="90000"/>
            </a:lnSpc>
            <a:spcBef>
              <a:spcPct val="0"/>
            </a:spcBef>
            <a:spcAft>
              <a:spcPct val="15000"/>
            </a:spcAft>
            <a:buChar char="••"/>
          </a:pPr>
          <a:r>
            <a:rPr lang="en-US" sz="2000" b="1" kern="1200" dirty="0" smtClean="0"/>
            <a:t>Verbal aptitude</a:t>
          </a:r>
        </a:p>
        <a:p>
          <a:pPr marL="228600" lvl="1" indent="-228600" algn="l" defTabSz="889000">
            <a:lnSpc>
              <a:spcPct val="90000"/>
            </a:lnSpc>
            <a:spcBef>
              <a:spcPct val="0"/>
            </a:spcBef>
            <a:spcAft>
              <a:spcPct val="15000"/>
            </a:spcAft>
            <a:buChar char="••"/>
          </a:pPr>
          <a:r>
            <a:rPr lang="en-US" sz="2000" b="1" kern="1200" dirty="0" smtClean="0"/>
            <a:t>Puzzles and  Picture analysis</a:t>
          </a:r>
        </a:p>
      </dsp:txBody>
      <dsp:txXfrm>
        <a:off x="3251199" y="2839625"/>
        <a:ext cx="4007709" cy="1738182"/>
      </dsp:txXfrm>
    </dsp:sp>
    <dsp:sp modelId="{1F46F551-BADC-404D-97EE-2998D664634C}">
      <dsp:nvSpPr>
        <dsp:cNvPr id="0" name=""/>
        <dsp:cNvSpPr/>
      </dsp:nvSpPr>
      <dsp:spPr>
        <a:xfrm>
          <a:off x="0" y="2549928"/>
          <a:ext cx="3251200" cy="231757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102870" rIns="205740" bIns="102870" numCol="1" spcCol="1270" anchor="ctr" anchorCtr="0">
          <a:noAutofit/>
        </a:bodyPr>
        <a:lstStyle/>
        <a:p>
          <a:pPr lvl="0" algn="ctr" defTabSz="2400300">
            <a:lnSpc>
              <a:spcPct val="90000"/>
            </a:lnSpc>
            <a:spcBef>
              <a:spcPct val="0"/>
            </a:spcBef>
            <a:spcAft>
              <a:spcPct val="35000"/>
            </a:spcAft>
          </a:pPr>
          <a:r>
            <a:rPr lang="en-US" sz="5400" b="1" kern="1200" dirty="0" smtClean="0"/>
            <a:t>Aptitude skills</a:t>
          </a:r>
          <a:endParaRPr lang="en-IN" sz="5400" kern="1200" dirty="0"/>
        </a:p>
      </dsp:txBody>
      <dsp:txXfrm>
        <a:off x="113135" y="2663063"/>
        <a:ext cx="3024930" cy="209130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51FB76-35F8-4C6F-9A92-17DEA982C002}">
      <dsp:nvSpPr>
        <dsp:cNvPr id="0" name=""/>
        <dsp:cNvSpPr/>
      </dsp:nvSpPr>
      <dsp:spPr>
        <a:xfrm>
          <a:off x="3251199" y="67571"/>
          <a:ext cx="4876800" cy="2305703"/>
        </a:xfrm>
        <a:prstGeom prst="rightArrow">
          <a:avLst>
            <a:gd name="adj1" fmla="val 75000"/>
            <a:gd name="adj2" fmla="val 5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smtClean="0"/>
            <a:t>Java, </a:t>
          </a:r>
          <a:r>
            <a:rPr lang="en-US" sz="2000" b="1" kern="1200" dirty="0" err="1" smtClean="0"/>
            <a:t>.Net</a:t>
          </a:r>
          <a:endParaRPr lang="en-IN" sz="2000" b="1" kern="1200" dirty="0"/>
        </a:p>
        <a:p>
          <a:pPr marL="228600" lvl="1" indent="-228600" algn="l" defTabSz="889000">
            <a:lnSpc>
              <a:spcPct val="90000"/>
            </a:lnSpc>
            <a:spcBef>
              <a:spcPct val="0"/>
            </a:spcBef>
            <a:spcAft>
              <a:spcPct val="15000"/>
            </a:spcAft>
            <a:buChar char="••"/>
          </a:pPr>
          <a:r>
            <a:rPr lang="en-IN" sz="2000" b="1" kern="1200" dirty="0" smtClean="0"/>
            <a:t>OOP Concepts</a:t>
          </a:r>
          <a:endParaRPr lang="en-IN" sz="2000" b="1" kern="1200" dirty="0"/>
        </a:p>
        <a:p>
          <a:pPr marL="228600" lvl="1" indent="-228600" algn="l" defTabSz="889000">
            <a:lnSpc>
              <a:spcPct val="90000"/>
            </a:lnSpc>
            <a:spcBef>
              <a:spcPct val="0"/>
            </a:spcBef>
            <a:spcAft>
              <a:spcPct val="15000"/>
            </a:spcAft>
            <a:buChar char="••"/>
          </a:pPr>
          <a:r>
            <a:rPr lang="en-IN" sz="2000" b="1" kern="1200" dirty="0" smtClean="0"/>
            <a:t>Data-structures and Algorithms</a:t>
          </a:r>
          <a:endParaRPr lang="en-IN" sz="2000" b="1" kern="1200" dirty="0"/>
        </a:p>
      </dsp:txBody>
      <dsp:txXfrm>
        <a:off x="3251199" y="355784"/>
        <a:ext cx="4012161" cy="1729277"/>
      </dsp:txXfrm>
    </dsp:sp>
    <dsp:sp modelId="{FB190AAB-D248-4BEE-BA1F-C80BEB1708FE}">
      <dsp:nvSpPr>
        <dsp:cNvPr id="0" name=""/>
        <dsp:cNvSpPr/>
      </dsp:nvSpPr>
      <dsp:spPr>
        <a:xfrm>
          <a:off x="0" y="591"/>
          <a:ext cx="3251200" cy="2305703"/>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100965" rIns="201930" bIns="100965" numCol="1" spcCol="1270" anchor="ctr" anchorCtr="0">
          <a:noAutofit/>
        </a:bodyPr>
        <a:lstStyle/>
        <a:p>
          <a:pPr lvl="0" algn="ctr" defTabSz="2355850">
            <a:lnSpc>
              <a:spcPct val="90000"/>
            </a:lnSpc>
            <a:spcBef>
              <a:spcPct val="0"/>
            </a:spcBef>
            <a:spcAft>
              <a:spcPct val="35000"/>
            </a:spcAft>
          </a:pPr>
          <a:r>
            <a:rPr lang="en-US" sz="5300" kern="1200" dirty="0" smtClean="0"/>
            <a:t>Technical IT Based</a:t>
          </a:r>
          <a:endParaRPr lang="en-IN" sz="5300" kern="1200" dirty="0"/>
        </a:p>
      </dsp:txBody>
      <dsp:txXfrm>
        <a:off x="112555" y="113146"/>
        <a:ext cx="3026090" cy="2080593"/>
      </dsp:txXfrm>
    </dsp:sp>
    <dsp:sp modelId="{7A4D2779-D864-4256-BBAD-04871A410F74}">
      <dsp:nvSpPr>
        <dsp:cNvPr id="0" name=""/>
        <dsp:cNvSpPr/>
      </dsp:nvSpPr>
      <dsp:spPr>
        <a:xfrm>
          <a:off x="3251199" y="2536864"/>
          <a:ext cx="4876800" cy="2305703"/>
        </a:xfrm>
        <a:prstGeom prst="rightArrow">
          <a:avLst>
            <a:gd name="adj1" fmla="val 75000"/>
            <a:gd name="adj2" fmla="val 50000"/>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smtClean="0"/>
            <a:t>Quiz in each  subject</a:t>
          </a:r>
          <a:endParaRPr lang="en-IN" sz="2000" b="1" kern="1200" dirty="0"/>
        </a:p>
        <a:p>
          <a:pPr marL="228600" lvl="1" indent="-228600" algn="l" defTabSz="889000">
            <a:lnSpc>
              <a:spcPct val="90000"/>
            </a:lnSpc>
            <a:spcBef>
              <a:spcPct val="0"/>
            </a:spcBef>
            <a:spcAft>
              <a:spcPct val="15000"/>
            </a:spcAft>
            <a:buChar char="••"/>
          </a:pPr>
          <a:r>
            <a:rPr lang="en-US" sz="2000" b="1" kern="1200" dirty="0" smtClean="0"/>
            <a:t>Engineering practices</a:t>
          </a:r>
          <a:endParaRPr lang="en-IN" sz="2000" b="1" kern="1200" dirty="0"/>
        </a:p>
        <a:p>
          <a:pPr marL="228600" lvl="1" indent="-228600" algn="l" defTabSz="889000">
            <a:lnSpc>
              <a:spcPct val="90000"/>
            </a:lnSpc>
            <a:spcBef>
              <a:spcPct val="0"/>
            </a:spcBef>
            <a:spcAft>
              <a:spcPct val="15000"/>
            </a:spcAft>
            <a:buChar char="••"/>
          </a:pPr>
          <a:r>
            <a:rPr lang="en-US" sz="2000" b="1" kern="1200" dirty="0" smtClean="0"/>
            <a:t> Industrial experts </a:t>
          </a:r>
          <a:endParaRPr lang="en-IN" sz="2000" b="1" kern="1200" dirty="0"/>
        </a:p>
        <a:p>
          <a:pPr marL="228600" lvl="1" indent="-228600" algn="l" defTabSz="889000">
            <a:lnSpc>
              <a:spcPct val="90000"/>
            </a:lnSpc>
            <a:spcBef>
              <a:spcPct val="0"/>
            </a:spcBef>
            <a:spcAft>
              <a:spcPct val="15000"/>
            </a:spcAft>
            <a:buChar char="••"/>
          </a:pPr>
          <a:r>
            <a:rPr lang="en-US" sz="2000" b="1" kern="1200" dirty="0" smtClean="0"/>
            <a:t>Projects at each level</a:t>
          </a:r>
          <a:endParaRPr lang="en-IN" sz="2000" b="1" kern="1200" dirty="0"/>
        </a:p>
      </dsp:txBody>
      <dsp:txXfrm>
        <a:off x="3251199" y="2825077"/>
        <a:ext cx="4012161" cy="1729277"/>
      </dsp:txXfrm>
    </dsp:sp>
    <dsp:sp modelId="{9CF1F6A1-EFEC-4A3E-802B-C0850DA3319B}">
      <dsp:nvSpPr>
        <dsp:cNvPr id="0" name=""/>
        <dsp:cNvSpPr/>
      </dsp:nvSpPr>
      <dsp:spPr>
        <a:xfrm>
          <a:off x="0" y="2536864"/>
          <a:ext cx="3251200" cy="2305703"/>
        </a:xfrm>
        <a:prstGeom prst="round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100965" rIns="201930" bIns="100965" numCol="1" spcCol="1270" anchor="ctr" anchorCtr="0">
          <a:noAutofit/>
        </a:bodyPr>
        <a:lstStyle/>
        <a:p>
          <a:pPr lvl="0" algn="ctr" defTabSz="2355850">
            <a:lnSpc>
              <a:spcPct val="90000"/>
            </a:lnSpc>
            <a:spcBef>
              <a:spcPct val="0"/>
            </a:spcBef>
            <a:spcAft>
              <a:spcPct val="35000"/>
            </a:spcAft>
          </a:pPr>
          <a:r>
            <a:rPr lang="en-US" sz="5300" kern="1200" dirty="0" smtClean="0"/>
            <a:t>Technical Core</a:t>
          </a:r>
          <a:endParaRPr lang="en-IN" sz="5300" kern="1200" dirty="0"/>
        </a:p>
      </dsp:txBody>
      <dsp:txXfrm>
        <a:off x="112555" y="2649419"/>
        <a:ext cx="3026090" cy="20805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591F01-E01F-43CD-A377-4F6EB79C8C62}">
      <dsp:nvSpPr>
        <dsp:cNvPr id="0" name=""/>
        <dsp:cNvSpPr/>
      </dsp:nvSpPr>
      <dsp:spPr>
        <a:xfrm>
          <a:off x="2394350" y="1489036"/>
          <a:ext cx="2229518" cy="1637201"/>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t>Advanced and extraordinary</a:t>
          </a:r>
          <a:endParaRPr lang="en-IN" sz="1800" b="1" kern="1200" dirty="0"/>
        </a:p>
      </dsp:txBody>
      <dsp:txXfrm>
        <a:off x="2736059" y="1739963"/>
        <a:ext cx="1546100" cy="1135347"/>
      </dsp:txXfrm>
    </dsp:sp>
    <dsp:sp modelId="{84DD8266-33B0-44A2-B262-6C1202C112B0}">
      <dsp:nvSpPr>
        <dsp:cNvPr id="0" name=""/>
        <dsp:cNvSpPr/>
      </dsp:nvSpPr>
      <dsp:spPr>
        <a:xfrm>
          <a:off x="3747945" y="705746"/>
          <a:ext cx="714083" cy="61527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32188E-9B9C-4924-B904-5270DD8A5090}">
      <dsp:nvSpPr>
        <dsp:cNvPr id="0" name=""/>
        <dsp:cNvSpPr/>
      </dsp:nvSpPr>
      <dsp:spPr>
        <a:xfrm>
          <a:off x="2524166" y="0"/>
          <a:ext cx="1976931" cy="1341794"/>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t>Curriculum and teaching learning process</a:t>
          </a:r>
          <a:endParaRPr lang="en-IN" sz="1800" b="1" kern="1200" dirty="0"/>
        </a:p>
      </dsp:txBody>
      <dsp:txXfrm>
        <a:off x="2816694" y="198546"/>
        <a:ext cx="1391875" cy="944702"/>
      </dsp:txXfrm>
    </dsp:sp>
    <dsp:sp modelId="{0A358DF6-3F37-4968-9D22-E9A433E0511A}">
      <dsp:nvSpPr>
        <dsp:cNvPr id="0" name=""/>
        <dsp:cNvSpPr/>
      </dsp:nvSpPr>
      <dsp:spPr>
        <a:xfrm>
          <a:off x="4581336" y="1855987"/>
          <a:ext cx="714083" cy="61527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C7761B-0FB4-4081-9594-26D5E2460820}">
      <dsp:nvSpPr>
        <dsp:cNvPr id="0" name=""/>
        <dsp:cNvSpPr/>
      </dsp:nvSpPr>
      <dsp:spPr>
        <a:xfrm>
          <a:off x="4308256" y="799343"/>
          <a:ext cx="2188332" cy="1341794"/>
        </a:xfrm>
        <a:prstGeom prst="hexagon">
          <a:avLst>
            <a:gd name="adj" fmla="val 2857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t>Faculty and infrastructure</a:t>
          </a:r>
          <a:endParaRPr lang="en-IN" sz="1800" b="1" kern="1200" dirty="0"/>
        </a:p>
      </dsp:txBody>
      <dsp:txXfrm>
        <a:off x="4618401" y="989511"/>
        <a:ext cx="1568042" cy="961458"/>
      </dsp:txXfrm>
    </dsp:sp>
    <dsp:sp modelId="{95B8CB81-35AD-4138-884F-5631D79C4256}">
      <dsp:nvSpPr>
        <dsp:cNvPr id="0" name=""/>
        <dsp:cNvSpPr/>
      </dsp:nvSpPr>
      <dsp:spPr>
        <a:xfrm>
          <a:off x="4002408" y="3154393"/>
          <a:ext cx="714083" cy="61527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FCF29F-E35A-4771-A998-C02B13445833}">
      <dsp:nvSpPr>
        <dsp:cNvPr id="0" name=""/>
        <dsp:cNvSpPr/>
      </dsp:nvSpPr>
      <dsp:spPr>
        <a:xfrm>
          <a:off x="4313172" y="2324923"/>
          <a:ext cx="2428643" cy="1597969"/>
        </a:xfrm>
        <a:prstGeom prst="hexagon">
          <a:avLst>
            <a:gd name="adj" fmla="val 2857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t>International Collaborations</a:t>
          </a:r>
          <a:endParaRPr lang="en-IN" sz="1800" b="1" kern="1200" dirty="0"/>
        </a:p>
      </dsp:txBody>
      <dsp:txXfrm>
        <a:off x="4667739" y="2558217"/>
        <a:ext cx="1719509" cy="1131381"/>
      </dsp:txXfrm>
    </dsp:sp>
    <dsp:sp modelId="{3E988F34-32CD-4910-9EEE-45B426F85E79}">
      <dsp:nvSpPr>
        <dsp:cNvPr id="0" name=""/>
        <dsp:cNvSpPr/>
      </dsp:nvSpPr>
      <dsp:spPr>
        <a:xfrm>
          <a:off x="2566316" y="3289173"/>
          <a:ext cx="714083" cy="61527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5AE911-5E69-4605-A0D8-6B9789ECFE77}">
      <dsp:nvSpPr>
        <dsp:cNvPr id="0" name=""/>
        <dsp:cNvSpPr/>
      </dsp:nvSpPr>
      <dsp:spPr>
        <a:xfrm>
          <a:off x="2555085" y="3273941"/>
          <a:ext cx="1915093" cy="1341794"/>
        </a:xfrm>
        <a:prstGeom prst="hexagon">
          <a:avLst>
            <a:gd name="adj" fmla="val 2857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t>Research innovations and projects</a:t>
          </a:r>
          <a:endParaRPr lang="en-IN" sz="1800" b="1" kern="1200" dirty="0"/>
        </a:p>
      </dsp:txBody>
      <dsp:txXfrm>
        <a:off x="2842460" y="3475288"/>
        <a:ext cx="1340343" cy="939100"/>
      </dsp:txXfrm>
    </dsp:sp>
    <dsp:sp modelId="{43B3EF87-ED77-45A8-AFED-C3C529B6BA25}">
      <dsp:nvSpPr>
        <dsp:cNvPr id="0" name=""/>
        <dsp:cNvSpPr/>
      </dsp:nvSpPr>
      <dsp:spPr>
        <a:xfrm>
          <a:off x="1719278" y="2139393"/>
          <a:ext cx="714083" cy="61527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22C741-07C8-469F-8E90-EF48241D6D3F}">
      <dsp:nvSpPr>
        <dsp:cNvPr id="0" name=""/>
        <dsp:cNvSpPr/>
      </dsp:nvSpPr>
      <dsp:spPr>
        <a:xfrm>
          <a:off x="646763" y="2669332"/>
          <a:ext cx="1964911" cy="1341794"/>
        </a:xfrm>
        <a:prstGeom prst="hexagon">
          <a:avLst>
            <a:gd name="adj" fmla="val 2857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t>Academic  systems and discipline</a:t>
          </a:r>
          <a:endParaRPr lang="en-IN" sz="1800" b="1" kern="1200" dirty="0"/>
        </a:p>
      </dsp:txBody>
      <dsp:txXfrm>
        <a:off x="938289" y="2868409"/>
        <a:ext cx="1381859" cy="943640"/>
      </dsp:txXfrm>
    </dsp:sp>
    <dsp:sp modelId="{7A5B95D2-46E8-42A8-B8D5-155E58834C5B}">
      <dsp:nvSpPr>
        <dsp:cNvPr id="0" name=""/>
        <dsp:cNvSpPr/>
      </dsp:nvSpPr>
      <dsp:spPr>
        <a:xfrm>
          <a:off x="660125" y="667664"/>
          <a:ext cx="2042042" cy="1341794"/>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t>Industry academic partnership</a:t>
          </a:r>
          <a:endParaRPr lang="en-IN" sz="1800" b="1" kern="1200" dirty="0"/>
        </a:p>
      </dsp:txBody>
      <dsp:txXfrm>
        <a:off x="958079" y="863445"/>
        <a:ext cx="1446134" cy="9502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8F7802-6AE3-4E6C-8D92-216470DB0744}">
      <dsp:nvSpPr>
        <dsp:cNvPr id="0" name=""/>
        <dsp:cNvSpPr/>
      </dsp:nvSpPr>
      <dsp:spPr>
        <a:xfrm>
          <a:off x="4192267" y="2286538"/>
          <a:ext cx="2131065" cy="227252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latin typeface="+mn-lt"/>
            </a:rPr>
            <a:t>CURRICULUM DEVELOPMENT</a:t>
          </a:r>
          <a:endParaRPr lang="en-IN" sz="1800" b="1" kern="1200" dirty="0">
            <a:latin typeface="+mn-lt"/>
          </a:endParaRPr>
        </a:p>
      </dsp:txBody>
      <dsp:txXfrm>
        <a:off x="4504354" y="2619341"/>
        <a:ext cx="1506891" cy="1606917"/>
      </dsp:txXfrm>
    </dsp:sp>
    <dsp:sp modelId="{387A4287-2F4E-4C35-9C71-1540E70A048E}">
      <dsp:nvSpPr>
        <dsp:cNvPr id="0" name=""/>
        <dsp:cNvSpPr/>
      </dsp:nvSpPr>
      <dsp:spPr>
        <a:xfrm rot="10800000">
          <a:off x="2463812" y="3152153"/>
          <a:ext cx="1633389" cy="541294"/>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DCC84CB-5578-4B1C-84EB-DD100D869C0D}">
      <dsp:nvSpPr>
        <dsp:cNvPr id="0" name=""/>
        <dsp:cNvSpPr/>
      </dsp:nvSpPr>
      <dsp:spPr>
        <a:xfrm>
          <a:off x="1561655" y="2701075"/>
          <a:ext cx="1804313" cy="144345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b="1" kern="1200" dirty="0" smtClean="0">
              <a:latin typeface="+mn-lt"/>
            </a:rPr>
            <a:t>ACCAREDATION BODIES ABET, NBA</a:t>
          </a:r>
          <a:endParaRPr lang="en-IN" sz="1800" b="1" kern="1200" dirty="0">
            <a:latin typeface="+mn-lt"/>
          </a:endParaRPr>
        </a:p>
      </dsp:txBody>
      <dsp:txXfrm>
        <a:off x="1603932" y="2743352"/>
        <a:ext cx="1719759" cy="1358896"/>
      </dsp:txXfrm>
    </dsp:sp>
    <dsp:sp modelId="{E81100D6-7802-4F7A-8D25-48579183C806}">
      <dsp:nvSpPr>
        <dsp:cNvPr id="0" name=""/>
        <dsp:cNvSpPr/>
      </dsp:nvSpPr>
      <dsp:spPr>
        <a:xfrm rot="13500000">
          <a:off x="3047606" y="1742749"/>
          <a:ext cx="1601579" cy="541294"/>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E65B967-8EF4-4D42-B1CB-2BCE4602FB73}">
      <dsp:nvSpPr>
        <dsp:cNvPr id="0" name=""/>
        <dsp:cNvSpPr/>
      </dsp:nvSpPr>
      <dsp:spPr>
        <a:xfrm>
          <a:off x="2379995" y="725427"/>
          <a:ext cx="1804313" cy="144345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b="1" kern="1200" dirty="0" smtClean="0">
              <a:latin typeface="+mn-lt"/>
            </a:rPr>
            <a:t>IMPORTANT UNIVERSITIES MIT, STANFORD, IITs ETC</a:t>
          </a:r>
          <a:endParaRPr lang="en-IN" sz="1800" b="1" kern="1200" dirty="0">
            <a:latin typeface="+mn-lt"/>
          </a:endParaRPr>
        </a:p>
      </dsp:txBody>
      <dsp:txXfrm>
        <a:off x="2422272" y="767704"/>
        <a:ext cx="1719759" cy="1358896"/>
      </dsp:txXfrm>
    </dsp:sp>
    <dsp:sp modelId="{EB947464-6110-47BA-A204-EF0D0A903114}">
      <dsp:nvSpPr>
        <dsp:cNvPr id="0" name=""/>
        <dsp:cNvSpPr/>
      </dsp:nvSpPr>
      <dsp:spPr>
        <a:xfrm rot="16200000">
          <a:off x="4474524" y="1141441"/>
          <a:ext cx="1566550" cy="541294"/>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C3BA13E-A152-40E7-AD51-05FB1ABDBDBE}">
      <dsp:nvSpPr>
        <dsp:cNvPr id="0" name=""/>
        <dsp:cNvSpPr/>
      </dsp:nvSpPr>
      <dsp:spPr>
        <a:xfrm>
          <a:off x="4355643" y="-92912"/>
          <a:ext cx="1804313" cy="144345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b="1" kern="1200" dirty="0" smtClean="0">
              <a:latin typeface="+mn-lt"/>
            </a:rPr>
            <a:t>PROFESSIONAL BODIES ASME, IEEE, FICCI</a:t>
          </a:r>
          <a:endParaRPr lang="en-IN" sz="1800" b="1" kern="1200" dirty="0">
            <a:latin typeface="+mn-lt"/>
          </a:endParaRPr>
        </a:p>
      </dsp:txBody>
      <dsp:txXfrm>
        <a:off x="4397920" y="-50635"/>
        <a:ext cx="1719759" cy="1358896"/>
      </dsp:txXfrm>
    </dsp:sp>
    <dsp:sp modelId="{BA221A3A-CB1B-443A-8EA9-0DF63D77B9A0}">
      <dsp:nvSpPr>
        <dsp:cNvPr id="0" name=""/>
        <dsp:cNvSpPr/>
      </dsp:nvSpPr>
      <dsp:spPr>
        <a:xfrm rot="18900000">
          <a:off x="5866413" y="1742749"/>
          <a:ext cx="1601579" cy="541294"/>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B9C874A-CD30-4C8B-BC86-0DB3B1BBBF6A}">
      <dsp:nvSpPr>
        <dsp:cNvPr id="0" name=""/>
        <dsp:cNvSpPr/>
      </dsp:nvSpPr>
      <dsp:spPr>
        <a:xfrm>
          <a:off x="6331290" y="725427"/>
          <a:ext cx="1804313" cy="144345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b="1" kern="1200" dirty="0" smtClean="0">
              <a:latin typeface="+mn-lt"/>
            </a:rPr>
            <a:t>GLOBAL PROJECTIONS ILO</a:t>
          </a:r>
          <a:endParaRPr lang="en-IN" sz="1800" b="1" kern="1200" dirty="0">
            <a:latin typeface="+mn-lt"/>
          </a:endParaRPr>
        </a:p>
      </dsp:txBody>
      <dsp:txXfrm>
        <a:off x="6373567" y="767704"/>
        <a:ext cx="1719759" cy="1358896"/>
      </dsp:txXfrm>
    </dsp:sp>
    <dsp:sp modelId="{AFE3684F-3D86-4494-8F17-CAFDD46F0EEE}">
      <dsp:nvSpPr>
        <dsp:cNvPr id="0" name=""/>
        <dsp:cNvSpPr/>
      </dsp:nvSpPr>
      <dsp:spPr>
        <a:xfrm>
          <a:off x="6418397" y="3152153"/>
          <a:ext cx="1633389" cy="541294"/>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872C81C-2C9B-4A90-AEA7-F925EB6B7F84}">
      <dsp:nvSpPr>
        <dsp:cNvPr id="0" name=""/>
        <dsp:cNvSpPr/>
      </dsp:nvSpPr>
      <dsp:spPr>
        <a:xfrm>
          <a:off x="7149630" y="2701075"/>
          <a:ext cx="1804313" cy="144345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b="1" kern="1200" dirty="0" smtClean="0">
              <a:latin typeface="+mn-lt"/>
            </a:rPr>
            <a:t>CORPORATES</a:t>
          </a:r>
          <a:endParaRPr lang="en-IN" sz="1800" b="1" kern="1200" dirty="0">
            <a:latin typeface="+mn-lt"/>
          </a:endParaRPr>
        </a:p>
      </dsp:txBody>
      <dsp:txXfrm>
        <a:off x="7191907" y="2743352"/>
        <a:ext cx="1719759" cy="13588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FE4C0D-008B-40D5-9354-90AF0A6D5611}">
      <dsp:nvSpPr>
        <dsp:cNvPr id="0" name=""/>
        <dsp:cNvSpPr/>
      </dsp:nvSpPr>
      <dsp:spPr>
        <a:xfrm>
          <a:off x="761020" y="2086890"/>
          <a:ext cx="610580" cy="1892845"/>
        </a:xfrm>
        <a:custGeom>
          <a:avLst/>
          <a:gdLst/>
          <a:ahLst/>
          <a:cxnLst/>
          <a:rect l="0" t="0" r="0" b="0"/>
          <a:pathLst>
            <a:path>
              <a:moveTo>
                <a:pt x="0" y="0"/>
              </a:moveTo>
              <a:lnTo>
                <a:pt x="305290" y="0"/>
              </a:lnTo>
              <a:lnTo>
                <a:pt x="305290" y="1892845"/>
              </a:lnTo>
              <a:lnTo>
                <a:pt x="610580" y="1892845"/>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IN" sz="700" kern="1200">
            <a:latin typeface="+mn-lt"/>
          </a:endParaRPr>
        </a:p>
      </dsp:txBody>
      <dsp:txXfrm>
        <a:off x="1016589" y="2983591"/>
        <a:ext cx="99444" cy="99444"/>
      </dsp:txXfrm>
    </dsp:sp>
    <dsp:sp modelId="{EDBA7631-F49A-4B2F-9140-B812722625D9}">
      <dsp:nvSpPr>
        <dsp:cNvPr id="0" name=""/>
        <dsp:cNvSpPr/>
      </dsp:nvSpPr>
      <dsp:spPr>
        <a:xfrm>
          <a:off x="761020" y="2086890"/>
          <a:ext cx="610580" cy="1339166"/>
        </a:xfrm>
        <a:custGeom>
          <a:avLst/>
          <a:gdLst/>
          <a:ahLst/>
          <a:cxnLst/>
          <a:rect l="0" t="0" r="0" b="0"/>
          <a:pathLst>
            <a:path>
              <a:moveTo>
                <a:pt x="0" y="0"/>
              </a:moveTo>
              <a:lnTo>
                <a:pt x="305290" y="0"/>
              </a:lnTo>
              <a:lnTo>
                <a:pt x="305290" y="1339166"/>
              </a:lnTo>
              <a:lnTo>
                <a:pt x="610580" y="1339166"/>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IN" sz="500" kern="1200">
            <a:latin typeface="+mn-lt"/>
          </a:endParaRPr>
        </a:p>
      </dsp:txBody>
      <dsp:txXfrm>
        <a:off x="1029516" y="2719679"/>
        <a:ext cx="73589" cy="73589"/>
      </dsp:txXfrm>
    </dsp:sp>
    <dsp:sp modelId="{31670894-9956-43D3-BEF3-AE11A51C987F}">
      <dsp:nvSpPr>
        <dsp:cNvPr id="0" name=""/>
        <dsp:cNvSpPr/>
      </dsp:nvSpPr>
      <dsp:spPr>
        <a:xfrm>
          <a:off x="761020" y="2086890"/>
          <a:ext cx="610580" cy="729567"/>
        </a:xfrm>
        <a:custGeom>
          <a:avLst/>
          <a:gdLst/>
          <a:ahLst/>
          <a:cxnLst/>
          <a:rect l="0" t="0" r="0" b="0"/>
          <a:pathLst>
            <a:path>
              <a:moveTo>
                <a:pt x="0" y="0"/>
              </a:moveTo>
              <a:lnTo>
                <a:pt x="305290" y="0"/>
              </a:lnTo>
              <a:lnTo>
                <a:pt x="305290" y="729567"/>
              </a:lnTo>
              <a:lnTo>
                <a:pt x="610580" y="729567"/>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IN" sz="500" kern="1200">
            <a:latin typeface="+mn-lt"/>
          </a:endParaRPr>
        </a:p>
      </dsp:txBody>
      <dsp:txXfrm>
        <a:off x="1042527" y="2427890"/>
        <a:ext cx="47567" cy="47567"/>
      </dsp:txXfrm>
    </dsp:sp>
    <dsp:sp modelId="{25EBD6CB-4D8D-4526-8E6A-B16D21F5C815}">
      <dsp:nvSpPr>
        <dsp:cNvPr id="0" name=""/>
        <dsp:cNvSpPr/>
      </dsp:nvSpPr>
      <dsp:spPr>
        <a:xfrm>
          <a:off x="761020" y="2041170"/>
          <a:ext cx="610580" cy="91440"/>
        </a:xfrm>
        <a:custGeom>
          <a:avLst/>
          <a:gdLst/>
          <a:ahLst/>
          <a:cxnLst/>
          <a:rect l="0" t="0" r="0" b="0"/>
          <a:pathLst>
            <a:path>
              <a:moveTo>
                <a:pt x="0" y="45720"/>
              </a:moveTo>
              <a:lnTo>
                <a:pt x="305290" y="45720"/>
              </a:lnTo>
              <a:lnTo>
                <a:pt x="305290" y="92427"/>
              </a:lnTo>
              <a:lnTo>
                <a:pt x="610580" y="92427"/>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IN" sz="500" kern="1200">
            <a:latin typeface="+mn-lt"/>
          </a:endParaRPr>
        </a:p>
      </dsp:txBody>
      <dsp:txXfrm>
        <a:off x="1051002" y="2071581"/>
        <a:ext cx="30618" cy="30618"/>
      </dsp:txXfrm>
    </dsp:sp>
    <dsp:sp modelId="{F893FAE1-B820-490F-923A-9A5AA7DCC661}">
      <dsp:nvSpPr>
        <dsp:cNvPr id="0" name=""/>
        <dsp:cNvSpPr/>
      </dsp:nvSpPr>
      <dsp:spPr>
        <a:xfrm>
          <a:off x="761020" y="1541334"/>
          <a:ext cx="610580" cy="545555"/>
        </a:xfrm>
        <a:custGeom>
          <a:avLst/>
          <a:gdLst/>
          <a:ahLst/>
          <a:cxnLst/>
          <a:rect l="0" t="0" r="0" b="0"/>
          <a:pathLst>
            <a:path>
              <a:moveTo>
                <a:pt x="0" y="545555"/>
              </a:moveTo>
              <a:lnTo>
                <a:pt x="305290" y="545555"/>
              </a:lnTo>
              <a:lnTo>
                <a:pt x="305290" y="0"/>
              </a:lnTo>
              <a:lnTo>
                <a:pt x="610580" y="0"/>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IN" sz="500" kern="1200">
            <a:latin typeface="+mn-lt"/>
          </a:endParaRPr>
        </a:p>
      </dsp:txBody>
      <dsp:txXfrm>
        <a:off x="1045841" y="1793642"/>
        <a:ext cx="40940" cy="40940"/>
      </dsp:txXfrm>
    </dsp:sp>
    <dsp:sp modelId="{DBFCF488-9B35-44CD-B012-5D792F30C3FC}">
      <dsp:nvSpPr>
        <dsp:cNvPr id="0" name=""/>
        <dsp:cNvSpPr/>
      </dsp:nvSpPr>
      <dsp:spPr>
        <a:xfrm>
          <a:off x="761020" y="875810"/>
          <a:ext cx="610580" cy="1211080"/>
        </a:xfrm>
        <a:custGeom>
          <a:avLst/>
          <a:gdLst/>
          <a:ahLst/>
          <a:cxnLst/>
          <a:rect l="0" t="0" r="0" b="0"/>
          <a:pathLst>
            <a:path>
              <a:moveTo>
                <a:pt x="0" y="1211080"/>
              </a:moveTo>
              <a:lnTo>
                <a:pt x="305290" y="1211080"/>
              </a:lnTo>
              <a:lnTo>
                <a:pt x="305290" y="0"/>
              </a:lnTo>
              <a:lnTo>
                <a:pt x="610580" y="0"/>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IN" sz="500" kern="1200">
            <a:latin typeface="+mn-lt"/>
          </a:endParaRPr>
        </a:p>
      </dsp:txBody>
      <dsp:txXfrm>
        <a:off x="1032403" y="1447443"/>
        <a:ext cx="67814" cy="67814"/>
      </dsp:txXfrm>
    </dsp:sp>
    <dsp:sp modelId="{8A04B34C-95FA-49E3-9132-F3500320D3A9}">
      <dsp:nvSpPr>
        <dsp:cNvPr id="0" name=""/>
        <dsp:cNvSpPr/>
      </dsp:nvSpPr>
      <dsp:spPr>
        <a:xfrm>
          <a:off x="761020" y="266209"/>
          <a:ext cx="610580" cy="1820681"/>
        </a:xfrm>
        <a:custGeom>
          <a:avLst/>
          <a:gdLst/>
          <a:ahLst/>
          <a:cxnLst/>
          <a:rect l="0" t="0" r="0" b="0"/>
          <a:pathLst>
            <a:path>
              <a:moveTo>
                <a:pt x="0" y="1820681"/>
              </a:moveTo>
              <a:lnTo>
                <a:pt x="305290" y="1820681"/>
              </a:lnTo>
              <a:lnTo>
                <a:pt x="305290" y="0"/>
              </a:lnTo>
              <a:lnTo>
                <a:pt x="610580" y="0"/>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IN" sz="600" kern="1200">
            <a:latin typeface="+mn-lt"/>
          </a:endParaRPr>
        </a:p>
      </dsp:txBody>
      <dsp:txXfrm>
        <a:off x="1018302" y="1128541"/>
        <a:ext cx="96016" cy="96016"/>
      </dsp:txXfrm>
    </dsp:sp>
    <dsp:sp modelId="{CEA9596F-A092-49CA-8E9D-41FCD70012F9}">
      <dsp:nvSpPr>
        <dsp:cNvPr id="0" name=""/>
        <dsp:cNvSpPr/>
      </dsp:nvSpPr>
      <dsp:spPr>
        <a:xfrm rot="16200000">
          <a:off x="-906292" y="1820681"/>
          <a:ext cx="2802207" cy="532419"/>
        </a:xfrm>
        <a:prstGeom prst="rect">
          <a:avLst/>
        </a:prstGeom>
        <a:solidFill>
          <a:schemeClr val="accent3">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smtClean="0">
              <a:latin typeface="+mn-lt"/>
            </a:rPr>
            <a:t>Input for revision</a:t>
          </a:r>
          <a:endParaRPr lang="en-IN" sz="2400" b="1" kern="1200" dirty="0">
            <a:latin typeface="+mn-lt"/>
          </a:endParaRPr>
        </a:p>
      </dsp:txBody>
      <dsp:txXfrm>
        <a:off x="-906292" y="1820681"/>
        <a:ext cx="2802207" cy="532419"/>
      </dsp:txXfrm>
    </dsp:sp>
    <dsp:sp modelId="{9A32DBD7-982B-4C91-84C2-29AEE559D5B4}">
      <dsp:nvSpPr>
        <dsp:cNvPr id="0" name=""/>
        <dsp:cNvSpPr/>
      </dsp:nvSpPr>
      <dsp:spPr>
        <a:xfrm>
          <a:off x="1371601" y="0"/>
          <a:ext cx="1746335" cy="532419"/>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mn-lt"/>
            </a:rPr>
            <a:t>Reports of Professional Bodies</a:t>
          </a:r>
          <a:endParaRPr lang="en-IN" sz="1600" b="1" kern="1200" dirty="0">
            <a:latin typeface="+mn-lt"/>
          </a:endParaRPr>
        </a:p>
      </dsp:txBody>
      <dsp:txXfrm>
        <a:off x="1371601" y="0"/>
        <a:ext cx="1746335" cy="532419"/>
      </dsp:txXfrm>
    </dsp:sp>
    <dsp:sp modelId="{87584DDC-F796-4669-AA3F-F15FEA28A329}">
      <dsp:nvSpPr>
        <dsp:cNvPr id="0" name=""/>
        <dsp:cNvSpPr/>
      </dsp:nvSpPr>
      <dsp:spPr>
        <a:xfrm>
          <a:off x="1371601" y="609600"/>
          <a:ext cx="1746335" cy="532419"/>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b="1" kern="1200" dirty="0" smtClean="0">
              <a:latin typeface="+mn-lt"/>
            </a:rPr>
            <a:t>Important Universities</a:t>
          </a:r>
        </a:p>
      </dsp:txBody>
      <dsp:txXfrm>
        <a:off x="1371601" y="609600"/>
        <a:ext cx="1746335" cy="532419"/>
      </dsp:txXfrm>
    </dsp:sp>
    <dsp:sp modelId="{E95940E7-318F-49FD-9738-AAF2EE818D9C}">
      <dsp:nvSpPr>
        <dsp:cNvPr id="0" name=""/>
        <dsp:cNvSpPr/>
      </dsp:nvSpPr>
      <dsp:spPr>
        <a:xfrm>
          <a:off x="1371601" y="1275125"/>
          <a:ext cx="1746335" cy="532419"/>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mn-lt"/>
            </a:rPr>
            <a:t>Faculty Feedback</a:t>
          </a:r>
          <a:endParaRPr lang="en-IN" sz="1600" b="1" kern="1200" dirty="0">
            <a:latin typeface="+mn-lt"/>
          </a:endParaRPr>
        </a:p>
      </dsp:txBody>
      <dsp:txXfrm>
        <a:off x="1371601" y="1275125"/>
        <a:ext cx="1746335" cy="532419"/>
      </dsp:txXfrm>
    </dsp:sp>
    <dsp:sp modelId="{FE7C9245-A618-4F80-B640-382DF9728C01}">
      <dsp:nvSpPr>
        <dsp:cNvPr id="0" name=""/>
        <dsp:cNvSpPr/>
      </dsp:nvSpPr>
      <dsp:spPr>
        <a:xfrm>
          <a:off x="1371601" y="1867388"/>
          <a:ext cx="1746335" cy="532419"/>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mn-lt"/>
            </a:rPr>
            <a:t>Students Feedback</a:t>
          </a:r>
          <a:endParaRPr lang="en-IN" sz="1600" b="1" kern="1200" dirty="0">
            <a:latin typeface="+mn-lt"/>
          </a:endParaRPr>
        </a:p>
      </dsp:txBody>
      <dsp:txXfrm>
        <a:off x="1371601" y="1867388"/>
        <a:ext cx="1746335" cy="532419"/>
      </dsp:txXfrm>
    </dsp:sp>
    <dsp:sp modelId="{1DE4324F-F15D-4DC6-A957-84091DF71119}">
      <dsp:nvSpPr>
        <dsp:cNvPr id="0" name=""/>
        <dsp:cNvSpPr/>
      </dsp:nvSpPr>
      <dsp:spPr>
        <a:xfrm>
          <a:off x="1371601" y="2550248"/>
          <a:ext cx="1746335" cy="532419"/>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mn-lt"/>
            </a:rPr>
            <a:t>External Industrial  Experts</a:t>
          </a:r>
          <a:endParaRPr lang="en-IN" sz="1600" b="1" kern="1200" dirty="0">
            <a:latin typeface="+mn-lt"/>
          </a:endParaRPr>
        </a:p>
      </dsp:txBody>
      <dsp:txXfrm>
        <a:off x="1371601" y="2550248"/>
        <a:ext cx="1746335" cy="532419"/>
      </dsp:txXfrm>
    </dsp:sp>
    <dsp:sp modelId="{BD92CAB3-36A3-484F-BF88-F8AB9143460D}">
      <dsp:nvSpPr>
        <dsp:cNvPr id="0" name=""/>
        <dsp:cNvSpPr/>
      </dsp:nvSpPr>
      <dsp:spPr>
        <a:xfrm>
          <a:off x="1371601" y="3159847"/>
          <a:ext cx="1746335" cy="532419"/>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mn-lt"/>
            </a:rPr>
            <a:t>External Academic Experts</a:t>
          </a:r>
          <a:endParaRPr lang="en-IN" sz="1600" b="1" kern="1200" dirty="0">
            <a:latin typeface="+mn-lt"/>
          </a:endParaRPr>
        </a:p>
      </dsp:txBody>
      <dsp:txXfrm>
        <a:off x="1371601" y="3159847"/>
        <a:ext cx="1746335" cy="532419"/>
      </dsp:txXfrm>
    </dsp:sp>
    <dsp:sp modelId="{E3884640-E599-4B1D-BB37-CDED334C3945}">
      <dsp:nvSpPr>
        <dsp:cNvPr id="0" name=""/>
        <dsp:cNvSpPr/>
      </dsp:nvSpPr>
      <dsp:spPr>
        <a:xfrm>
          <a:off x="1371601" y="3713526"/>
          <a:ext cx="1746335" cy="532419"/>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mn-lt"/>
            </a:rPr>
            <a:t>Placement Team</a:t>
          </a:r>
          <a:endParaRPr lang="en-IN" sz="1600" b="1" kern="1200" dirty="0">
            <a:latin typeface="+mn-lt"/>
          </a:endParaRPr>
        </a:p>
      </dsp:txBody>
      <dsp:txXfrm>
        <a:off x="1371601" y="3713526"/>
        <a:ext cx="1746335" cy="5324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E4C29D-403C-4CDB-A9CD-DC58F49BD88C}">
      <dsp:nvSpPr>
        <dsp:cNvPr id="0" name=""/>
        <dsp:cNvSpPr/>
      </dsp:nvSpPr>
      <dsp:spPr>
        <a:xfrm>
          <a:off x="3040083" y="2123033"/>
          <a:ext cx="769917" cy="1071897"/>
        </a:xfrm>
        <a:custGeom>
          <a:avLst/>
          <a:gdLst/>
          <a:ahLst/>
          <a:cxnLst/>
          <a:rect l="0" t="0" r="0" b="0"/>
          <a:pathLst>
            <a:path>
              <a:moveTo>
                <a:pt x="0" y="0"/>
              </a:moveTo>
              <a:lnTo>
                <a:pt x="384958" y="0"/>
              </a:lnTo>
              <a:lnTo>
                <a:pt x="384958" y="1071897"/>
              </a:lnTo>
              <a:lnTo>
                <a:pt x="769917" y="107189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IN" sz="500" kern="1200">
            <a:latin typeface="+mn-lt"/>
          </a:endParaRPr>
        </a:p>
      </dsp:txBody>
      <dsp:txXfrm>
        <a:off x="3392048" y="2625988"/>
        <a:ext cx="65987" cy="65987"/>
      </dsp:txXfrm>
    </dsp:sp>
    <dsp:sp modelId="{B8A3529A-6D41-43CB-93D3-ECE6317DFA3E}">
      <dsp:nvSpPr>
        <dsp:cNvPr id="0" name=""/>
        <dsp:cNvSpPr/>
      </dsp:nvSpPr>
      <dsp:spPr>
        <a:xfrm>
          <a:off x="3040083" y="2123033"/>
          <a:ext cx="788025" cy="162180"/>
        </a:xfrm>
        <a:custGeom>
          <a:avLst/>
          <a:gdLst/>
          <a:ahLst/>
          <a:cxnLst/>
          <a:rect l="0" t="0" r="0" b="0"/>
          <a:pathLst>
            <a:path>
              <a:moveTo>
                <a:pt x="0" y="0"/>
              </a:moveTo>
              <a:lnTo>
                <a:pt x="394012" y="0"/>
              </a:lnTo>
              <a:lnTo>
                <a:pt x="394012" y="162180"/>
              </a:lnTo>
              <a:lnTo>
                <a:pt x="788025" y="16218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IN" sz="500" kern="1200">
            <a:latin typeface="+mn-lt"/>
          </a:endParaRPr>
        </a:p>
      </dsp:txBody>
      <dsp:txXfrm>
        <a:off x="3413982" y="2184010"/>
        <a:ext cx="40227" cy="40227"/>
      </dsp:txXfrm>
    </dsp:sp>
    <dsp:sp modelId="{AF5F7427-782B-4287-A3AF-6ECE615CEB70}">
      <dsp:nvSpPr>
        <dsp:cNvPr id="0" name=""/>
        <dsp:cNvSpPr/>
      </dsp:nvSpPr>
      <dsp:spPr>
        <a:xfrm>
          <a:off x="3040083" y="1318064"/>
          <a:ext cx="769917" cy="804968"/>
        </a:xfrm>
        <a:custGeom>
          <a:avLst/>
          <a:gdLst/>
          <a:ahLst/>
          <a:cxnLst/>
          <a:rect l="0" t="0" r="0" b="0"/>
          <a:pathLst>
            <a:path>
              <a:moveTo>
                <a:pt x="0" y="804968"/>
              </a:moveTo>
              <a:lnTo>
                <a:pt x="384958" y="804968"/>
              </a:lnTo>
              <a:lnTo>
                <a:pt x="384958" y="0"/>
              </a:lnTo>
              <a:lnTo>
                <a:pt x="769917"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IN" sz="500" kern="1200">
            <a:latin typeface="+mn-lt"/>
          </a:endParaRPr>
        </a:p>
      </dsp:txBody>
      <dsp:txXfrm>
        <a:off x="3397194" y="1692701"/>
        <a:ext cx="55694" cy="55694"/>
      </dsp:txXfrm>
    </dsp:sp>
    <dsp:sp modelId="{29E20C05-1C77-43A5-A8E6-C0B85195E547}">
      <dsp:nvSpPr>
        <dsp:cNvPr id="0" name=""/>
        <dsp:cNvSpPr/>
      </dsp:nvSpPr>
      <dsp:spPr>
        <a:xfrm>
          <a:off x="3040083" y="556066"/>
          <a:ext cx="803399" cy="1566967"/>
        </a:xfrm>
        <a:custGeom>
          <a:avLst/>
          <a:gdLst/>
          <a:ahLst/>
          <a:cxnLst/>
          <a:rect l="0" t="0" r="0" b="0"/>
          <a:pathLst>
            <a:path>
              <a:moveTo>
                <a:pt x="0" y="1566967"/>
              </a:moveTo>
              <a:lnTo>
                <a:pt x="401699" y="1566967"/>
              </a:lnTo>
              <a:lnTo>
                <a:pt x="401699" y="0"/>
              </a:lnTo>
              <a:lnTo>
                <a:pt x="803399"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IN" sz="600" kern="1200">
            <a:latin typeface="+mn-lt"/>
          </a:endParaRPr>
        </a:p>
      </dsp:txBody>
      <dsp:txXfrm>
        <a:off x="3397760" y="1295526"/>
        <a:ext cx="88045" cy="88045"/>
      </dsp:txXfrm>
    </dsp:sp>
    <dsp:sp modelId="{B03B2747-08BE-468D-B39D-C1FB2A4D27CE}">
      <dsp:nvSpPr>
        <dsp:cNvPr id="0" name=""/>
        <dsp:cNvSpPr/>
      </dsp:nvSpPr>
      <dsp:spPr>
        <a:xfrm rot="16200000">
          <a:off x="1267547" y="1889350"/>
          <a:ext cx="3077707" cy="4673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b="1" kern="1200" dirty="0" smtClean="0">
              <a:latin typeface="+mn-lt"/>
            </a:rPr>
            <a:t>New scheme</a:t>
          </a:r>
          <a:endParaRPr lang="en-IN" sz="2600" b="1" kern="1200" dirty="0">
            <a:latin typeface="+mn-lt"/>
          </a:endParaRPr>
        </a:p>
      </dsp:txBody>
      <dsp:txXfrm>
        <a:off x="1267547" y="1889350"/>
        <a:ext cx="3077707" cy="467365"/>
      </dsp:txXfrm>
    </dsp:sp>
    <dsp:sp modelId="{E62EA4F1-C20C-442C-B859-7024BC2348FC}">
      <dsp:nvSpPr>
        <dsp:cNvPr id="0" name=""/>
        <dsp:cNvSpPr/>
      </dsp:nvSpPr>
      <dsp:spPr>
        <a:xfrm>
          <a:off x="3843482" y="250877"/>
          <a:ext cx="1886926" cy="61037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latin typeface="+mn-lt"/>
            </a:rPr>
            <a:t>Brain storming</a:t>
          </a:r>
          <a:endParaRPr lang="en-IN" sz="2000" b="1" kern="1200" dirty="0">
            <a:latin typeface="+mn-lt"/>
          </a:endParaRPr>
        </a:p>
      </dsp:txBody>
      <dsp:txXfrm>
        <a:off x="3843482" y="250877"/>
        <a:ext cx="1886926" cy="610377"/>
      </dsp:txXfrm>
    </dsp:sp>
    <dsp:sp modelId="{8FBD6830-7400-4B39-9CBE-1B1002F2D045}">
      <dsp:nvSpPr>
        <dsp:cNvPr id="0" name=""/>
        <dsp:cNvSpPr/>
      </dsp:nvSpPr>
      <dsp:spPr>
        <a:xfrm>
          <a:off x="3810000" y="1056248"/>
          <a:ext cx="2039317" cy="52363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latin typeface="+mn-lt"/>
            </a:rPr>
            <a:t>BOS</a:t>
          </a:r>
          <a:endParaRPr lang="en-IN" sz="2000" b="1" kern="1200" dirty="0">
            <a:latin typeface="+mn-lt"/>
          </a:endParaRPr>
        </a:p>
      </dsp:txBody>
      <dsp:txXfrm>
        <a:off x="3810000" y="1056248"/>
        <a:ext cx="2039317" cy="523632"/>
      </dsp:txXfrm>
    </dsp:sp>
    <dsp:sp modelId="{03CC2FFF-C1E3-49CB-947E-B0CC6703F1EA}">
      <dsp:nvSpPr>
        <dsp:cNvPr id="0" name=""/>
        <dsp:cNvSpPr/>
      </dsp:nvSpPr>
      <dsp:spPr>
        <a:xfrm>
          <a:off x="3828109" y="1970648"/>
          <a:ext cx="1866183" cy="62913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latin typeface="+mn-lt"/>
            </a:rPr>
            <a:t>Faculties</a:t>
          </a:r>
          <a:endParaRPr lang="en-IN" sz="2000" b="1" kern="1200" dirty="0">
            <a:latin typeface="+mn-lt"/>
          </a:endParaRPr>
        </a:p>
      </dsp:txBody>
      <dsp:txXfrm>
        <a:off x="3828109" y="1970648"/>
        <a:ext cx="1866183" cy="629132"/>
      </dsp:txXfrm>
    </dsp:sp>
    <dsp:sp modelId="{2FFA0311-5F9D-475A-84F6-C3F534A92135}">
      <dsp:nvSpPr>
        <dsp:cNvPr id="0" name=""/>
        <dsp:cNvSpPr/>
      </dsp:nvSpPr>
      <dsp:spPr>
        <a:xfrm>
          <a:off x="3810000" y="2819012"/>
          <a:ext cx="2075484" cy="75183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latin typeface="+mn-lt"/>
            </a:rPr>
            <a:t>Academic Council</a:t>
          </a:r>
          <a:endParaRPr lang="en-IN" sz="2000" b="1" kern="1200" dirty="0">
            <a:latin typeface="+mn-lt"/>
          </a:endParaRPr>
        </a:p>
      </dsp:txBody>
      <dsp:txXfrm>
        <a:off x="3810000" y="2819012"/>
        <a:ext cx="2075484" cy="7518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1535B5-9892-4EAA-A3FA-9C82F7DE977A}">
      <dsp:nvSpPr>
        <dsp:cNvPr id="0" name=""/>
        <dsp:cNvSpPr/>
      </dsp:nvSpPr>
      <dsp:spPr>
        <a:xfrm>
          <a:off x="1661240" y="1968500"/>
          <a:ext cx="490707" cy="1402556"/>
        </a:xfrm>
        <a:custGeom>
          <a:avLst/>
          <a:gdLst/>
          <a:ahLst/>
          <a:cxnLst/>
          <a:rect l="0" t="0" r="0" b="0"/>
          <a:pathLst>
            <a:path>
              <a:moveTo>
                <a:pt x="0" y="0"/>
              </a:moveTo>
              <a:lnTo>
                <a:pt x="245353" y="0"/>
              </a:lnTo>
              <a:lnTo>
                <a:pt x="245353" y="1402556"/>
              </a:lnTo>
              <a:lnTo>
                <a:pt x="490707" y="140255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IN" sz="500" kern="1200">
            <a:latin typeface="+mn-lt"/>
          </a:endParaRPr>
        </a:p>
      </dsp:txBody>
      <dsp:txXfrm>
        <a:off x="1869446" y="2632630"/>
        <a:ext cx="74295" cy="74295"/>
      </dsp:txXfrm>
    </dsp:sp>
    <dsp:sp modelId="{598AA121-C558-40AF-9145-7F8ED57443B8}">
      <dsp:nvSpPr>
        <dsp:cNvPr id="0" name=""/>
        <dsp:cNvSpPr/>
      </dsp:nvSpPr>
      <dsp:spPr>
        <a:xfrm>
          <a:off x="1661240" y="1968500"/>
          <a:ext cx="490707" cy="467518"/>
        </a:xfrm>
        <a:custGeom>
          <a:avLst/>
          <a:gdLst/>
          <a:ahLst/>
          <a:cxnLst/>
          <a:rect l="0" t="0" r="0" b="0"/>
          <a:pathLst>
            <a:path>
              <a:moveTo>
                <a:pt x="0" y="0"/>
              </a:moveTo>
              <a:lnTo>
                <a:pt x="245353" y="0"/>
              </a:lnTo>
              <a:lnTo>
                <a:pt x="245353" y="467518"/>
              </a:lnTo>
              <a:lnTo>
                <a:pt x="490707" y="46751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IN" sz="500" kern="1200">
            <a:latin typeface="+mn-lt"/>
          </a:endParaRPr>
        </a:p>
      </dsp:txBody>
      <dsp:txXfrm>
        <a:off x="1889650" y="2185315"/>
        <a:ext cx="33888" cy="33888"/>
      </dsp:txXfrm>
    </dsp:sp>
    <dsp:sp modelId="{D075B433-D652-41C1-9226-2231091C3D9E}">
      <dsp:nvSpPr>
        <dsp:cNvPr id="0" name=""/>
        <dsp:cNvSpPr/>
      </dsp:nvSpPr>
      <dsp:spPr>
        <a:xfrm>
          <a:off x="1661240" y="1500981"/>
          <a:ext cx="490707" cy="467518"/>
        </a:xfrm>
        <a:custGeom>
          <a:avLst/>
          <a:gdLst/>
          <a:ahLst/>
          <a:cxnLst/>
          <a:rect l="0" t="0" r="0" b="0"/>
          <a:pathLst>
            <a:path>
              <a:moveTo>
                <a:pt x="0" y="467518"/>
              </a:moveTo>
              <a:lnTo>
                <a:pt x="245353" y="467518"/>
              </a:lnTo>
              <a:lnTo>
                <a:pt x="245353" y="0"/>
              </a:lnTo>
              <a:lnTo>
                <a:pt x="490707"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IN" sz="500" kern="1200">
            <a:latin typeface="+mn-lt"/>
          </a:endParaRPr>
        </a:p>
      </dsp:txBody>
      <dsp:txXfrm>
        <a:off x="1889650" y="1717796"/>
        <a:ext cx="33888" cy="33888"/>
      </dsp:txXfrm>
    </dsp:sp>
    <dsp:sp modelId="{435DC89A-06D9-4B63-8729-10C621B1A227}">
      <dsp:nvSpPr>
        <dsp:cNvPr id="0" name=""/>
        <dsp:cNvSpPr/>
      </dsp:nvSpPr>
      <dsp:spPr>
        <a:xfrm>
          <a:off x="1661240" y="565943"/>
          <a:ext cx="490707" cy="1402556"/>
        </a:xfrm>
        <a:custGeom>
          <a:avLst/>
          <a:gdLst/>
          <a:ahLst/>
          <a:cxnLst/>
          <a:rect l="0" t="0" r="0" b="0"/>
          <a:pathLst>
            <a:path>
              <a:moveTo>
                <a:pt x="0" y="1402556"/>
              </a:moveTo>
              <a:lnTo>
                <a:pt x="245353" y="1402556"/>
              </a:lnTo>
              <a:lnTo>
                <a:pt x="245353" y="0"/>
              </a:lnTo>
              <a:lnTo>
                <a:pt x="490707"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IN" sz="500" kern="1200">
            <a:latin typeface="+mn-lt"/>
          </a:endParaRPr>
        </a:p>
      </dsp:txBody>
      <dsp:txXfrm>
        <a:off x="1869446" y="1230073"/>
        <a:ext cx="74295" cy="74295"/>
      </dsp:txXfrm>
    </dsp:sp>
    <dsp:sp modelId="{6A25A250-265D-4370-A83E-D90D6C1479A7}">
      <dsp:nvSpPr>
        <dsp:cNvPr id="0" name=""/>
        <dsp:cNvSpPr/>
      </dsp:nvSpPr>
      <dsp:spPr>
        <a:xfrm rot="16200000">
          <a:off x="-681274" y="1594485"/>
          <a:ext cx="3937000" cy="74803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latin typeface="+mn-lt"/>
            </a:rPr>
            <a:t>Implementation</a:t>
          </a:r>
          <a:endParaRPr lang="en-IN" sz="2800" kern="1200" dirty="0">
            <a:latin typeface="+mn-lt"/>
          </a:endParaRPr>
        </a:p>
      </dsp:txBody>
      <dsp:txXfrm>
        <a:off x="-681274" y="1594485"/>
        <a:ext cx="3937000" cy="748030"/>
      </dsp:txXfrm>
    </dsp:sp>
    <dsp:sp modelId="{0BB3235C-53EE-4442-AE8E-25CC874DD7E9}">
      <dsp:nvSpPr>
        <dsp:cNvPr id="0" name=""/>
        <dsp:cNvSpPr/>
      </dsp:nvSpPr>
      <dsp:spPr>
        <a:xfrm>
          <a:off x="2151948" y="191928"/>
          <a:ext cx="2453538" cy="74803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latin typeface="+mn-lt"/>
            </a:rPr>
            <a:t>Training for new scheme and system</a:t>
          </a:r>
          <a:endParaRPr lang="en-IN" sz="1800" kern="1200" dirty="0">
            <a:latin typeface="+mn-lt"/>
          </a:endParaRPr>
        </a:p>
      </dsp:txBody>
      <dsp:txXfrm>
        <a:off x="2151948" y="191928"/>
        <a:ext cx="2453538" cy="748030"/>
      </dsp:txXfrm>
    </dsp:sp>
    <dsp:sp modelId="{82F5CFA3-5183-4031-9564-A0E3FC85F4A6}">
      <dsp:nvSpPr>
        <dsp:cNvPr id="0" name=""/>
        <dsp:cNvSpPr/>
      </dsp:nvSpPr>
      <dsp:spPr>
        <a:xfrm>
          <a:off x="2151948" y="1126966"/>
          <a:ext cx="2453538" cy="74803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latin typeface="+mn-lt"/>
            </a:rPr>
            <a:t>Development of Specialization Groups </a:t>
          </a:r>
          <a:endParaRPr lang="en-IN" sz="1800" kern="1200" dirty="0">
            <a:latin typeface="+mn-lt"/>
          </a:endParaRPr>
        </a:p>
      </dsp:txBody>
      <dsp:txXfrm>
        <a:off x="2151948" y="1126966"/>
        <a:ext cx="2453538" cy="748030"/>
      </dsp:txXfrm>
    </dsp:sp>
    <dsp:sp modelId="{5CCEF5C5-F0F2-43D4-97D2-B4F2763CB793}">
      <dsp:nvSpPr>
        <dsp:cNvPr id="0" name=""/>
        <dsp:cNvSpPr/>
      </dsp:nvSpPr>
      <dsp:spPr>
        <a:xfrm>
          <a:off x="2151948" y="2062003"/>
          <a:ext cx="2453538" cy="74803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latin typeface="+mn-lt"/>
            </a:rPr>
            <a:t>Training for interdisciplinary courses</a:t>
          </a:r>
          <a:endParaRPr lang="en-IN" sz="1800" kern="1200" dirty="0">
            <a:latin typeface="+mn-lt"/>
          </a:endParaRPr>
        </a:p>
      </dsp:txBody>
      <dsp:txXfrm>
        <a:off x="2151948" y="2062003"/>
        <a:ext cx="2453538" cy="748030"/>
      </dsp:txXfrm>
    </dsp:sp>
    <dsp:sp modelId="{DA9A6B5B-E6B8-41DB-AE8C-17AE91CBE1D0}">
      <dsp:nvSpPr>
        <dsp:cNvPr id="0" name=""/>
        <dsp:cNvSpPr/>
      </dsp:nvSpPr>
      <dsp:spPr>
        <a:xfrm>
          <a:off x="2151948" y="2997041"/>
          <a:ext cx="2453538" cy="74803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latin typeface="+mn-lt"/>
            </a:rPr>
            <a:t>Organizing modular courses for teachers</a:t>
          </a:r>
          <a:endParaRPr lang="en-IN" sz="1800" kern="1200" dirty="0">
            <a:latin typeface="+mn-lt"/>
          </a:endParaRPr>
        </a:p>
      </dsp:txBody>
      <dsp:txXfrm>
        <a:off x="2151948" y="2997041"/>
        <a:ext cx="2453538" cy="74803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5F6AC8-6DF3-4821-9310-1D0549F142EC}">
      <dsp:nvSpPr>
        <dsp:cNvPr id="0" name=""/>
        <dsp:cNvSpPr/>
      </dsp:nvSpPr>
      <dsp:spPr>
        <a:xfrm>
          <a:off x="0" y="0"/>
          <a:ext cx="8229600"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CA37CF-E2E1-4170-912F-1360E1322064}">
      <dsp:nvSpPr>
        <dsp:cNvPr id="0" name=""/>
        <dsp:cNvSpPr/>
      </dsp:nvSpPr>
      <dsp:spPr>
        <a:xfrm>
          <a:off x="0" y="0"/>
          <a:ext cx="1645920" cy="4525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endParaRPr lang="en-IN" sz="6500" kern="1200" dirty="0">
            <a:solidFill>
              <a:srgbClr val="FF0000"/>
            </a:solidFill>
            <a:latin typeface="+mn-lt"/>
          </a:endParaRPr>
        </a:p>
      </dsp:txBody>
      <dsp:txXfrm>
        <a:off x="0" y="0"/>
        <a:ext cx="1645920" cy="4525963"/>
      </dsp:txXfrm>
    </dsp:sp>
    <dsp:sp modelId="{FCCA04EB-996B-4464-B3F0-90F98AD4AD9B}">
      <dsp:nvSpPr>
        <dsp:cNvPr id="0" name=""/>
        <dsp:cNvSpPr/>
      </dsp:nvSpPr>
      <dsp:spPr>
        <a:xfrm>
          <a:off x="1769364" y="35635"/>
          <a:ext cx="6460236" cy="712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n-US" sz="2500" b="1" kern="1200" dirty="0" smtClean="0">
              <a:latin typeface="+mn-lt"/>
            </a:rPr>
            <a:t>Flexibility</a:t>
          </a:r>
          <a:endParaRPr lang="en-IN" sz="2500" kern="1200" dirty="0">
            <a:latin typeface="+mn-lt"/>
          </a:endParaRPr>
        </a:p>
      </dsp:txBody>
      <dsp:txXfrm>
        <a:off x="1769364" y="35635"/>
        <a:ext cx="6460236" cy="712706"/>
      </dsp:txXfrm>
    </dsp:sp>
    <dsp:sp modelId="{459E7EA4-BDF6-499F-86B5-8FC612F5CF8B}">
      <dsp:nvSpPr>
        <dsp:cNvPr id="0" name=""/>
        <dsp:cNvSpPr/>
      </dsp:nvSpPr>
      <dsp:spPr>
        <a:xfrm>
          <a:off x="1645920" y="748341"/>
          <a:ext cx="658368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0F2288-5C4D-4578-969D-467B350B6696}">
      <dsp:nvSpPr>
        <dsp:cNvPr id="0" name=""/>
        <dsp:cNvSpPr/>
      </dsp:nvSpPr>
      <dsp:spPr>
        <a:xfrm>
          <a:off x="1769364" y="783977"/>
          <a:ext cx="6460236" cy="712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n-US" sz="2500" b="1" kern="1200" dirty="0" smtClean="0">
              <a:latin typeface="+mn-lt"/>
            </a:rPr>
            <a:t>Required Interdisciplinary concept </a:t>
          </a:r>
          <a:endParaRPr lang="en-IN" sz="2500" kern="1200" dirty="0">
            <a:latin typeface="+mn-lt"/>
          </a:endParaRPr>
        </a:p>
      </dsp:txBody>
      <dsp:txXfrm>
        <a:off x="1769364" y="783977"/>
        <a:ext cx="6460236" cy="712706"/>
      </dsp:txXfrm>
    </dsp:sp>
    <dsp:sp modelId="{114BA349-7D1C-42A0-925B-F05CF4DDC11B}">
      <dsp:nvSpPr>
        <dsp:cNvPr id="0" name=""/>
        <dsp:cNvSpPr/>
      </dsp:nvSpPr>
      <dsp:spPr>
        <a:xfrm>
          <a:off x="1645920" y="1496683"/>
          <a:ext cx="658368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A2D074-FFA4-4C09-8BD2-AD1E8A7729A4}">
      <dsp:nvSpPr>
        <dsp:cNvPr id="0" name=""/>
        <dsp:cNvSpPr/>
      </dsp:nvSpPr>
      <dsp:spPr>
        <a:xfrm>
          <a:off x="1769364" y="1532319"/>
          <a:ext cx="6460236" cy="712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n-US" sz="2500" b="1" kern="1200" dirty="0" smtClean="0">
              <a:latin typeface="+mn-lt"/>
            </a:rPr>
            <a:t>Increased Academic input</a:t>
          </a:r>
          <a:endParaRPr lang="en-IN" sz="2500" kern="1200" dirty="0">
            <a:latin typeface="+mn-lt"/>
          </a:endParaRPr>
        </a:p>
      </dsp:txBody>
      <dsp:txXfrm>
        <a:off x="1769364" y="1532319"/>
        <a:ext cx="6460236" cy="712706"/>
      </dsp:txXfrm>
    </dsp:sp>
    <dsp:sp modelId="{4758F468-15B3-4C0E-90EF-C04BE75D539D}">
      <dsp:nvSpPr>
        <dsp:cNvPr id="0" name=""/>
        <dsp:cNvSpPr/>
      </dsp:nvSpPr>
      <dsp:spPr>
        <a:xfrm>
          <a:off x="1645920" y="2245025"/>
          <a:ext cx="658368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B17BF2-DC3D-430A-A62A-D76E7B3DB9CC}">
      <dsp:nvSpPr>
        <dsp:cNvPr id="0" name=""/>
        <dsp:cNvSpPr/>
      </dsp:nvSpPr>
      <dsp:spPr>
        <a:xfrm>
          <a:off x="1769364" y="2280661"/>
          <a:ext cx="6460236" cy="712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n-US" sz="2500" b="1" kern="1200" dirty="0" smtClean="0">
              <a:latin typeface="+mn-lt"/>
            </a:rPr>
            <a:t>Space to adjust special industrial requirement</a:t>
          </a:r>
          <a:endParaRPr lang="en-IN" sz="2500" b="1" kern="1200" dirty="0">
            <a:latin typeface="+mn-lt"/>
          </a:endParaRPr>
        </a:p>
      </dsp:txBody>
      <dsp:txXfrm>
        <a:off x="1769364" y="2280661"/>
        <a:ext cx="6460236" cy="712706"/>
      </dsp:txXfrm>
    </dsp:sp>
    <dsp:sp modelId="{6D312381-58DF-4107-96AB-70BA80EB0945}">
      <dsp:nvSpPr>
        <dsp:cNvPr id="0" name=""/>
        <dsp:cNvSpPr/>
      </dsp:nvSpPr>
      <dsp:spPr>
        <a:xfrm>
          <a:off x="1645920" y="2993367"/>
          <a:ext cx="658368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1A754C-6D83-4573-925E-C33F0874687F}">
      <dsp:nvSpPr>
        <dsp:cNvPr id="0" name=""/>
        <dsp:cNvSpPr/>
      </dsp:nvSpPr>
      <dsp:spPr>
        <a:xfrm>
          <a:off x="1769364" y="3029002"/>
          <a:ext cx="6460236" cy="712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n-US" sz="2500" b="1" kern="1200" dirty="0" smtClean="0">
              <a:latin typeface="+mn-lt"/>
            </a:rPr>
            <a:t> Strengthen the experiential learning</a:t>
          </a:r>
          <a:endParaRPr lang="en-IN" sz="2500" b="1" kern="1200" dirty="0">
            <a:latin typeface="+mn-lt"/>
          </a:endParaRPr>
        </a:p>
      </dsp:txBody>
      <dsp:txXfrm>
        <a:off x="1769364" y="3029002"/>
        <a:ext cx="6460236" cy="712706"/>
      </dsp:txXfrm>
    </dsp:sp>
    <dsp:sp modelId="{26ACCA38-DC70-44EA-A1AA-66B555D1CF2F}">
      <dsp:nvSpPr>
        <dsp:cNvPr id="0" name=""/>
        <dsp:cNvSpPr/>
      </dsp:nvSpPr>
      <dsp:spPr>
        <a:xfrm>
          <a:off x="1645920" y="3741709"/>
          <a:ext cx="658368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7526EA-9ACB-4AEA-8985-C74BF1B31BCC}">
      <dsp:nvSpPr>
        <dsp:cNvPr id="0" name=""/>
        <dsp:cNvSpPr/>
      </dsp:nvSpPr>
      <dsp:spPr>
        <a:xfrm>
          <a:off x="1769364" y="3777344"/>
          <a:ext cx="6460236" cy="712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n-US" sz="2500" b="1" kern="1200" dirty="0" smtClean="0">
              <a:latin typeface="+mn-lt"/>
            </a:rPr>
            <a:t>Placement oriented professional development</a:t>
          </a:r>
          <a:endParaRPr lang="en-IN" sz="2500" kern="1200" dirty="0">
            <a:latin typeface="+mn-lt"/>
          </a:endParaRPr>
        </a:p>
      </dsp:txBody>
      <dsp:txXfrm>
        <a:off x="1769364" y="3777344"/>
        <a:ext cx="6460236" cy="712706"/>
      </dsp:txXfrm>
    </dsp:sp>
    <dsp:sp modelId="{6E5A3FFB-8E8F-4425-896E-CE9DEE24C4F9}">
      <dsp:nvSpPr>
        <dsp:cNvPr id="0" name=""/>
        <dsp:cNvSpPr/>
      </dsp:nvSpPr>
      <dsp:spPr>
        <a:xfrm>
          <a:off x="1645920" y="4490051"/>
          <a:ext cx="658368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9A2A6D-B8F6-4E57-B684-6FC108425E5D}">
      <dsp:nvSpPr>
        <dsp:cNvPr id="0" name=""/>
        <dsp:cNvSpPr/>
      </dsp:nvSpPr>
      <dsp:spPr>
        <a:xfrm>
          <a:off x="0" y="119893"/>
          <a:ext cx="7696200" cy="1264248"/>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US" sz="2200" b="1" kern="1200" dirty="0" smtClean="0">
              <a:latin typeface="+mn-lt"/>
            </a:rPr>
            <a:t>Future projections of professional Bodies </a:t>
          </a:r>
        </a:p>
        <a:p>
          <a:pPr lvl="0" algn="ctr" defTabSz="977900">
            <a:lnSpc>
              <a:spcPct val="90000"/>
            </a:lnSpc>
            <a:spcBef>
              <a:spcPct val="0"/>
            </a:spcBef>
            <a:spcAft>
              <a:spcPct val="35000"/>
            </a:spcAft>
          </a:pPr>
          <a:r>
            <a:rPr lang="en-US" sz="2200" b="1" kern="1200" dirty="0" smtClean="0">
              <a:latin typeface="+mn-lt"/>
            </a:rPr>
            <a:t>( ASME, IEEE, NSDC, FICCI, etc.)</a:t>
          </a:r>
          <a:endParaRPr lang="en-IN" sz="2200" b="1" kern="1200" dirty="0">
            <a:latin typeface="+mn-lt"/>
          </a:endParaRPr>
        </a:p>
      </dsp:txBody>
      <dsp:txXfrm>
        <a:off x="0" y="119893"/>
        <a:ext cx="7696200" cy="1264248"/>
      </dsp:txXfrm>
    </dsp:sp>
    <dsp:sp modelId="{27A335E0-0E90-4780-8530-BE12C84255B0}">
      <dsp:nvSpPr>
        <dsp:cNvPr id="0" name=""/>
        <dsp:cNvSpPr/>
      </dsp:nvSpPr>
      <dsp:spPr>
        <a:xfrm>
          <a:off x="0" y="1318457"/>
          <a:ext cx="7696200" cy="1306399"/>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US" sz="2200" b="1" kern="1200" dirty="0" smtClean="0">
              <a:latin typeface="+mn-lt"/>
            </a:rPr>
            <a:t>Latest Detailed curriculum</a:t>
          </a:r>
        </a:p>
        <a:p>
          <a:pPr lvl="0" algn="ctr" defTabSz="977900">
            <a:lnSpc>
              <a:spcPct val="90000"/>
            </a:lnSpc>
            <a:spcBef>
              <a:spcPct val="0"/>
            </a:spcBef>
            <a:spcAft>
              <a:spcPct val="35000"/>
            </a:spcAft>
          </a:pPr>
          <a:r>
            <a:rPr lang="en-US" sz="2200" b="1" kern="1200" dirty="0" smtClean="0">
              <a:latin typeface="+mn-lt"/>
            </a:rPr>
            <a:t> (AICTE ,IIT New Delhi, Mumbai, MIT, SRM and VIT etc)</a:t>
          </a:r>
          <a:endParaRPr lang="en-IN" sz="2200" b="1" kern="1200" dirty="0">
            <a:latin typeface="+mn-lt"/>
          </a:endParaRPr>
        </a:p>
      </dsp:txBody>
      <dsp:txXfrm>
        <a:off x="0" y="1318457"/>
        <a:ext cx="7696200" cy="1306399"/>
      </dsp:txXfrm>
    </dsp:sp>
    <dsp:sp modelId="{3EC4604B-8E3F-4387-92CB-86BC0C05ACEC}">
      <dsp:nvSpPr>
        <dsp:cNvPr id="0" name=""/>
        <dsp:cNvSpPr/>
      </dsp:nvSpPr>
      <dsp:spPr>
        <a:xfrm>
          <a:off x="0" y="2631631"/>
          <a:ext cx="7696200" cy="1034894"/>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US" sz="2200" b="1" kern="1200" dirty="0" smtClean="0">
              <a:latin typeface="+mn-lt"/>
            </a:rPr>
            <a:t>Global Employment Projections </a:t>
          </a:r>
        </a:p>
        <a:p>
          <a:pPr lvl="0" algn="ctr" defTabSz="977900">
            <a:lnSpc>
              <a:spcPct val="90000"/>
            </a:lnSpc>
            <a:spcBef>
              <a:spcPct val="0"/>
            </a:spcBef>
            <a:spcAft>
              <a:spcPct val="35000"/>
            </a:spcAft>
          </a:pPr>
          <a:r>
            <a:rPr lang="en-US" sz="2200" b="1" kern="1200" dirty="0" smtClean="0">
              <a:latin typeface="+mn-lt"/>
            </a:rPr>
            <a:t> ( ILO ASME,NSDC)</a:t>
          </a:r>
          <a:endParaRPr lang="en-IN" sz="2200" b="1" kern="1200" dirty="0">
            <a:latin typeface="+mn-lt"/>
          </a:endParaRPr>
        </a:p>
      </dsp:txBody>
      <dsp:txXfrm>
        <a:off x="0" y="2631631"/>
        <a:ext cx="7696200" cy="1034894"/>
      </dsp:txXfrm>
    </dsp:sp>
    <dsp:sp modelId="{6481B6E5-ACDA-4DB8-BA18-A574810B243C}">
      <dsp:nvSpPr>
        <dsp:cNvPr id="0" name=""/>
        <dsp:cNvSpPr/>
      </dsp:nvSpPr>
      <dsp:spPr>
        <a:xfrm>
          <a:off x="15302" y="3688294"/>
          <a:ext cx="7665594" cy="1034894"/>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US" sz="2200" b="1" kern="1200" dirty="0" smtClean="0">
              <a:latin typeface="+mn-lt"/>
            </a:rPr>
            <a:t>PEO and PO by faculty</a:t>
          </a:r>
          <a:r>
            <a:rPr lang="en-US" sz="2200" kern="1200" dirty="0" smtClean="0">
              <a:latin typeface="+mn-lt"/>
            </a:rPr>
            <a:t> </a:t>
          </a:r>
          <a:endParaRPr lang="en-IN" sz="2200" kern="1200" dirty="0">
            <a:latin typeface="+mn-lt"/>
          </a:endParaRPr>
        </a:p>
      </dsp:txBody>
      <dsp:txXfrm>
        <a:off x="15302" y="3688294"/>
        <a:ext cx="7665594" cy="1034894"/>
      </dsp:txXfrm>
    </dsp:sp>
  </dsp:spTree>
</dsp:drawing>
</file>

<file path=ppt/diagrams/layout1.xml><?xml version="1.0" encoding="utf-8"?>
<dgm:layoutDef xmlns:dgm="http://schemas.openxmlformats.org/drawingml/2006/diagram" xmlns:a="http://schemas.openxmlformats.org/drawingml/2006/main" uniqueId="urn:microsoft.com/office/officeart/2005/8/layout/vList4#2">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7">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7.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8.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diagrams.loki3.com/VaryingWidthList+Icon">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FD2049-3EB7-4340-875F-E797819C116A}" type="datetimeFigureOut">
              <a:rPr lang="en-IN" smtClean="0"/>
              <a:pPr/>
              <a:t>18-03-2015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6787EF-96C7-4A77-978B-C0CA2E9DC14F}" type="slidenum">
              <a:rPr lang="en-IN" smtClean="0"/>
              <a:pPr/>
              <a:t>‹#›</a:t>
            </a:fld>
            <a:endParaRPr lang="en-IN"/>
          </a:p>
        </p:txBody>
      </p:sp>
    </p:spTree>
    <p:extLst>
      <p:ext uri="{BB962C8B-B14F-4D97-AF65-F5344CB8AC3E}">
        <p14:creationId xmlns:p14="http://schemas.microsoft.com/office/powerpoint/2010/main" val="3361536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726787EF-96C7-4A77-978B-C0CA2E9DC14F}" type="slidenum">
              <a:rPr lang="en-IN" smtClean="0"/>
              <a:pPr/>
              <a:t>1</a:t>
            </a:fld>
            <a:endParaRPr lang="en-IN"/>
          </a:p>
        </p:txBody>
      </p:sp>
    </p:spTree>
    <p:extLst>
      <p:ext uri="{BB962C8B-B14F-4D97-AF65-F5344CB8AC3E}">
        <p14:creationId xmlns:p14="http://schemas.microsoft.com/office/powerpoint/2010/main" val="4184788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41B7687-2D25-4DD1-B8D1-F61CD274BA35}" type="slidenum">
              <a:rPr lang="en-US" smtClean="0"/>
              <a:pPr/>
              <a:t>68</a:t>
            </a:fld>
            <a:endParaRPr lang="en-US"/>
          </a:p>
        </p:txBody>
      </p:sp>
    </p:spTree>
    <p:extLst>
      <p:ext uri="{BB962C8B-B14F-4D97-AF65-F5344CB8AC3E}">
        <p14:creationId xmlns:p14="http://schemas.microsoft.com/office/powerpoint/2010/main" val="4552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726787EF-96C7-4A77-978B-C0CA2E9DC14F}" type="slidenum">
              <a:rPr lang="en-IN" smtClean="0"/>
              <a:pPr/>
              <a:t>4</a:t>
            </a:fld>
            <a:endParaRPr lang="en-IN"/>
          </a:p>
        </p:txBody>
      </p:sp>
    </p:spTree>
    <p:extLst>
      <p:ext uri="{BB962C8B-B14F-4D97-AF65-F5344CB8AC3E}">
        <p14:creationId xmlns:p14="http://schemas.microsoft.com/office/powerpoint/2010/main" val="517900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726787EF-96C7-4A77-978B-C0CA2E9DC14F}" type="slidenum">
              <a:rPr lang="en-IN" smtClean="0"/>
              <a:pPr/>
              <a:t>5</a:t>
            </a:fld>
            <a:endParaRPr lang="en-IN"/>
          </a:p>
        </p:txBody>
      </p:sp>
    </p:spTree>
    <p:extLst>
      <p:ext uri="{BB962C8B-B14F-4D97-AF65-F5344CB8AC3E}">
        <p14:creationId xmlns:p14="http://schemas.microsoft.com/office/powerpoint/2010/main" val="1671939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E5761F05-913F-4544-ACBB-4A0E91654686}" type="slidenum">
              <a:rPr lang="en-IN" smtClean="0"/>
              <a:pPr/>
              <a:t>27</a:t>
            </a:fld>
            <a:endParaRPr lang="en-IN"/>
          </a:p>
        </p:txBody>
      </p:sp>
    </p:spTree>
    <p:extLst>
      <p:ext uri="{BB962C8B-B14F-4D97-AF65-F5344CB8AC3E}">
        <p14:creationId xmlns:p14="http://schemas.microsoft.com/office/powerpoint/2010/main" val="2315270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142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541895B-7E2D-4FC4-B029-599A3076F2B3}" type="slidenum">
              <a:rPr lang="en-US" smtClean="0"/>
              <a:pPr/>
              <a:t>28</a:t>
            </a:fld>
            <a:endParaRPr lang="en-US" smtClean="0"/>
          </a:p>
        </p:txBody>
      </p:sp>
    </p:spTree>
    <p:extLst>
      <p:ext uri="{BB962C8B-B14F-4D97-AF65-F5344CB8AC3E}">
        <p14:creationId xmlns:p14="http://schemas.microsoft.com/office/powerpoint/2010/main" val="2970198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E5761F05-913F-4544-ACBB-4A0E91654686}" type="slidenum">
              <a:rPr lang="en-IN" smtClean="0"/>
              <a:pPr/>
              <a:t>30</a:t>
            </a:fld>
            <a:endParaRPr lang="en-IN"/>
          </a:p>
        </p:txBody>
      </p:sp>
    </p:spTree>
    <p:extLst>
      <p:ext uri="{BB962C8B-B14F-4D97-AF65-F5344CB8AC3E}">
        <p14:creationId xmlns:p14="http://schemas.microsoft.com/office/powerpoint/2010/main" val="2334791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41B7687-2D25-4DD1-B8D1-F61CD274BA35}" type="slidenum">
              <a:rPr lang="en-US" smtClean="0"/>
              <a:pPr/>
              <a:t>51</a:t>
            </a:fld>
            <a:endParaRPr lang="en-US"/>
          </a:p>
        </p:txBody>
      </p:sp>
    </p:spTree>
    <p:extLst>
      <p:ext uri="{BB962C8B-B14F-4D97-AF65-F5344CB8AC3E}">
        <p14:creationId xmlns:p14="http://schemas.microsoft.com/office/powerpoint/2010/main" val="3577993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41B7687-2D25-4DD1-B8D1-F61CD274BA35}" type="slidenum">
              <a:rPr lang="en-US" smtClean="0"/>
              <a:pPr/>
              <a:t>52</a:t>
            </a:fld>
            <a:endParaRPr lang="en-US"/>
          </a:p>
        </p:txBody>
      </p:sp>
    </p:spTree>
    <p:extLst>
      <p:ext uri="{BB962C8B-B14F-4D97-AF65-F5344CB8AC3E}">
        <p14:creationId xmlns:p14="http://schemas.microsoft.com/office/powerpoint/2010/main" val="3577993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58D931-2EB8-495D-8F93-E0E65BB5F1D5}" type="slidenum">
              <a:rPr lang="en-IN" smtClean="0"/>
              <a:pPr/>
              <a:t>60</a:t>
            </a:fld>
            <a:endParaRPr lang="en-IN"/>
          </a:p>
        </p:txBody>
      </p:sp>
    </p:spTree>
    <p:extLst>
      <p:ext uri="{BB962C8B-B14F-4D97-AF65-F5344CB8AC3E}">
        <p14:creationId xmlns:p14="http://schemas.microsoft.com/office/powerpoint/2010/main" val="3523909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ABE6990E-6C6B-4323-89FE-5299E12C27B4}" type="datetime1">
              <a:rPr lang="en-IN" smtClean="0"/>
              <a:pPr/>
              <a:t>18-03-2015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2E13C7F-3489-41A5-AE0C-1AF2F2F5F84F}" type="slidenum">
              <a:rPr lang="en-IN" smtClean="0"/>
              <a:pPr/>
              <a:t>‹#›</a:t>
            </a:fld>
            <a:endParaRPr lang="en-IN"/>
          </a:p>
        </p:txBody>
      </p:sp>
    </p:spTree>
    <p:extLst>
      <p:ext uri="{BB962C8B-B14F-4D97-AF65-F5344CB8AC3E}">
        <p14:creationId xmlns:p14="http://schemas.microsoft.com/office/powerpoint/2010/main" val="2733130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36150D52-A91D-459F-8851-A18411697C32}" type="datetime1">
              <a:rPr lang="en-IN" smtClean="0"/>
              <a:pPr/>
              <a:t>18-03-2015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2E13C7F-3489-41A5-AE0C-1AF2F2F5F84F}" type="slidenum">
              <a:rPr lang="en-IN" smtClean="0"/>
              <a:pPr/>
              <a:t>‹#›</a:t>
            </a:fld>
            <a:endParaRPr lang="en-IN"/>
          </a:p>
        </p:txBody>
      </p:sp>
    </p:spTree>
    <p:extLst>
      <p:ext uri="{BB962C8B-B14F-4D97-AF65-F5344CB8AC3E}">
        <p14:creationId xmlns:p14="http://schemas.microsoft.com/office/powerpoint/2010/main" val="3539175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41C5E3D1-381A-4319-8379-94314C26034F}" type="datetime1">
              <a:rPr lang="en-IN" smtClean="0"/>
              <a:pPr/>
              <a:t>18-03-2015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2E13C7F-3489-41A5-AE0C-1AF2F2F5F84F}" type="slidenum">
              <a:rPr lang="en-IN" smtClean="0"/>
              <a:pPr/>
              <a:t>‹#›</a:t>
            </a:fld>
            <a:endParaRPr lang="en-IN"/>
          </a:p>
        </p:txBody>
      </p:sp>
    </p:spTree>
    <p:extLst>
      <p:ext uri="{BB962C8B-B14F-4D97-AF65-F5344CB8AC3E}">
        <p14:creationId xmlns:p14="http://schemas.microsoft.com/office/powerpoint/2010/main" val="4001333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33B361-1C70-46CC-A1CF-FD80293F8E0A}" type="datetime1">
              <a:rPr lang="en-IN" smtClean="0"/>
              <a:pPr/>
              <a:t>18-03-2015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E346C-BD95-4699-A633-9382ECCD02AE}" type="slidenum">
              <a:rPr lang="en-US" smtClean="0"/>
              <a:pPr/>
              <a:t>‹#›</a:t>
            </a:fld>
            <a:endParaRPr lang="en-US"/>
          </a:p>
        </p:txBody>
      </p:sp>
    </p:spTree>
    <p:extLst>
      <p:ext uri="{BB962C8B-B14F-4D97-AF65-F5344CB8AC3E}">
        <p14:creationId xmlns:p14="http://schemas.microsoft.com/office/powerpoint/2010/main" val="344264086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44F17B-69C2-4BB1-824F-E46CA28DC7DE}" type="datetime1">
              <a:rPr lang="en-IN" smtClean="0"/>
              <a:pPr/>
              <a:t>18-03-2015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E346C-BD95-4699-A633-9382ECCD02AE}" type="slidenum">
              <a:rPr lang="en-US" smtClean="0"/>
              <a:pPr/>
              <a:t>‹#›</a:t>
            </a:fld>
            <a:endParaRPr lang="en-US"/>
          </a:p>
        </p:txBody>
      </p:sp>
    </p:spTree>
    <p:extLst>
      <p:ext uri="{BB962C8B-B14F-4D97-AF65-F5344CB8AC3E}">
        <p14:creationId xmlns:p14="http://schemas.microsoft.com/office/powerpoint/2010/main" val="76055370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08000" y="152401"/>
            <a:ext cx="9855200" cy="5635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241426"/>
            <a:ext cx="10972800" cy="5248275"/>
          </a:xfrm>
        </p:spPr>
        <p:txBody>
          <a:bodyPr rtlCol="0">
            <a:normAutofit/>
          </a:bodyPr>
          <a:lstStyle/>
          <a:p>
            <a:pPr lvl="0"/>
            <a:r>
              <a:rPr lang="en-US" noProof="0" smtClean="0"/>
              <a:t>Click icon to add table</a:t>
            </a:r>
          </a:p>
        </p:txBody>
      </p:sp>
      <p:sp>
        <p:nvSpPr>
          <p:cNvPr id="6" name="Date Placeholder 3"/>
          <p:cNvSpPr>
            <a:spLocks noGrp="1"/>
          </p:cNvSpPr>
          <p:nvPr>
            <p:ph type="dt" sz="half" idx="10"/>
          </p:nvPr>
        </p:nvSpPr>
        <p:spPr>
          <a:xfrm>
            <a:off x="508000" y="838200"/>
            <a:ext cx="7924800" cy="254000"/>
          </a:xfrm>
        </p:spPr>
        <p:txBody>
          <a:bodyPr/>
          <a:lstStyle>
            <a:lvl1pPr>
              <a:defRPr/>
            </a:lvl1pPr>
          </a:lstStyle>
          <a:p>
            <a:pPr>
              <a:defRPr/>
            </a:pPr>
            <a:fld id="{A3CF8442-70FE-4B0F-AA74-42D2622743AD}" type="datetime1">
              <a:rPr lang="en-IN" smtClean="0"/>
              <a:pPr>
                <a:defRPr/>
              </a:pPr>
              <a:t>18-03-2015</a:t>
            </a:fld>
            <a:endParaRPr lang="en-US"/>
          </a:p>
        </p:txBody>
      </p:sp>
      <p:sp>
        <p:nvSpPr>
          <p:cNvPr id="7" name="Footer Placeholder 4"/>
          <p:cNvSpPr>
            <a:spLocks noGrp="1"/>
          </p:cNvSpPr>
          <p:nvPr>
            <p:ph type="ftr" sz="quarter" idx="11"/>
          </p:nvPr>
        </p:nvSpPr>
        <p:spPr>
          <a:xfrm>
            <a:off x="8432800" y="6564314"/>
            <a:ext cx="3149600" cy="244475"/>
          </a:xfrm>
        </p:spPr>
        <p:txBody>
          <a:bodyPr/>
          <a:lstStyle>
            <a:lvl1pPr>
              <a:defRPr/>
            </a:lvl1pPr>
          </a:lstStyle>
          <a:p>
            <a:pPr>
              <a:defRPr/>
            </a:pPr>
            <a:endParaRPr lang="en-US"/>
          </a:p>
        </p:txBody>
      </p:sp>
      <p:sp>
        <p:nvSpPr>
          <p:cNvPr id="8" name="Slide Number Placeholder 5"/>
          <p:cNvSpPr>
            <a:spLocks noGrp="1"/>
          </p:cNvSpPr>
          <p:nvPr>
            <p:ph type="sldNum" sz="quarter" idx="12"/>
          </p:nvPr>
        </p:nvSpPr>
        <p:spPr>
          <a:xfrm>
            <a:off x="4165600" y="6553200"/>
            <a:ext cx="2844800" cy="234950"/>
          </a:xfrm>
        </p:spPr>
        <p:txBody>
          <a:bodyPr/>
          <a:lstStyle>
            <a:lvl1pPr>
              <a:defRPr/>
            </a:lvl1pPr>
          </a:lstStyle>
          <a:p>
            <a:pPr>
              <a:defRPr/>
            </a:pPr>
            <a:fld id="{F828D663-6629-471D-A3C4-B430D6639093}" type="slidenum">
              <a:rPr lang="en-US"/>
              <a:pPr>
                <a:defRPr/>
              </a:pPr>
              <a:t>‹#›</a:t>
            </a:fld>
            <a:endParaRPr lang="en-US"/>
          </a:p>
        </p:txBody>
      </p:sp>
    </p:spTree>
    <p:extLst>
      <p:ext uri="{BB962C8B-B14F-4D97-AF65-F5344CB8AC3E}">
        <p14:creationId xmlns:p14="http://schemas.microsoft.com/office/powerpoint/2010/main" val="3048681188"/>
      </p:ext>
    </p:extLst>
  </p:cSld>
  <p:clrMapOvr>
    <a:masterClrMapping/>
  </p:clrMapOv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972369-75BE-4D87-8010-C41749B9659E}" type="datetime1">
              <a:rPr lang="en-IN" smtClean="0"/>
              <a:pPr/>
              <a:t>18-03-2015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E346C-BD95-4699-A633-9382ECCD02AE}" type="slidenum">
              <a:rPr lang="en-US" smtClean="0"/>
              <a:pPr/>
              <a:t>‹#›</a:t>
            </a:fld>
            <a:endParaRPr lang="en-US"/>
          </a:p>
        </p:txBody>
      </p:sp>
    </p:spTree>
    <p:extLst>
      <p:ext uri="{BB962C8B-B14F-4D97-AF65-F5344CB8AC3E}">
        <p14:creationId xmlns:p14="http://schemas.microsoft.com/office/powerpoint/2010/main" val="159085810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855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B0CB5FD1-9123-4076-AB07-43DBEC9BB45C}" type="datetime1">
              <a:rPr lang="en-IN" smtClean="0"/>
              <a:pPr/>
              <a:t>18-03-2015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2E13C7F-3489-41A5-AE0C-1AF2F2F5F84F}" type="slidenum">
              <a:rPr lang="en-IN" smtClean="0"/>
              <a:pPr/>
              <a:t>‹#›</a:t>
            </a:fld>
            <a:endParaRPr lang="en-IN"/>
          </a:p>
        </p:txBody>
      </p:sp>
    </p:spTree>
    <p:extLst>
      <p:ext uri="{BB962C8B-B14F-4D97-AF65-F5344CB8AC3E}">
        <p14:creationId xmlns:p14="http://schemas.microsoft.com/office/powerpoint/2010/main" val="4056996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A2AEFE-2347-4158-991B-1E1ABD617B0C}" type="datetime1">
              <a:rPr lang="en-IN" smtClean="0"/>
              <a:pPr/>
              <a:t>18-03-2015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2E13C7F-3489-41A5-AE0C-1AF2F2F5F84F}" type="slidenum">
              <a:rPr lang="en-IN" smtClean="0"/>
              <a:pPr/>
              <a:t>‹#›</a:t>
            </a:fld>
            <a:endParaRPr lang="en-IN"/>
          </a:p>
        </p:txBody>
      </p:sp>
    </p:spTree>
    <p:extLst>
      <p:ext uri="{BB962C8B-B14F-4D97-AF65-F5344CB8AC3E}">
        <p14:creationId xmlns:p14="http://schemas.microsoft.com/office/powerpoint/2010/main" val="1574762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7D2CAC60-E019-4BC8-A12E-E5F4D28FA514}" type="datetime1">
              <a:rPr lang="en-IN" smtClean="0"/>
              <a:pPr/>
              <a:t>18-03-2015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2E13C7F-3489-41A5-AE0C-1AF2F2F5F84F}" type="slidenum">
              <a:rPr lang="en-IN" smtClean="0"/>
              <a:pPr/>
              <a:t>‹#›</a:t>
            </a:fld>
            <a:endParaRPr lang="en-IN"/>
          </a:p>
        </p:txBody>
      </p:sp>
    </p:spTree>
    <p:extLst>
      <p:ext uri="{BB962C8B-B14F-4D97-AF65-F5344CB8AC3E}">
        <p14:creationId xmlns:p14="http://schemas.microsoft.com/office/powerpoint/2010/main" val="462623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9D81727A-1A3A-475F-B200-44B3DC18E7D3}" type="datetime1">
              <a:rPr lang="en-IN" smtClean="0"/>
              <a:pPr/>
              <a:t>18-03-2015</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B2E13C7F-3489-41A5-AE0C-1AF2F2F5F84F}" type="slidenum">
              <a:rPr lang="en-IN" smtClean="0"/>
              <a:pPr/>
              <a:t>‹#›</a:t>
            </a:fld>
            <a:endParaRPr lang="en-IN"/>
          </a:p>
        </p:txBody>
      </p:sp>
    </p:spTree>
    <p:extLst>
      <p:ext uri="{BB962C8B-B14F-4D97-AF65-F5344CB8AC3E}">
        <p14:creationId xmlns:p14="http://schemas.microsoft.com/office/powerpoint/2010/main" val="2248867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9AB28300-794B-4B74-888F-60A1220DB476}" type="datetime1">
              <a:rPr lang="en-IN" smtClean="0"/>
              <a:pPr/>
              <a:t>18-03-2015</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B2E13C7F-3489-41A5-AE0C-1AF2F2F5F84F}" type="slidenum">
              <a:rPr lang="en-IN" smtClean="0"/>
              <a:pPr/>
              <a:t>‹#›</a:t>
            </a:fld>
            <a:endParaRPr lang="en-IN"/>
          </a:p>
        </p:txBody>
      </p:sp>
    </p:spTree>
    <p:extLst>
      <p:ext uri="{BB962C8B-B14F-4D97-AF65-F5344CB8AC3E}">
        <p14:creationId xmlns:p14="http://schemas.microsoft.com/office/powerpoint/2010/main" val="2072859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14EC8E-9409-4699-8406-B3D79F430A29}" type="datetime1">
              <a:rPr lang="en-IN" smtClean="0"/>
              <a:pPr/>
              <a:t>18-03-2015</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B2E13C7F-3489-41A5-AE0C-1AF2F2F5F84F}" type="slidenum">
              <a:rPr lang="en-IN" smtClean="0"/>
              <a:pPr/>
              <a:t>‹#›</a:t>
            </a:fld>
            <a:endParaRPr lang="en-IN"/>
          </a:p>
        </p:txBody>
      </p:sp>
    </p:spTree>
    <p:extLst>
      <p:ext uri="{BB962C8B-B14F-4D97-AF65-F5344CB8AC3E}">
        <p14:creationId xmlns:p14="http://schemas.microsoft.com/office/powerpoint/2010/main" val="2490776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BA59B6-C9C7-4396-9059-3D8D674BAFEC}" type="datetime1">
              <a:rPr lang="en-IN" smtClean="0"/>
              <a:pPr/>
              <a:t>18-03-2015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2E13C7F-3489-41A5-AE0C-1AF2F2F5F84F}" type="slidenum">
              <a:rPr lang="en-IN" smtClean="0"/>
              <a:pPr/>
              <a:t>‹#›</a:t>
            </a:fld>
            <a:endParaRPr lang="en-IN"/>
          </a:p>
        </p:txBody>
      </p:sp>
    </p:spTree>
    <p:extLst>
      <p:ext uri="{BB962C8B-B14F-4D97-AF65-F5344CB8AC3E}">
        <p14:creationId xmlns:p14="http://schemas.microsoft.com/office/powerpoint/2010/main" val="1097873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219E36-E052-4F56-85E8-BA1DEDE6E617}" type="datetime1">
              <a:rPr lang="en-IN" smtClean="0"/>
              <a:pPr/>
              <a:t>18-03-2015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2E13C7F-3489-41A5-AE0C-1AF2F2F5F84F}" type="slidenum">
              <a:rPr lang="en-IN" smtClean="0"/>
              <a:pPr/>
              <a:t>‹#›</a:t>
            </a:fld>
            <a:endParaRPr lang="en-IN"/>
          </a:p>
        </p:txBody>
      </p:sp>
    </p:spTree>
    <p:extLst>
      <p:ext uri="{BB962C8B-B14F-4D97-AF65-F5344CB8AC3E}">
        <p14:creationId xmlns:p14="http://schemas.microsoft.com/office/powerpoint/2010/main" val="1426527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E2B28-C969-4E59-B2C8-B50BC7985DAD}" type="datetime1">
              <a:rPr lang="en-IN" smtClean="0"/>
              <a:pPr/>
              <a:t>18-03-2015</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E13C7F-3489-41A5-AE0C-1AF2F2F5F84F}" type="slidenum">
              <a:rPr lang="en-IN" smtClean="0"/>
              <a:pPr/>
              <a:t>‹#›</a:t>
            </a:fld>
            <a:endParaRPr lang="en-IN"/>
          </a:p>
        </p:txBody>
      </p:sp>
    </p:spTree>
    <p:extLst>
      <p:ext uri="{BB962C8B-B14F-4D97-AF65-F5344CB8AC3E}">
        <p14:creationId xmlns:p14="http://schemas.microsoft.com/office/powerpoint/2010/main" val="11844951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4" r:id="rId13"/>
    <p:sldLayoutId id="2147483666" r:id="rId14"/>
    <p:sldLayoutId id="2147483669" r:id="rId15"/>
    <p:sldLayoutId id="2147483670"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jpe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0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0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3.jpeg"/><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4.jpeg"/><Relationship Id="rId1" Type="http://schemas.openxmlformats.org/officeDocument/2006/relationships/slideLayout" Target="../slideLayouts/slideLayout16.xml"/></Relationships>
</file>

<file path=ppt/slides/_rels/slide10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4.jpe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4.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4.jpeg"/><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4.jpeg"/><Relationship Id="rId2" Type="http://schemas.openxmlformats.org/officeDocument/2006/relationships/diagramData" Target="../diagrams/data7.xml"/><Relationship Id="rId1" Type="http://schemas.openxmlformats.org/officeDocument/2006/relationships/slideLayout" Target="../slideLayouts/slideLayout1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4.jpeg"/><Relationship Id="rId2" Type="http://schemas.openxmlformats.org/officeDocument/2006/relationships/diagramData" Target="../diagrams/data8.xml"/><Relationship Id="rId1" Type="http://schemas.openxmlformats.org/officeDocument/2006/relationships/slideLayout" Target="../slideLayouts/slideLayout1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4.jpeg"/><Relationship Id="rId2" Type="http://schemas.openxmlformats.org/officeDocument/2006/relationships/diagramData" Target="../diagrams/data9.xml"/><Relationship Id="rId1" Type="http://schemas.openxmlformats.org/officeDocument/2006/relationships/slideLayout" Target="../slideLayouts/slideLayout1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4.jpeg"/><Relationship Id="rId2" Type="http://schemas.openxmlformats.org/officeDocument/2006/relationships/diagramData" Target="../diagrams/data10.xml"/><Relationship Id="rId1" Type="http://schemas.openxmlformats.org/officeDocument/2006/relationships/slideLayout" Target="../slideLayouts/slideLayout1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4.jpeg"/><Relationship Id="rId2" Type="http://schemas.openxmlformats.org/officeDocument/2006/relationships/diagramData" Target="../diagrams/data11.xml"/><Relationship Id="rId1" Type="http://schemas.openxmlformats.org/officeDocument/2006/relationships/slideLayout" Target="../slideLayouts/slideLayout1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4.jpeg"/><Relationship Id="rId2" Type="http://schemas.openxmlformats.org/officeDocument/2006/relationships/diagramData" Target="../diagrams/data12.xml"/><Relationship Id="rId1" Type="http://schemas.openxmlformats.org/officeDocument/2006/relationships/slideLayout" Target="../slideLayouts/slideLayout1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4.jpeg"/><Relationship Id="rId2" Type="http://schemas.openxmlformats.org/officeDocument/2006/relationships/diagramData" Target="../diagrams/data13.xml"/><Relationship Id="rId1" Type="http://schemas.openxmlformats.org/officeDocument/2006/relationships/slideLayout" Target="../slideLayouts/slideLayout1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4.jpeg"/><Relationship Id="rId2" Type="http://schemas.openxmlformats.org/officeDocument/2006/relationships/diagramData" Target="../diagrams/data14.xml"/><Relationship Id="rId1" Type="http://schemas.openxmlformats.org/officeDocument/2006/relationships/slideLayout" Target="../slideLayouts/slideLayout1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26.jpeg"/><Relationship Id="rId21" Type="http://schemas.openxmlformats.org/officeDocument/2006/relationships/image" Target="../media/image43.jpeg"/><Relationship Id="rId7" Type="http://schemas.openxmlformats.org/officeDocument/2006/relationships/image" Target="NULL"/><Relationship Id="rId12" Type="http://schemas.openxmlformats.org/officeDocument/2006/relationships/image" Target="../media/image34.jpeg"/><Relationship Id="rId17" Type="http://schemas.openxmlformats.org/officeDocument/2006/relationships/image" Target="../media/image39.jpeg"/><Relationship Id="rId2" Type="http://schemas.openxmlformats.org/officeDocument/2006/relationships/image" Target="../media/image25.png"/><Relationship Id="rId16" Type="http://schemas.openxmlformats.org/officeDocument/2006/relationships/image" Target="../media/image38.jpeg"/><Relationship Id="rId20"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image" Target="../media/image33.jpeg"/><Relationship Id="rId5" Type="http://schemas.openxmlformats.org/officeDocument/2006/relationships/image" Target="../media/image28.jpeg"/><Relationship Id="rId15" Type="http://schemas.openxmlformats.org/officeDocument/2006/relationships/image" Target="../media/image37.png"/><Relationship Id="rId10" Type="http://schemas.openxmlformats.org/officeDocument/2006/relationships/image" Target="../media/image32.jpeg"/><Relationship Id="rId19" Type="http://schemas.openxmlformats.org/officeDocument/2006/relationships/image" Target="../media/image41.png"/><Relationship Id="rId4" Type="http://schemas.openxmlformats.org/officeDocument/2006/relationships/image" Target="../media/image27.jpeg"/><Relationship Id="rId9" Type="http://schemas.openxmlformats.org/officeDocument/2006/relationships/image" Target="../media/image31.jpeg"/><Relationship Id="rId14" Type="http://schemas.openxmlformats.org/officeDocument/2006/relationships/image" Target="../media/image36.jpeg"/><Relationship Id="rId22" Type="http://schemas.openxmlformats.org/officeDocument/2006/relationships/image" Target="../media/image4.jpeg"/></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51.png"/><Relationship Id="rId4" Type="http://schemas.openxmlformats.org/officeDocument/2006/relationships/image" Target="../media/image50.jpeg"/></Relationships>
</file>

<file path=ppt/slides/_rels/slide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66.xml.rels><?xml version="1.0" encoding="UTF-8" standalone="yes"?>
<Relationships xmlns="http://schemas.openxmlformats.org/package/2006/relationships"><Relationship Id="rId3" Type="http://schemas.openxmlformats.org/officeDocument/2006/relationships/hyperlink" Target="http://www.emeraldinsight.com/index.htm" TargetMode="External"/><Relationship Id="rId2" Type="http://schemas.openxmlformats.org/officeDocument/2006/relationships/hyperlink" Target="http://www.sciencedirect.com/" TargetMode="Externa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hyperlink" Target="http://www.chandigarhuniversity.ac.in/e-library/" TargetMode="External"/><Relationship Id="rId4" Type="http://schemas.openxmlformats.org/officeDocument/2006/relationships/hyperlink" Target="http://search.ebscohost.com/"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172.19.2.100/UIMS/Login.aspx" TargetMode="External"/><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8.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 Id="rId9" Type="http://schemas.openxmlformats.org/officeDocument/2006/relationships/image" Target="../media/image4.jpeg"/></Relationships>
</file>

<file path=ppt/slides/_rels/slide6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70.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diagramLayout" Target="../diagrams/layout17.xml"/><Relationship Id="rId7" Type="http://schemas.openxmlformats.org/officeDocument/2006/relationships/image" Target="../media/image62.jpe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 Id="rId9" Type="http://schemas.openxmlformats.org/officeDocument/2006/relationships/image" Target="../media/image4.jpeg"/></Relationships>
</file>

<file path=ppt/slides/_rels/slide7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71.png"/><Relationship Id="rId4" Type="http://schemas.openxmlformats.org/officeDocument/2006/relationships/image" Target="../media/image70.jpeg"/></Relationships>
</file>

<file path=ppt/slides/_rels/slide7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4.jpe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4.jpeg"/><Relationship Id="rId2" Type="http://schemas.openxmlformats.org/officeDocument/2006/relationships/diagramData" Target="../diagrams/data19.xml"/><Relationship Id="rId1" Type="http://schemas.openxmlformats.org/officeDocument/2006/relationships/slideLayout" Target="../slideLayouts/slideLayout7.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4.jpeg"/><Relationship Id="rId2" Type="http://schemas.openxmlformats.org/officeDocument/2006/relationships/diagramData" Target="../diagrams/data20.xml"/><Relationship Id="rId1" Type="http://schemas.openxmlformats.org/officeDocument/2006/relationships/slideLayout" Target="../slideLayouts/slideLayout7.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21.xml"/><Relationship Id="rId7" Type="http://schemas.openxmlformats.org/officeDocument/2006/relationships/image" Target="../media/image4.jpeg"/><Relationship Id="rId2" Type="http://schemas.openxmlformats.org/officeDocument/2006/relationships/diagramData" Target="../diagrams/data21.xml"/><Relationship Id="rId1" Type="http://schemas.openxmlformats.org/officeDocument/2006/relationships/slideLayout" Target="../slideLayouts/slideLayout7.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7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4.jpe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16.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8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83.jpeg"/></Relationships>
</file>

<file path=ppt/slides/_rels/slide8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86.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9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9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9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9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9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V_4330.jpg"/>
          <p:cNvPicPr>
            <a:picLocks noChangeAspect="1"/>
          </p:cNvPicPr>
          <p:nvPr/>
        </p:nvPicPr>
        <p:blipFill>
          <a:blip r:embed="rId3" cstate="print">
            <a:lum bright="40000" contrast="-70000"/>
          </a:blip>
          <a:stretch>
            <a:fillRect/>
          </a:stretch>
        </p:blipFill>
        <p:spPr>
          <a:xfrm>
            <a:off x="827456" y="436358"/>
            <a:ext cx="10184532" cy="6082013"/>
          </a:xfrm>
          <a:prstGeom prst="rect">
            <a:avLst/>
          </a:prstGeom>
        </p:spPr>
      </p:pic>
      <p:sp>
        <p:nvSpPr>
          <p:cNvPr id="10242" name="TextBox 2"/>
          <p:cNvSpPr txBox="1">
            <a:spLocks noChangeArrowheads="1"/>
          </p:cNvSpPr>
          <p:nvPr/>
        </p:nvSpPr>
        <p:spPr bwMode="auto">
          <a:xfrm>
            <a:off x="1438276" y="4664743"/>
            <a:ext cx="9091612" cy="1754326"/>
          </a:xfrm>
          <a:prstGeom prst="rect">
            <a:avLst/>
          </a:prstGeom>
          <a:solidFill>
            <a:srgbClr val="C00000"/>
          </a:solidFill>
          <a:ln w="9525">
            <a:noFill/>
            <a:miter lim="800000"/>
            <a:headEnd/>
            <a:tailEnd/>
          </a:ln>
        </p:spPr>
        <p:txBody>
          <a:bodyPr wrap="square">
            <a:spAutoFit/>
          </a:bodyPr>
          <a:lstStyle/>
          <a:p>
            <a:pPr algn="ctr"/>
            <a:r>
              <a:rPr lang="en-US" sz="3600" b="1" i="1" dirty="0" smtClean="0">
                <a:solidFill>
                  <a:srgbClr val="FFFFFF"/>
                </a:solidFill>
                <a:latin typeface="Book Antiqua" pitchFamily="18" charset="0"/>
              </a:rPr>
              <a:t>Extends </a:t>
            </a:r>
            <a:r>
              <a:rPr lang="en-US" sz="3600" b="1" i="1" dirty="0">
                <a:solidFill>
                  <a:srgbClr val="FFFFFF"/>
                </a:solidFill>
                <a:latin typeface="Book Antiqua" pitchFamily="18" charset="0"/>
              </a:rPr>
              <a:t>Heartiest </a:t>
            </a:r>
            <a:r>
              <a:rPr lang="en-US" sz="3600" b="1" i="1" dirty="0" smtClean="0">
                <a:solidFill>
                  <a:srgbClr val="FFFFFF"/>
                </a:solidFill>
                <a:latin typeface="Book Antiqua" pitchFamily="18" charset="0"/>
              </a:rPr>
              <a:t>Greetings </a:t>
            </a:r>
          </a:p>
          <a:p>
            <a:pPr algn="ctr"/>
            <a:r>
              <a:rPr lang="en-US" sz="3600" b="1" i="1" dirty="0" smtClean="0">
                <a:solidFill>
                  <a:srgbClr val="FFFFFF"/>
                </a:solidFill>
                <a:latin typeface="Book Antiqua" pitchFamily="18" charset="0"/>
              </a:rPr>
              <a:t>to</a:t>
            </a:r>
          </a:p>
          <a:p>
            <a:pPr algn="ctr"/>
            <a:r>
              <a:rPr lang="en-US" sz="3600" b="1" i="1" dirty="0" smtClean="0">
                <a:solidFill>
                  <a:srgbClr val="FFFFFF"/>
                </a:solidFill>
                <a:latin typeface="Book Antiqua" pitchFamily="18" charset="0"/>
              </a:rPr>
              <a:t>Esteemed Dignitaries</a:t>
            </a:r>
            <a:endParaRPr lang="en-US" sz="3600" b="1" i="1" dirty="0">
              <a:solidFill>
                <a:srgbClr val="FFFFFF"/>
              </a:solidFill>
              <a:latin typeface="Book Antiqua" pitchFamily="18" charset="0"/>
            </a:endParaRPr>
          </a:p>
        </p:txBody>
      </p:sp>
      <p:pic>
        <p:nvPicPr>
          <p:cNvPr id="10245" name="Picture 5" descr="Logo 1.jpg"/>
          <p:cNvPicPr>
            <a:picLocks noChangeAspect="1"/>
          </p:cNvPicPr>
          <p:nvPr/>
        </p:nvPicPr>
        <p:blipFill>
          <a:blip r:embed="rId4" cstate="print"/>
          <a:srcRect l="30075" t="1851" r="1852" b="5453"/>
          <a:stretch>
            <a:fillRect/>
          </a:stretch>
        </p:blipFill>
        <p:spPr bwMode="auto">
          <a:xfrm>
            <a:off x="1827529" y="496389"/>
            <a:ext cx="3486451" cy="1474788"/>
          </a:xfrm>
          <a:prstGeom prst="rect">
            <a:avLst/>
          </a:prstGeom>
          <a:noFill/>
          <a:ln w="9525">
            <a:noFill/>
            <a:miter lim="800000"/>
            <a:headEnd/>
            <a:tailEnd/>
          </a:ln>
        </p:spPr>
      </p:pic>
      <p:pic>
        <p:nvPicPr>
          <p:cNvPr id="12" name="Picture 7" descr="D:\HP\CU\CU-logo-1.jpg"/>
          <p:cNvPicPr>
            <a:picLocks noChangeAspect="1" noChangeArrowheads="1"/>
          </p:cNvPicPr>
          <p:nvPr/>
        </p:nvPicPr>
        <p:blipFill>
          <a:blip r:embed="rId5" cstate="print"/>
          <a:srcRect/>
          <a:stretch>
            <a:fillRect/>
          </a:stretch>
        </p:blipFill>
        <p:spPr bwMode="auto">
          <a:xfrm>
            <a:off x="935990" y="502920"/>
            <a:ext cx="927100" cy="1474788"/>
          </a:xfrm>
          <a:prstGeom prst="rect">
            <a:avLst/>
          </a:prstGeom>
          <a:noFill/>
          <a:ln w="9525">
            <a:noFill/>
            <a:miter lim="800000"/>
            <a:headEnd/>
            <a:tailEnd/>
          </a:ln>
        </p:spPr>
      </p:pic>
      <p:sp>
        <p:nvSpPr>
          <p:cNvPr id="2" name="Slide Number Placeholder 1"/>
          <p:cNvSpPr>
            <a:spLocks noGrp="1"/>
          </p:cNvSpPr>
          <p:nvPr>
            <p:ph type="sldNum" sz="quarter" idx="12"/>
          </p:nvPr>
        </p:nvSpPr>
        <p:spPr>
          <a:xfrm>
            <a:off x="9384801" y="6115050"/>
            <a:ext cx="2743200" cy="365125"/>
          </a:xfrm>
        </p:spPr>
        <p:txBody>
          <a:bodyPr/>
          <a:lstStyle/>
          <a:p>
            <a:fld id="{B2E13C7F-3489-41A5-AE0C-1AF2F2F5F84F}" type="slidenum">
              <a:rPr lang="en-IN" smtClean="0"/>
              <a:pPr/>
              <a:t>1</a:t>
            </a:fld>
            <a:endParaRPr lang="en-IN"/>
          </a:p>
        </p:txBody>
      </p:sp>
      <p:sp>
        <p:nvSpPr>
          <p:cNvPr id="7" name="Rectangle 6"/>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TextBox 7"/>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9" name="TextBox 8"/>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2622936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249901825"/>
              </p:ext>
            </p:extLst>
          </p:nvPr>
        </p:nvGraphicFramePr>
        <p:xfrm>
          <a:off x="2964425" y="1608083"/>
          <a:ext cx="7211961" cy="46157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B2E13C7F-3489-41A5-AE0C-1AF2F2F5F84F}" type="slidenum">
              <a:rPr lang="en-IN" smtClean="0"/>
              <a:pPr/>
              <a:t>10</a:t>
            </a:fld>
            <a:endParaRPr lang="en-IN"/>
          </a:p>
        </p:txBody>
      </p:sp>
      <p:pic>
        <p:nvPicPr>
          <p:cNvPr id="6" name="Picture 2" descr="C:\Users\CU\Downloads\Logo (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1052" y="14860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254403" y="224851"/>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200" b="1" dirty="0">
                <a:solidFill>
                  <a:schemeClr val="bg1"/>
                </a:solidFill>
                <a:cs typeface="Times New Roman" pitchFamily="18" charset="0"/>
              </a:rPr>
              <a:t>WHAT MAKES CU AHEAD OF OTHERS</a:t>
            </a:r>
            <a:endParaRPr lang="en-IN" sz="3200" b="1" dirty="0">
              <a:solidFill>
                <a:schemeClr val="bg1"/>
              </a:solidFill>
              <a:cs typeface="Times New Roman" pitchFamily="18" charset="0"/>
            </a:endParaRPr>
          </a:p>
        </p:txBody>
      </p:sp>
      <p:sp>
        <p:nvSpPr>
          <p:cNvPr id="8" name="Rectangle 7"/>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TextBox 8"/>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0" name="TextBox 9"/>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386870681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222654" y="1216115"/>
            <a:ext cx="4381500" cy="304800"/>
          </a:xfrm>
          <a:prstGeom prst="rect">
            <a:avLst/>
          </a:prstGeom>
          <a:noFill/>
        </p:spPr>
        <p:txBody>
          <a:bodyPr/>
          <a:lstStyle/>
          <a:p>
            <a:pPr algn="ctr" eaLnBrk="1" fontAlgn="auto" hangingPunct="1">
              <a:spcAft>
                <a:spcPts val="0"/>
              </a:spcAft>
              <a:defRPr/>
            </a:pPr>
            <a:r>
              <a:rPr lang="en-US" sz="2000" b="1" dirty="0">
                <a:solidFill>
                  <a:srgbClr val="C00000"/>
                </a:solidFill>
                <a:ea typeface="+mj-ea"/>
                <a:cs typeface="+mj-cs"/>
              </a:rPr>
              <a:t>Promoting Sports in Rural Areas</a:t>
            </a:r>
          </a:p>
        </p:txBody>
      </p:sp>
      <p:pic>
        <p:nvPicPr>
          <p:cNvPr id="8" name="Picture 6" descr="C:\Users\cu\Desktop\chd.ht15.jpg"/>
          <p:cNvPicPr>
            <a:picLocks noChangeAspect="1" noChangeArrowheads="1"/>
          </p:cNvPicPr>
          <p:nvPr/>
        </p:nvPicPr>
        <p:blipFill>
          <a:blip r:embed="rId2" cstate="print"/>
          <a:srcRect/>
          <a:stretch>
            <a:fillRect/>
          </a:stretch>
        </p:blipFill>
        <p:spPr bwMode="auto">
          <a:xfrm>
            <a:off x="1643042" y="4233666"/>
            <a:ext cx="3530600" cy="19256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5" descr="C:\Users\cu\Desktop\1185221_412375175535874_311664403_n.jpg"/>
          <p:cNvPicPr>
            <a:picLocks noChangeAspect="1" noChangeArrowheads="1"/>
          </p:cNvPicPr>
          <p:nvPr/>
        </p:nvPicPr>
        <p:blipFill>
          <a:blip r:embed="rId3" cstate="print"/>
          <a:srcRect/>
          <a:stretch>
            <a:fillRect/>
          </a:stretch>
        </p:blipFill>
        <p:spPr bwMode="auto">
          <a:xfrm>
            <a:off x="1655742" y="1887341"/>
            <a:ext cx="3506788" cy="2117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Content Placeholder 2"/>
          <p:cNvSpPr txBox="1">
            <a:spLocks/>
          </p:cNvSpPr>
          <p:nvPr/>
        </p:nvSpPr>
        <p:spPr bwMode="auto">
          <a:xfrm>
            <a:off x="6019600" y="2203351"/>
            <a:ext cx="4419600" cy="3992563"/>
          </a:xfrm>
          <a:prstGeom prst="rect">
            <a:avLst/>
          </a:prstGeom>
          <a:noFill/>
          <a:ln w="9525">
            <a:noFill/>
            <a:miter lim="800000"/>
            <a:headEnd/>
            <a:tailEnd/>
          </a:ln>
        </p:spPr>
        <p:txBody>
          <a:bodyPr/>
          <a:lstStyle/>
          <a:p>
            <a:pPr marL="342900" indent="-342900" algn="just" eaLnBrk="1" hangingPunct="1">
              <a:spcBef>
                <a:spcPts val="600"/>
              </a:spcBef>
              <a:spcAft>
                <a:spcPts val="600"/>
              </a:spcAft>
              <a:buFont typeface="Wingdings" pitchFamily="2" charset="2"/>
              <a:buChar char="v"/>
            </a:pPr>
            <a:r>
              <a:rPr lang="en-US" sz="2000" dirty="0"/>
              <a:t>Propounds “sound mind in sound body”.</a:t>
            </a:r>
          </a:p>
          <a:p>
            <a:pPr marL="342900" indent="-342900" algn="just" eaLnBrk="1" hangingPunct="1">
              <a:spcBef>
                <a:spcPts val="600"/>
              </a:spcBef>
              <a:spcAft>
                <a:spcPts val="600"/>
              </a:spcAft>
              <a:buFont typeface="Wingdings" pitchFamily="2" charset="2"/>
              <a:buChar char="v"/>
            </a:pPr>
            <a:r>
              <a:rPr lang="en-US" sz="2000" dirty="0"/>
              <a:t>Aims to uplift youth from drug abuse.</a:t>
            </a:r>
          </a:p>
          <a:p>
            <a:pPr marL="342900" indent="-342900" algn="just" eaLnBrk="1" hangingPunct="1">
              <a:spcBef>
                <a:spcPts val="600"/>
              </a:spcBef>
              <a:spcAft>
                <a:spcPts val="600"/>
              </a:spcAft>
              <a:buFont typeface="Wingdings" pitchFamily="2" charset="2"/>
              <a:buChar char="v"/>
            </a:pPr>
            <a:r>
              <a:rPr lang="en-US" sz="2000" dirty="0"/>
              <a:t>Reduce rate of obesity.</a:t>
            </a:r>
          </a:p>
          <a:p>
            <a:pPr marL="342900" indent="-342900" algn="just" eaLnBrk="1" hangingPunct="1">
              <a:spcBef>
                <a:spcPts val="600"/>
              </a:spcBef>
              <a:spcAft>
                <a:spcPts val="600"/>
              </a:spcAft>
              <a:buFont typeface="Wingdings" pitchFamily="2" charset="2"/>
              <a:buChar char="v"/>
            </a:pPr>
            <a:r>
              <a:rPr lang="en-US" sz="2000" dirty="0"/>
              <a:t>Providing sports facilities within the campus.</a:t>
            </a:r>
          </a:p>
          <a:p>
            <a:pPr marL="342900" indent="-342900" algn="just" eaLnBrk="1" hangingPunct="1">
              <a:spcBef>
                <a:spcPts val="600"/>
              </a:spcBef>
              <a:spcAft>
                <a:spcPts val="600"/>
              </a:spcAft>
              <a:buFont typeface="Wingdings" pitchFamily="2" charset="2"/>
              <a:buChar char="v"/>
            </a:pPr>
            <a:r>
              <a:rPr lang="en-US" sz="2000" dirty="0"/>
              <a:t>Participating and financing Rural sports Tournaments in </a:t>
            </a:r>
            <a:r>
              <a:rPr lang="en-US" sz="2000" dirty="0" err="1"/>
              <a:t>Gharuan</a:t>
            </a:r>
            <a:r>
              <a:rPr lang="en-US" sz="2000" dirty="0"/>
              <a:t>.</a:t>
            </a:r>
          </a:p>
        </p:txBody>
      </p:sp>
      <p:sp>
        <p:nvSpPr>
          <p:cNvPr id="2" name="Slide Number Placeholder 1"/>
          <p:cNvSpPr>
            <a:spLocks noGrp="1"/>
          </p:cNvSpPr>
          <p:nvPr>
            <p:ph type="sldNum" sz="quarter" idx="12"/>
          </p:nvPr>
        </p:nvSpPr>
        <p:spPr/>
        <p:txBody>
          <a:bodyPr/>
          <a:lstStyle/>
          <a:p>
            <a:fld id="{B2E13C7F-3489-41A5-AE0C-1AF2F2F5F84F}" type="slidenum">
              <a:rPr lang="en-IN" smtClean="0"/>
              <a:pPr/>
              <a:t>100</a:t>
            </a:fld>
            <a:endParaRPr lang="en-IN"/>
          </a:p>
        </p:txBody>
      </p:sp>
      <p:pic>
        <p:nvPicPr>
          <p:cNvPr id="11" name="Picture 2" descr="C:\Users\CU\Downloads\Logo (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20000"/>
              </a:spcBef>
              <a:defRPr/>
            </a:pPr>
            <a:r>
              <a:rPr lang="en-US" sz="3200" b="1" dirty="0">
                <a:solidFill>
                  <a:schemeClr val="bg1"/>
                </a:solidFill>
              </a:rPr>
              <a:t>INSTITUTIONAL SOCIAL RESPONSIBILITY</a:t>
            </a:r>
            <a:endParaRPr lang="en-US" sz="3200" b="1" dirty="0">
              <a:solidFill>
                <a:schemeClr val="bg1"/>
              </a:solidFill>
              <a:effectLst>
                <a:outerShdw blurRad="38100" dist="38100" dir="2700000" algn="tl">
                  <a:srgbClr val="000000">
                    <a:alpha val="43137"/>
                  </a:srgbClr>
                </a:outerShdw>
              </a:effectLst>
            </a:endParaRPr>
          </a:p>
        </p:txBody>
      </p:sp>
      <p:sp>
        <p:nvSpPr>
          <p:cNvPr id="13" name="Rectangle 12"/>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TextBox 13"/>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5" name="TextBox 14"/>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26574203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3" descr="JAS_1265.JPG"/>
          <p:cNvPicPr>
            <a:picLocks noChangeAspect="1"/>
          </p:cNvPicPr>
          <p:nvPr/>
        </p:nvPicPr>
        <p:blipFill rotWithShape="1">
          <a:blip r:embed="rId2" cstate="print"/>
          <a:srcRect l="4268" t="19526" b="24223"/>
          <a:stretch/>
        </p:blipFill>
        <p:spPr bwMode="auto">
          <a:xfrm>
            <a:off x="1666571" y="1916512"/>
            <a:ext cx="9129251" cy="4365939"/>
          </a:xfrm>
          <a:prstGeom prst="rect">
            <a:avLst/>
          </a:prstGeom>
          <a:ln>
            <a:noFill/>
          </a:ln>
          <a:effectLst>
            <a:softEdge rad="112500"/>
          </a:effectLst>
        </p:spPr>
      </p:pic>
      <p:sp>
        <p:nvSpPr>
          <p:cNvPr id="2" name="TextBox 1"/>
          <p:cNvSpPr txBox="1"/>
          <p:nvPr/>
        </p:nvSpPr>
        <p:spPr>
          <a:xfrm>
            <a:off x="3835474" y="1305036"/>
            <a:ext cx="5765726" cy="523220"/>
          </a:xfrm>
          <a:prstGeom prst="rect">
            <a:avLst/>
          </a:prstGeom>
          <a:noFill/>
        </p:spPr>
        <p:txBody>
          <a:bodyPr wrap="square" rtlCol="0">
            <a:spAutoFit/>
          </a:bodyPr>
          <a:lstStyle/>
          <a:p>
            <a:pPr algn="ctr"/>
            <a:r>
              <a:rPr lang="en-US" sz="2800" b="1" dirty="0" smtClean="0">
                <a:solidFill>
                  <a:srgbClr val="C00000"/>
                </a:solidFill>
              </a:rPr>
              <a:t>Full Fledge Company of 160 Cadets</a:t>
            </a:r>
            <a:endParaRPr lang="en-IN" sz="2800" b="1" dirty="0">
              <a:solidFill>
                <a:srgbClr val="C00000"/>
              </a:solidFill>
            </a:endParaRPr>
          </a:p>
        </p:txBody>
      </p:sp>
      <p:pic>
        <p:nvPicPr>
          <p:cNvPr id="5" name="Picture 2" descr="C:\Users\CU\Downloads\Logo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CU-NATIONAL CADET CORPS (NCC)</a:t>
            </a:r>
            <a:endParaRPr lang="en-US" sz="3200" b="1" dirty="0">
              <a:solidFill>
                <a:schemeClr val="bg1"/>
              </a:solidFill>
              <a:latin typeface="Book Antiqua" pitchFamily="18" charset="0"/>
            </a:endParaRPr>
          </a:p>
        </p:txBody>
      </p:sp>
      <p:sp>
        <p:nvSpPr>
          <p:cNvPr id="8" name="Rectangle 7"/>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TextBox 8"/>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0" name="TextBox 9"/>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31899377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3" descr="F:\NSS photo\DSC_0394.jpg"/>
          <p:cNvPicPr>
            <a:picLocks noChangeAspect="1" noChangeArrowheads="1"/>
          </p:cNvPicPr>
          <p:nvPr/>
        </p:nvPicPr>
        <p:blipFill rotWithShape="1">
          <a:blip r:embed="rId2" cstate="print"/>
          <a:srcRect t="2514" b="11089"/>
          <a:stretch/>
        </p:blipFill>
        <p:spPr bwMode="auto">
          <a:xfrm>
            <a:off x="2127153" y="1704270"/>
            <a:ext cx="8775291" cy="4635519"/>
          </a:xfrm>
          <a:prstGeom prst="rect">
            <a:avLst/>
          </a:prstGeom>
          <a:ln>
            <a:noFill/>
          </a:ln>
          <a:effectLst>
            <a:softEdge rad="112500"/>
          </a:effectLst>
        </p:spPr>
      </p:pic>
      <p:sp>
        <p:nvSpPr>
          <p:cNvPr id="4" name="TextBox 3"/>
          <p:cNvSpPr txBox="1"/>
          <p:nvPr/>
        </p:nvSpPr>
        <p:spPr>
          <a:xfrm>
            <a:off x="3995785" y="1109789"/>
            <a:ext cx="4835237" cy="523220"/>
          </a:xfrm>
          <a:prstGeom prst="rect">
            <a:avLst/>
          </a:prstGeom>
          <a:noFill/>
        </p:spPr>
        <p:txBody>
          <a:bodyPr wrap="square" rtlCol="0">
            <a:spAutoFit/>
          </a:bodyPr>
          <a:lstStyle/>
          <a:p>
            <a:pPr algn="ctr"/>
            <a:r>
              <a:rPr lang="en-US" sz="2800" b="1" dirty="0" smtClean="0">
                <a:solidFill>
                  <a:srgbClr val="C00000"/>
                </a:solidFill>
              </a:rPr>
              <a:t>Four Units of 400 Volunteers </a:t>
            </a:r>
            <a:endParaRPr lang="en-IN" sz="2800" b="1" dirty="0">
              <a:solidFill>
                <a:srgbClr val="C00000"/>
              </a:solidFill>
            </a:endParaRPr>
          </a:p>
        </p:txBody>
      </p:sp>
      <p:pic>
        <p:nvPicPr>
          <p:cNvPr id="6" name="Picture 2" descr="C:\Users\CU\Downloads\Logo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CU-NATIONAL SERVICE SCHEME (NSS)</a:t>
            </a:r>
          </a:p>
        </p:txBody>
      </p:sp>
      <p:sp>
        <p:nvSpPr>
          <p:cNvPr id="10" name="Rectangle 9"/>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TextBox 10"/>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2" name="TextBox 11"/>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13939581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934201" y="4323683"/>
            <a:ext cx="3384375" cy="1989558"/>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INDUSTRIAL COLLABORATIONS</a:t>
            </a:r>
          </a:p>
        </p:txBody>
      </p:sp>
      <p:sp>
        <p:nvSpPr>
          <p:cNvPr id="7" name="Rounded Rectangle 6"/>
          <p:cNvSpPr/>
          <p:nvPr/>
        </p:nvSpPr>
        <p:spPr>
          <a:xfrm>
            <a:off x="4692826" y="2842400"/>
            <a:ext cx="3384375" cy="198955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INDUSTRY EXPERTS </a:t>
            </a:r>
            <a:r>
              <a:rPr lang="en-US" sz="3200" b="1" dirty="0"/>
              <a:t>I</a:t>
            </a:r>
            <a:r>
              <a:rPr lang="en-US" sz="3200" b="1" dirty="0" smtClean="0"/>
              <a:t>N BOARD </a:t>
            </a:r>
            <a:r>
              <a:rPr lang="en-US" sz="3200" b="1" dirty="0"/>
              <a:t>OF STUDIES</a:t>
            </a:r>
          </a:p>
        </p:txBody>
      </p:sp>
      <p:sp>
        <p:nvSpPr>
          <p:cNvPr id="4" name="Rounded Rectangle 3"/>
          <p:cNvSpPr/>
          <p:nvPr/>
        </p:nvSpPr>
        <p:spPr>
          <a:xfrm>
            <a:off x="1964975" y="1317087"/>
            <a:ext cx="3384375" cy="198955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CORPORATE ADVISORY BOARD</a:t>
            </a:r>
          </a:p>
        </p:txBody>
      </p:sp>
      <p:sp>
        <p:nvSpPr>
          <p:cNvPr id="2" name="Slide Number Placeholder 1"/>
          <p:cNvSpPr>
            <a:spLocks noGrp="1"/>
          </p:cNvSpPr>
          <p:nvPr>
            <p:ph type="sldNum" sz="quarter" idx="12"/>
          </p:nvPr>
        </p:nvSpPr>
        <p:spPr/>
        <p:txBody>
          <a:bodyPr/>
          <a:lstStyle/>
          <a:p>
            <a:fld id="{B2E13C7F-3489-41A5-AE0C-1AF2F2F5F84F}" type="slidenum">
              <a:rPr lang="en-IN" smtClean="0"/>
              <a:pPr/>
              <a:t>103</a:t>
            </a:fld>
            <a:endParaRPr lang="en-IN"/>
          </a:p>
        </p:txBody>
      </p:sp>
      <p:pic>
        <p:nvPicPr>
          <p:cNvPr id="9" name="Picture 2" descr="C:\Users\CU\Downloads\Logo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N" sz="3200" b="1" dirty="0">
                <a:solidFill>
                  <a:schemeClr val="bg1"/>
                </a:solidFill>
              </a:rPr>
              <a:t>INDUSTRY ACADEMIA INTERFACE</a:t>
            </a:r>
            <a:endParaRPr lang="en-US" sz="3200" b="1" dirty="0">
              <a:solidFill>
                <a:schemeClr val="bg1"/>
              </a:solidFill>
            </a:endParaRPr>
          </a:p>
        </p:txBody>
      </p:sp>
      <p:sp>
        <p:nvSpPr>
          <p:cNvPr id="11" name="Rectangle 10"/>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TextBox 11"/>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3" name="TextBox 12"/>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12277060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4639" b="13206"/>
          <a:stretch/>
        </p:blipFill>
        <p:spPr>
          <a:xfrm>
            <a:off x="1145322" y="1501292"/>
            <a:ext cx="9901324" cy="47931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B2E13C7F-3489-41A5-AE0C-1AF2F2F5F84F}" type="slidenum">
              <a:rPr lang="en-IN" smtClean="0"/>
              <a:pPr/>
              <a:t>104</a:t>
            </a:fld>
            <a:endParaRPr lang="en-IN"/>
          </a:p>
        </p:txBody>
      </p:sp>
      <p:pic>
        <p:nvPicPr>
          <p:cNvPr id="7" name="Picture 2" descr="C:\Users\CU\Downloads\Logo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CORPORATE ADVISORY BOARD</a:t>
            </a:r>
          </a:p>
        </p:txBody>
      </p:sp>
      <p:sp>
        <p:nvSpPr>
          <p:cNvPr id="9" name="Rectangle 8"/>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Box 9"/>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1" name="TextBox 10"/>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391100967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76092" y="1325698"/>
            <a:ext cx="9674623" cy="4939814"/>
          </a:xfrm>
          <a:prstGeom prst="rect">
            <a:avLst/>
          </a:prstGeom>
          <a:noFill/>
        </p:spPr>
        <p:txBody>
          <a:bodyPr wrap="square" rtlCol="0">
            <a:spAutoFit/>
          </a:bodyPr>
          <a:lstStyle/>
          <a:p>
            <a:pPr marL="285750" indent="-285750" algn="just">
              <a:buFont typeface="Arial" panose="020B0604020202020204" pitchFamily="34" charset="0"/>
              <a:buChar char="•"/>
            </a:pPr>
            <a:r>
              <a:rPr lang="en-US" sz="2100" dirty="0" smtClean="0"/>
              <a:t>In order to peruse and fulfill vision and mission of the University, Chandigarh university has established Corporate Advisory Board (CAB). </a:t>
            </a:r>
          </a:p>
          <a:p>
            <a:pPr algn="just"/>
            <a:endParaRPr lang="en-US" sz="2100" dirty="0"/>
          </a:p>
          <a:p>
            <a:pPr marL="285750" indent="-285750" algn="just">
              <a:buFont typeface="Arial" panose="020B0604020202020204" pitchFamily="34" charset="0"/>
              <a:buChar char="•"/>
            </a:pPr>
            <a:r>
              <a:rPr lang="en-US" sz="2100" dirty="0" smtClean="0"/>
              <a:t>The CAB comprises the business leaders, top Entrepreneurs and senior level executives from blue chip Corporates of India. </a:t>
            </a:r>
          </a:p>
          <a:p>
            <a:pPr algn="just"/>
            <a:endParaRPr lang="en-US" sz="2100" dirty="0"/>
          </a:p>
          <a:p>
            <a:pPr marL="285750" indent="-285750" algn="just">
              <a:buFont typeface="Arial" panose="020B0604020202020204" pitchFamily="34" charset="0"/>
              <a:buChar char="•"/>
            </a:pPr>
            <a:r>
              <a:rPr lang="en-US" sz="2100" dirty="0" smtClean="0"/>
              <a:t>Chandigarh University Corporate Advisory Board (CUCAB) is positioned to serve as crucial interface between the University and the Corporate </a:t>
            </a:r>
            <a:r>
              <a:rPr lang="en-US" sz="2100" dirty="0"/>
              <a:t>W</a:t>
            </a:r>
            <a:r>
              <a:rPr lang="en-US" sz="2100" dirty="0" smtClean="0"/>
              <a:t>orld. </a:t>
            </a:r>
          </a:p>
          <a:p>
            <a:pPr algn="just"/>
            <a:endParaRPr lang="en-US" sz="2100" dirty="0"/>
          </a:p>
          <a:p>
            <a:pPr marL="285750" indent="-285750" algn="just">
              <a:buFont typeface="Arial" panose="020B0604020202020204" pitchFamily="34" charset="0"/>
              <a:buChar char="•"/>
            </a:pPr>
            <a:r>
              <a:rPr lang="en-US" sz="2100" dirty="0" smtClean="0"/>
              <a:t>CUCAB is expected to provide inputs and advice on the strategic options, future directions and path breaking initiatives to help the University creating new benchmarks and achieve all round excellence. </a:t>
            </a:r>
          </a:p>
          <a:p>
            <a:pPr algn="just"/>
            <a:endParaRPr lang="en-US" sz="2100" dirty="0"/>
          </a:p>
          <a:p>
            <a:pPr marL="285750" indent="-285750" algn="just">
              <a:buFont typeface="Arial" panose="020B0604020202020204" pitchFamily="34" charset="0"/>
              <a:buChar char="•"/>
            </a:pPr>
            <a:r>
              <a:rPr lang="en-US" sz="2100" dirty="0" smtClean="0"/>
              <a:t>The Board is also expected to have the University to make its presence felt, broaden its activities and enhance its status in the world of professional education. </a:t>
            </a:r>
            <a:endParaRPr lang="en-US" sz="2100" dirty="0"/>
          </a:p>
        </p:txBody>
      </p:sp>
      <p:sp>
        <p:nvSpPr>
          <p:cNvPr id="2" name="Slide Number Placeholder 1"/>
          <p:cNvSpPr>
            <a:spLocks noGrp="1"/>
          </p:cNvSpPr>
          <p:nvPr>
            <p:ph type="sldNum" sz="quarter" idx="12"/>
          </p:nvPr>
        </p:nvSpPr>
        <p:spPr/>
        <p:txBody>
          <a:bodyPr/>
          <a:lstStyle/>
          <a:p>
            <a:fld id="{B2E13C7F-3489-41A5-AE0C-1AF2F2F5F84F}" type="slidenum">
              <a:rPr lang="en-IN" smtClean="0"/>
              <a:pPr/>
              <a:t>105</a:t>
            </a:fld>
            <a:endParaRPr lang="en-IN"/>
          </a:p>
        </p:txBody>
      </p:sp>
      <p:pic>
        <p:nvPicPr>
          <p:cNvPr id="5" name="Picture 2" descr="C:\Users\CU\Downloads\Logo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200" b="1" dirty="0"/>
              <a:t>OBJECTIVE</a:t>
            </a:r>
          </a:p>
        </p:txBody>
      </p:sp>
      <p:sp>
        <p:nvSpPr>
          <p:cNvPr id="7" name="Rectangle 6"/>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Box 9"/>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1" name="TextBox 10"/>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27027887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24727" y="1725838"/>
            <a:ext cx="9577353" cy="4351338"/>
          </a:xfrm>
        </p:spPr>
        <p:txBody>
          <a:bodyPr>
            <a:normAutofit/>
          </a:bodyPr>
          <a:lstStyle/>
          <a:p>
            <a:pPr algn="just"/>
            <a:r>
              <a:rPr lang="en-US" sz="2400" dirty="0" smtClean="0"/>
              <a:t>To guide the University in fulfilling the Vision &amp; Mission.</a:t>
            </a:r>
          </a:p>
          <a:p>
            <a:pPr algn="just"/>
            <a:r>
              <a:rPr lang="en-US" sz="2400" dirty="0" smtClean="0"/>
              <a:t>To guide the University in drawing a Roadmap for future growth and Expansion.</a:t>
            </a:r>
          </a:p>
          <a:p>
            <a:pPr algn="just"/>
            <a:r>
              <a:rPr lang="en-US" sz="2400" dirty="0" smtClean="0"/>
              <a:t>To advise the University about the strategic steps to ensure Quality &amp; Excellence in its activities and enhance its stature &amp; visibility.</a:t>
            </a:r>
          </a:p>
          <a:p>
            <a:pPr algn="just"/>
            <a:r>
              <a:rPr lang="en-US" sz="2400" dirty="0" smtClean="0"/>
              <a:t>To help the University in identifying cutting edge courses and programs that may be introduced in the University.</a:t>
            </a:r>
          </a:p>
          <a:p>
            <a:pPr algn="just"/>
            <a:r>
              <a:rPr lang="en-US" sz="2400" dirty="0" smtClean="0"/>
              <a:t>To advise the University about measures to improve quality of the Faculty.</a:t>
            </a:r>
          </a:p>
          <a:p>
            <a:pPr algn="just"/>
            <a:r>
              <a:rPr lang="en-US" sz="2400" dirty="0" smtClean="0"/>
              <a:t>To advise the University in foregoing suitable collaboration with industry for undertaking sponsored research projects.</a:t>
            </a:r>
            <a:endParaRPr lang="en-US" sz="2400" dirty="0"/>
          </a:p>
        </p:txBody>
      </p:sp>
      <p:sp>
        <p:nvSpPr>
          <p:cNvPr id="2" name="Slide Number Placeholder 1"/>
          <p:cNvSpPr>
            <a:spLocks noGrp="1"/>
          </p:cNvSpPr>
          <p:nvPr>
            <p:ph type="sldNum" sz="quarter" idx="12"/>
          </p:nvPr>
        </p:nvSpPr>
        <p:spPr/>
        <p:txBody>
          <a:bodyPr/>
          <a:lstStyle/>
          <a:p>
            <a:fld id="{B2E13C7F-3489-41A5-AE0C-1AF2F2F5F84F}" type="slidenum">
              <a:rPr lang="en-IN" smtClean="0"/>
              <a:pPr/>
              <a:t>106</a:t>
            </a:fld>
            <a:endParaRPr lang="en-IN"/>
          </a:p>
        </p:txBody>
      </p:sp>
      <p:pic>
        <p:nvPicPr>
          <p:cNvPr id="5" name="Picture 2" descr="C:\Users\CU\Downloads\Logo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200" b="1" dirty="0" smtClean="0">
                <a:solidFill>
                  <a:schemeClr val="bg1"/>
                </a:solidFill>
              </a:rPr>
              <a:t>ROLE OF CORPORATE ADVISORY BOARD</a:t>
            </a:r>
            <a:endParaRPr lang="en-US" sz="3200" b="1" dirty="0">
              <a:solidFill>
                <a:schemeClr val="bg1"/>
              </a:solidFill>
            </a:endParaRPr>
          </a:p>
        </p:txBody>
      </p:sp>
      <p:sp>
        <p:nvSpPr>
          <p:cNvPr id="7" name="Rectangle 6"/>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TextBox 7"/>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9" name="TextBox 8"/>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15010246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2" cstate="print"/>
          <a:srcRect l="44872" t="24801" r="4327" b="21323"/>
          <a:stretch/>
        </p:blipFill>
        <p:spPr bwMode="auto">
          <a:xfrm>
            <a:off x="1635370" y="1688124"/>
            <a:ext cx="8806374" cy="4797083"/>
          </a:xfrm>
          <a:prstGeom prst="rect">
            <a:avLst/>
          </a:prstGeom>
          <a:ln>
            <a:noFill/>
          </a:ln>
          <a:extLst>
            <a:ext uri="{53640926-AAD7-44D8-BBD7-CCE9431645EC}">
              <a14:shadowObscured xmlns:a14="http://schemas.microsoft.com/office/drawing/2010/main"/>
            </a:ext>
          </a:extLst>
        </p:spPr>
      </p:pic>
      <p:sp>
        <p:nvSpPr>
          <p:cNvPr id="2" name="Slide Number Placeholder 1"/>
          <p:cNvSpPr>
            <a:spLocks noGrp="1"/>
          </p:cNvSpPr>
          <p:nvPr>
            <p:ph type="sldNum" sz="quarter" idx="12"/>
          </p:nvPr>
        </p:nvSpPr>
        <p:spPr/>
        <p:txBody>
          <a:bodyPr/>
          <a:lstStyle/>
          <a:p>
            <a:fld id="{B2E13C7F-3489-41A5-AE0C-1AF2F2F5F84F}" type="slidenum">
              <a:rPr lang="en-IN" smtClean="0"/>
              <a:pPr/>
              <a:t>107</a:t>
            </a:fld>
            <a:endParaRPr lang="en-IN"/>
          </a:p>
        </p:txBody>
      </p:sp>
      <p:pic>
        <p:nvPicPr>
          <p:cNvPr id="6" name="Picture 2" descr="C:\Users\CU\Downloads\Logo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200" b="1" dirty="0" smtClean="0">
                <a:solidFill>
                  <a:schemeClr val="bg1"/>
                </a:solidFill>
              </a:rPr>
              <a:t>1</a:t>
            </a:r>
            <a:r>
              <a:rPr lang="en-US" sz="3200" b="1" baseline="30000" dirty="0" smtClean="0">
                <a:solidFill>
                  <a:schemeClr val="bg1"/>
                </a:solidFill>
              </a:rPr>
              <a:t>st</a:t>
            </a:r>
            <a:r>
              <a:rPr lang="en-US" sz="3200" b="1" dirty="0" smtClean="0">
                <a:solidFill>
                  <a:schemeClr val="bg1"/>
                </a:solidFill>
              </a:rPr>
              <a:t> MEETING OF CORPORATE ADVISORY BOARD</a:t>
            </a:r>
            <a:endParaRPr lang="en-US" sz="3200" b="1" dirty="0">
              <a:solidFill>
                <a:schemeClr val="bg1"/>
              </a:solidFill>
            </a:endParaRPr>
          </a:p>
        </p:txBody>
      </p:sp>
      <p:sp>
        <p:nvSpPr>
          <p:cNvPr id="8" name="Rectangle 7"/>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TextBox 8"/>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0" name="TextBox 9"/>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36666214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2" cstate="print"/>
          <a:srcRect l="12500" t="23090" r="49199" b="11061"/>
          <a:stretch/>
        </p:blipFill>
        <p:spPr bwMode="auto">
          <a:xfrm>
            <a:off x="3231924" y="1273709"/>
            <a:ext cx="5717204" cy="5073650"/>
          </a:xfrm>
          <a:prstGeom prst="rect">
            <a:avLst/>
          </a:prstGeom>
          <a:ln>
            <a:noFill/>
          </a:ln>
          <a:extLst>
            <a:ext uri="{53640926-AAD7-44D8-BBD7-CCE9431645EC}">
              <a14:shadowObscured xmlns:a14="http://schemas.microsoft.com/office/drawing/2010/main"/>
            </a:ext>
          </a:extLst>
        </p:spPr>
      </p:pic>
      <p:sp>
        <p:nvSpPr>
          <p:cNvPr id="2" name="Slide Number Placeholder 1"/>
          <p:cNvSpPr>
            <a:spLocks noGrp="1"/>
          </p:cNvSpPr>
          <p:nvPr>
            <p:ph type="sldNum" sz="quarter" idx="12"/>
          </p:nvPr>
        </p:nvSpPr>
        <p:spPr/>
        <p:txBody>
          <a:bodyPr/>
          <a:lstStyle/>
          <a:p>
            <a:fld id="{B2E13C7F-3489-41A5-AE0C-1AF2F2F5F84F}" type="slidenum">
              <a:rPr lang="en-IN" smtClean="0"/>
              <a:pPr/>
              <a:t>108</a:t>
            </a:fld>
            <a:endParaRPr lang="en-IN"/>
          </a:p>
        </p:txBody>
      </p:sp>
      <p:pic>
        <p:nvPicPr>
          <p:cNvPr id="5" name="Picture 2" descr="C:\Users\CU\Downloads\Logo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200" b="1" dirty="0" smtClean="0">
                <a:solidFill>
                  <a:schemeClr val="bg1"/>
                </a:solidFill>
              </a:rPr>
              <a:t>OUTCOME UNDER FUNCTIONAL HEADS</a:t>
            </a:r>
            <a:endParaRPr lang="en-US" sz="3200" b="1" dirty="0">
              <a:solidFill>
                <a:schemeClr val="bg1"/>
              </a:solidFill>
            </a:endParaRPr>
          </a:p>
        </p:txBody>
      </p:sp>
      <p:sp>
        <p:nvSpPr>
          <p:cNvPr id="9" name="Rectangle 8"/>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Box 9"/>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1" name="TextBox 10"/>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25869387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311293457"/>
              </p:ext>
            </p:extLst>
          </p:nvPr>
        </p:nvGraphicFramePr>
        <p:xfrm>
          <a:off x="1254403" y="1588956"/>
          <a:ext cx="10318004" cy="4623389"/>
        </p:xfrm>
        <a:graphic>
          <a:graphicData uri="http://schemas.openxmlformats.org/drawingml/2006/table">
            <a:tbl>
              <a:tblPr/>
              <a:tblGrid>
                <a:gridCol w="994967"/>
                <a:gridCol w="3023170"/>
                <a:gridCol w="3214509"/>
                <a:gridCol w="3085358"/>
              </a:tblGrid>
              <a:tr h="390539">
                <a:tc>
                  <a:txBody>
                    <a:bodyPr/>
                    <a:lstStyle/>
                    <a:p>
                      <a:pPr algn="ctr" rtl="0" fontAlgn="ctr"/>
                      <a:r>
                        <a:rPr lang="en-US" sz="1800" b="1" i="0" u="none" strike="noStrike" dirty="0" err="1" smtClean="0">
                          <a:solidFill>
                            <a:srgbClr val="F2F2F2"/>
                          </a:solidFill>
                          <a:latin typeface="+mj-lt"/>
                        </a:rPr>
                        <a:t>Sr.No</a:t>
                      </a:r>
                      <a:r>
                        <a:rPr lang="en-US" sz="1800" b="1" i="0" u="none" strike="noStrike" dirty="0" smtClean="0">
                          <a:solidFill>
                            <a:srgbClr val="F2F2F2"/>
                          </a:solidFill>
                          <a:latin typeface="+mj-lt"/>
                        </a:rPr>
                        <a:t>. </a:t>
                      </a:r>
                      <a:endParaRPr lang="en-US" sz="1800" b="1" i="0" u="none" strike="noStrike" dirty="0">
                        <a:solidFill>
                          <a:srgbClr val="F2F2F2"/>
                        </a:solidFill>
                        <a:latin typeface="+mj-lt"/>
                      </a:endParaRP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rtl="0" fontAlgn="ctr"/>
                      <a:r>
                        <a:rPr lang="en-US" sz="1800" b="1" i="0" u="none" strike="noStrike" dirty="0">
                          <a:solidFill>
                            <a:srgbClr val="F2F2F2"/>
                          </a:solidFill>
                          <a:latin typeface="+mj-lt"/>
                        </a:rPr>
                        <a:t>Company Name</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rtl="0" fontAlgn="ctr"/>
                      <a:r>
                        <a:rPr lang="en-US" sz="1800" b="1" i="0" u="none" strike="noStrike" dirty="0">
                          <a:solidFill>
                            <a:srgbClr val="F2F2F2"/>
                          </a:solidFill>
                          <a:latin typeface="+mj-lt"/>
                        </a:rPr>
                        <a:t>Corporate Member</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rtl="0" fontAlgn="ctr"/>
                      <a:r>
                        <a:rPr lang="en-US" sz="1800" b="1" i="0" u="none" strike="noStrike" dirty="0" smtClean="0">
                          <a:solidFill>
                            <a:srgbClr val="F2F2F2"/>
                          </a:solidFill>
                          <a:latin typeface="+mj-lt"/>
                        </a:rPr>
                        <a:t>Designation </a:t>
                      </a:r>
                      <a:endParaRPr lang="en-US" sz="1800" b="1" i="0" u="none" strike="noStrike" dirty="0">
                        <a:solidFill>
                          <a:srgbClr val="F2F2F2"/>
                        </a:solidFill>
                        <a:latin typeface="+mj-lt"/>
                      </a:endParaRP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r h="390539">
                <a:tc>
                  <a:txBody>
                    <a:bodyPr/>
                    <a:lstStyle/>
                    <a:p>
                      <a:pPr algn="ctr" rtl="0" fontAlgn="ctr"/>
                      <a:r>
                        <a:rPr lang="en-US" sz="1600" b="0" i="0" u="none" strike="noStrike" dirty="0" smtClean="0">
                          <a:solidFill>
                            <a:srgbClr val="000000"/>
                          </a:solidFill>
                          <a:latin typeface="+mj-lt"/>
                        </a:rPr>
                        <a:t>1</a:t>
                      </a:r>
                      <a:endParaRPr lang="en-US" sz="1600" b="0" i="0" u="none" strike="noStrike" dirty="0">
                        <a:solidFill>
                          <a:srgbClr val="000000"/>
                        </a:solidFill>
                        <a:latin typeface="+mj-lt"/>
                      </a:endParaRP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1" i="0" u="none" strike="noStrike" dirty="0" smtClean="0">
                          <a:solidFill>
                            <a:srgbClr val="000000"/>
                          </a:solidFill>
                          <a:latin typeface="+mn-lt"/>
                        </a:rPr>
                        <a:t>Microsoft Corp. India</a:t>
                      </a:r>
                      <a:endParaRPr lang="en-US" sz="1600" b="1" i="0" u="none" strike="noStrike" dirty="0">
                        <a:solidFill>
                          <a:srgbClr val="000000"/>
                        </a:solidFill>
                        <a:latin typeface="+mn-lt"/>
                      </a:endParaRP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smtClean="0">
                          <a:solidFill>
                            <a:srgbClr val="000000"/>
                          </a:solidFill>
                          <a:latin typeface="+mn-lt"/>
                        </a:rPr>
                        <a:t>Mr. Joseph </a:t>
                      </a:r>
                      <a:r>
                        <a:rPr lang="en-US" sz="1600" b="0" i="0" u="none" strike="noStrike" dirty="0" err="1" smtClean="0">
                          <a:solidFill>
                            <a:srgbClr val="000000"/>
                          </a:solidFill>
                          <a:latin typeface="+mn-lt"/>
                        </a:rPr>
                        <a:t>Landes</a:t>
                      </a:r>
                      <a:endParaRPr lang="en-US" sz="1600" b="0" i="0" u="none" strike="noStrike" dirty="0">
                        <a:solidFill>
                          <a:srgbClr val="000000"/>
                        </a:solidFill>
                        <a:latin typeface="+mn-lt"/>
                      </a:endParaRP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smtClean="0">
                          <a:solidFill>
                            <a:srgbClr val="000000"/>
                          </a:solidFill>
                          <a:latin typeface="+mn-lt"/>
                        </a:rPr>
                        <a:t>General Manager </a:t>
                      </a:r>
                      <a:endParaRPr lang="en-US" sz="1600" b="0" i="0" u="none" strike="noStrike" dirty="0">
                        <a:solidFill>
                          <a:srgbClr val="000000"/>
                        </a:solidFill>
                        <a:latin typeface="+mn-lt"/>
                      </a:endParaRP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0539">
                <a:tc>
                  <a:txBody>
                    <a:bodyPr/>
                    <a:lstStyle/>
                    <a:p>
                      <a:pPr algn="ctr" rtl="0" fontAlgn="ctr"/>
                      <a:r>
                        <a:rPr lang="en-US" sz="1600" b="0" i="0" u="none" strike="noStrike" dirty="0">
                          <a:solidFill>
                            <a:srgbClr val="000000"/>
                          </a:solidFill>
                          <a:latin typeface="+mj-lt"/>
                        </a:rPr>
                        <a:t>2</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1" i="0" u="none" strike="noStrike" dirty="0">
                          <a:solidFill>
                            <a:srgbClr val="000000"/>
                          </a:solidFill>
                          <a:latin typeface="+mn-lt"/>
                        </a:rPr>
                        <a:t>Microsoft Corp. India </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n-lt"/>
                        </a:rPr>
                        <a:t>Mr. </a:t>
                      </a:r>
                      <a:r>
                        <a:rPr lang="en-US" sz="1600" b="0" i="0" u="none" strike="noStrike" dirty="0" err="1">
                          <a:solidFill>
                            <a:srgbClr val="000000"/>
                          </a:solidFill>
                          <a:latin typeface="+mn-lt"/>
                        </a:rPr>
                        <a:t>Yogesh</a:t>
                      </a:r>
                      <a:r>
                        <a:rPr lang="en-US" sz="1600" b="0" i="0" u="none" strike="noStrike" dirty="0">
                          <a:solidFill>
                            <a:srgbClr val="000000"/>
                          </a:solidFill>
                          <a:latin typeface="+mn-lt"/>
                        </a:rPr>
                        <a:t> </a:t>
                      </a:r>
                      <a:r>
                        <a:rPr lang="en-US" sz="1600" b="0" i="0" u="none" strike="noStrike" dirty="0" err="1">
                          <a:solidFill>
                            <a:srgbClr val="000000"/>
                          </a:solidFill>
                          <a:latin typeface="+mn-lt"/>
                        </a:rPr>
                        <a:t>Kochhar</a:t>
                      </a:r>
                      <a:r>
                        <a:rPr lang="en-US" sz="1600" b="0" i="0" u="none" strike="noStrike" dirty="0">
                          <a:solidFill>
                            <a:srgbClr val="000000"/>
                          </a:solidFill>
                          <a:latin typeface="+mn-lt"/>
                        </a:rPr>
                        <a:t> </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n-lt"/>
                        </a:rPr>
                        <a:t>Director Public Policy</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0539">
                <a:tc>
                  <a:txBody>
                    <a:bodyPr/>
                    <a:lstStyle/>
                    <a:p>
                      <a:pPr algn="ctr" rtl="0" fontAlgn="ctr"/>
                      <a:r>
                        <a:rPr lang="en-US" sz="1600" b="0" i="0" u="none" strike="noStrike" dirty="0">
                          <a:solidFill>
                            <a:srgbClr val="000000"/>
                          </a:solidFill>
                          <a:latin typeface="+mj-lt"/>
                        </a:rPr>
                        <a:t>3</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1" i="0" u="none" strike="noStrike" dirty="0" smtClean="0">
                          <a:solidFill>
                            <a:srgbClr val="000000"/>
                          </a:solidFill>
                          <a:latin typeface="+mn-lt"/>
                        </a:rPr>
                        <a:t>Google</a:t>
                      </a:r>
                      <a:r>
                        <a:rPr lang="en-US" sz="1600" b="1" i="0" u="none" strike="noStrike" baseline="0" dirty="0" smtClean="0">
                          <a:solidFill>
                            <a:srgbClr val="000000"/>
                          </a:solidFill>
                          <a:latin typeface="+mn-lt"/>
                        </a:rPr>
                        <a:t> India</a:t>
                      </a:r>
                      <a:endParaRPr lang="en-US" sz="1600" b="1" i="0" u="none" strike="noStrike" dirty="0">
                        <a:solidFill>
                          <a:srgbClr val="000000"/>
                        </a:solidFill>
                        <a:latin typeface="+mn-lt"/>
                      </a:endParaRP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smtClean="0">
                          <a:solidFill>
                            <a:srgbClr val="000000"/>
                          </a:solidFill>
                          <a:latin typeface="+mn-lt"/>
                        </a:rPr>
                        <a:t>Ms </a:t>
                      </a:r>
                      <a:r>
                        <a:rPr lang="en-US" sz="1600" b="0" i="0" u="none" strike="noStrike" dirty="0" err="1" smtClean="0">
                          <a:solidFill>
                            <a:srgbClr val="000000"/>
                          </a:solidFill>
                          <a:latin typeface="+mn-lt"/>
                        </a:rPr>
                        <a:t>Shetambhri</a:t>
                      </a:r>
                      <a:r>
                        <a:rPr lang="en-US" sz="1600" b="0" i="0" u="none" strike="noStrike" dirty="0" smtClean="0">
                          <a:solidFill>
                            <a:srgbClr val="000000"/>
                          </a:solidFill>
                          <a:latin typeface="+mn-lt"/>
                        </a:rPr>
                        <a:t> </a:t>
                      </a:r>
                      <a:r>
                        <a:rPr lang="en-US" sz="1600" b="0" i="0" u="none" strike="noStrike" dirty="0" err="1" smtClean="0">
                          <a:solidFill>
                            <a:srgbClr val="000000"/>
                          </a:solidFill>
                          <a:latin typeface="+mn-lt"/>
                        </a:rPr>
                        <a:t>Nath</a:t>
                      </a:r>
                      <a:endParaRPr lang="en-US" sz="1600" b="0" i="0" u="none" strike="noStrike" dirty="0">
                        <a:solidFill>
                          <a:srgbClr val="000000"/>
                        </a:solidFill>
                        <a:latin typeface="+mn-lt"/>
                      </a:endParaRP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smtClean="0">
                          <a:solidFill>
                            <a:srgbClr val="000000"/>
                          </a:solidFill>
                          <a:latin typeface="+mn-lt"/>
                        </a:rPr>
                        <a:t>Head-HR</a:t>
                      </a:r>
                      <a:endParaRPr lang="en-US" sz="1600" b="0" i="0" u="none" strike="noStrike" dirty="0">
                        <a:solidFill>
                          <a:srgbClr val="000000"/>
                        </a:solidFill>
                        <a:latin typeface="+mn-lt"/>
                      </a:endParaRP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44827">
                <a:tc>
                  <a:txBody>
                    <a:bodyPr/>
                    <a:lstStyle/>
                    <a:p>
                      <a:pPr algn="ctr" rtl="0" fontAlgn="ctr"/>
                      <a:r>
                        <a:rPr lang="en-US" sz="1600" b="0" i="0" u="none" strike="noStrike" dirty="0">
                          <a:solidFill>
                            <a:srgbClr val="000000"/>
                          </a:solidFill>
                          <a:latin typeface="+mj-lt"/>
                        </a:rPr>
                        <a:t>4</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1" i="0" u="none" strike="noStrike" dirty="0">
                          <a:solidFill>
                            <a:srgbClr val="000000"/>
                          </a:solidFill>
                          <a:latin typeface="+mn-lt"/>
                        </a:rPr>
                        <a:t>IBM India </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n-lt"/>
                        </a:rPr>
                        <a:t>Mr. </a:t>
                      </a:r>
                      <a:r>
                        <a:rPr lang="en-US" sz="1600" b="0" i="0" u="none" strike="noStrike" dirty="0" smtClean="0">
                          <a:solidFill>
                            <a:srgbClr val="000000"/>
                          </a:solidFill>
                          <a:latin typeface="+mn-lt"/>
                        </a:rPr>
                        <a:t>D.P. </a:t>
                      </a:r>
                      <a:r>
                        <a:rPr lang="en-US" sz="1600" b="0" i="0" u="none" strike="noStrike" dirty="0">
                          <a:solidFill>
                            <a:srgbClr val="000000"/>
                          </a:solidFill>
                          <a:latin typeface="+mn-lt"/>
                        </a:rPr>
                        <a:t>Singh</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n-lt"/>
                        </a:rPr>
                        <a:t>Vice President - Human Resources  </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0539">
                <a:tc>
                  <a:txBody>
                    <a:bodyPr/>
                    <a:lstStyle/>
                    <a:p>
                      <a:pPr algn="ctr" rtl="0" fontAlgn="ctr"/>
                      <a:r>
                        <a:rPr lang="en-US" sz="1600" b="0" i="0" u="none" strike="noStrike" dirty="0">
                          <a:solidFill>
                            <a:srgbClr val="000000"/>
                          </a:solidFill>
                          <a:latin typeface="+mj-lt"/>
                        </a:rPr>
                        <a:t>5</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smtClean="0">
                          <a:latin typeface="+mn-lt"/>
                        </a:rPr>
                        <a:t>VE</a:t>
                      </a:r>
                      <a:r>
                        <a:rPr lang="en-US" sz="1600" b="1" baseline="0" dirty="0" smtClean="0">
                          <a:latin typeface="+mn-lt"/>
                        </a:rPr>
                        <a:t> Commercial Vehicles</a:t>
                      </a:r>
                      <a:endParaRPr lang="en-IN" sz="1600" b="1" dirty="0">
                        <a:latin typeface="+mn-lt"/>
                      </a:endParaRP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smtClean="0">
                          <a:latin typeface="+mn-lt"/>
                        </a:rPr>
                        <a:t>Mr. </a:t>
                      </a:r>
                      <a:r>
                        <a:rPr lang="en-US" sz="1600" dirty="0" err="1" smtClean="0">
                          <a:latin typeface="+mn-lt"/>
                        </a:rPr>
                        <a:t>Amanppreet</a:t>
                      </a:r>
                      <a:r>
                        <a:rPr lang="en-US" sz="1600" dirty="0" smtClean="0">
                          <a:latin typeface="+mn-lt"/>
                        </a:rPr>
                        <a:t> Singh Bhatia</a:t>
                      </a:r>
                      <a:endParaRPr lang="en-IN" sz="1600" dirty="0">
                        <a:latin typeface="+mn-lt"/>
                      </a:endParaRP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0" dirty="0" smtClean="0">
                          <a:latin typeface="+mn-lt"/>
                        </a:rPr>
                        <a:t>Sr. Vice President-HR</a:t>
                      </a:r>
                      <a:endParaRPr lang="en-IN" sz="1600" b="0" dirty="0">
                        <a:latin typeface="+mn-lt"/>
                      </a:endParaRP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0539">
                <a:tc>
                  <a:txBody>
                    <a:bodyPr/>
                    <a:lstStyle/>
                    <a:p>
                      <a:pPr algn="ctr" rtl="0" fontAlgn="ctr"/>
                      <a:r>
                        <a:rPr lang="en-US" sz="1600" b="0" i="0" u="none" strike="noStrike" dirty="0">
                          <a:solidFill>
                            <a:srgbClr val="000000"/>
                          </a:solidFill>
                          <a:latin typeface="+mj-lt"/>
                        </a:rPr>
                        <a:t>6</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1" i="0" u="none" strike="noStrike" dirty="0">
                          <a:solidFill>
                            <a:srgbClr val="000000"/>
                          </a:solidFill>
                          <a:latin typeface="+mn-lt"/>
                        </a:rPr>
                        <a:t>Wipro Technologies </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n-lt"/>
                        </a:rPr>
                        <a:t>Mr. </a:t>
                      </a:r>
                      <a:r>
                        <a:rPr lang="en-US" sz="1600" b="0" i="0" u="none" strike="noStrike" dirty="0" err="1">
                          <a:solidFill>
                            <a:srgbClr val="000000"/>
                          </a:solidFill>
                          <a:latin typeface="+mn-lt"/>
                        </a:rPr>
                        <a:t>Viswanathan</a:t>
                      </a:r>
                      <a:r>
                        <a:rPr lang="en-US" sz="1600" b="0" i="0" u="none" strike="noStrike" dirty="0">
                          <a:solidFill>
                            <a:srgbClr val="000000"/>
                          </a:solidFill>
                          <a:latin typeface="+mn-lt"/>
                        </a:rPr>
                        <a:t> Subramanian</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n-lt"/>
                        </a:rPr>
                        <a:t>Vice-President </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0539">
                <a:tc>
                  <a:txBody>
                    <a:bodyPr/>
                    <a:lstStyle/>
                    <a:p>
                      <a:pPr algn="ctr" rtl="0" fontAlgn="ctr"/>
                      <a:r>
                        <a:rPr lang="en-US" sz="1600" b="0" i="0" u="none" strike="noStrike" dirty="0">
                          <a:solidFill>
                            <a:srgbClr val="000000"/>
                          </a:solidFill>
                          <a:latin typeface="+mj-lt"/>
                        </a:rPr>
                        <a:t>7</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1" i="0" u="none" strike="noStrike" dirty="0">
                          <a:solidFill>
                            <a:srgbClr val="000000"/>
                          </a:solidFill>
                          <a:latin typeface="+mn-lt"/>
                        </a:rPr>
                        <a:t>Reliance Industries .</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n-lt"/>
                        </a:rPr>
                        <a:t>Mr. </a:t>
                      </a:r>
                      <a:r>
                        <a:rPr lang="en-US" sz="1600" b="0" i="0" u="none" strike="noStrike" dirty="0" err="1">
                          <a:solidFill>
                            <a:srgbClr val="000000"/>
                          </a:solidFill>
                          <a:latin typeface="+mn-lt"/>
                        </a:rPr>
                        <a:t>Souvik</a:t>
                      </a:r>
                      <a:r>
                        <a:rPr lang="en-US" sz="1600" b="0" i="0" u="none" strike="noStrike" dirty="0">
                          <a:solidFill>
                            <a:srgbClr val="000000"/>
                          </a:solidFill>
                          <a:latin typeface="+mn-lt"/>
                        </a:rPr>
                        <a:t> Chakraborty </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n-lt"/>
                        </a:rPr>
                        <a:t>Chief Talent Officer</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44827">
                <a:tc>
                  <a:txBody>
                    <a:bodyPr/>
                    <a:lstStyle/>
                    <a:p>
                      <a:pPr algn="ctr" rtl="0" fontAlgn="ctr"/>
                      <a:r>
                        <a:rPr lang="en-US" sz="1600" b="0" i="0" u="none" strike="noStrike" dirty="0">
                          <a:solidFill>
                            <a:srgbClr val="000000"/>
                          </a:solidFill>
                          <a:latin typeface="+mj-lt"/>
                        </a:rPr>
                        <a:t>8</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1" i="0" u="none" strike="noStrike" dirty="0">
                          <a:solidFill>
                            <a:srgbClr val="000000"/>
                          </a:solidFill>
                          <a:latin typeface="+mn-lt"/>
                        </a:rPr>
                        <a:t>Samsung </a:t>
                      </a:r>
                      <a:r>
                        <a:rPr lang="en-US" sz="1600" b="1" i="0" u="none" strike="noStrike" dirty="0" err="1">
                          <a:solidFill>
                            <a:srgbClr val="000000"/>
                          </a:solidFill>
                          <a:latin typeface="+mn-lt"/>
                        </a:rPr>
                        <a:t>Engg</a:t>
                      </a:r>
                      <a:r>
                        <a:rPr lang="en-US" sz="1600" b="1" i="0" u="none" strike="noStrike" dirty="0">
                          <a:solidFill>
                            <a:srgbClr val="000000"/>
                          </a:solidFill>
                          <a:latin typeface="+mn-lt"/>
                        </a:rPr>
                        <a:t>. India </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n-lt"/>
                        </a:rPr>
                        <a:t>Mr</a:t>
                      </a:r>
                      <a:r>
                        <a:rPr lang="en-US" sz="1600" b="0" i="0" u="none" strike="noStrike" dirty="0" smtClean="0">
                          <a:solidFill>
                            <a:srgbClr val="000000"/>
                          </a:solidFill>
                          <a:latin typeface="+mn-lt"/>
                        </a:rPr>
                        <a:t>. Vinay </a:t>
                      </a:r>
                      <a:r>
                        <a:rPr lang="en-US" sz="1600" b="0" i="0" u="none" strike="noStrike" dirty="0">
                          <a:solidFill>
                            <a:srgbClr val="000000"/>
                          </a:solidFill>
                          <a:latin typeface="+mn-lt"/>
                        </a:rPr>
                        <a:t>Kaushik </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n-lt"/>
                        </a:rPr>
                        <a:t>Vice President - Human Resources  </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55135">
                <a:tc>
                  <a:txBody>
                    <a:bodyPr/>
                    <a:lstStyle/>
                    <a:p>
                      <a:pPr algn="ctr" rtl="0" fontAlgn="ctr"/>
                      <a:r>
                        <a:rPr lang="en-US" sz="1600" b="0" i="0" u="none" strike="noStrike" dirty="0">
                          <a:solidFill>
                            <a:srgbClr val="000000"/>
                          </a:solidFill>
                          <a:latin typeface="+mj-lt"/>
                        </a:rPr>
                        <a:t>9</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1" i="0" u="none" strike="noStrike" dirty="0" err="1">
                          <a:solidFill>
                            <a:srgbClr val="000000"/>
                          </a:solidFill>
                          <a:latin typeface="+mn-lt"/>
                        </a:rPr>
                        <a:t>Jindal</a:t>
                      </a:r>
                      <a:r>
                        <a:rPr lang="en-US" sz="1600" b="1" i="0" u="none" strike="noStrike" dirty="0">
                          <a:solidFill>
                            <a:srgbClr val="000000"/>
                          </a:solidFill>
                          <a:latin typeface="+mn-lt"/>
                        </a:rPr>
                        <a:t> Steel &amp; Power </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n-lt"/>
                        </a:rPr>
                        <a:t>Mr. Rajeev </a:t>
                      </a:r>
                      <a:r>
                        <a:rPr lang="en-US" sz="1600" b="0" i="0" u="none" strike="noStrike" dirty="0" err="1">
                          <a:solidFill>
                            <a:srgbClr val="000000"/>
                          </a:solidFill>
                          <a:latin typeface="+mn-lt"/>
                        </a:rPr>
                        <a:t>Bhadauria</a:t>
                      </a:r>
                      <a:r>
                        <a:rPr lang="en-US" sz="1600" b="0" i="0" u="none" strike="noStrike" dirty="0">
                          <a:solidFill>
                            <a:srgbClr val="000000"/>
                          </a:solidFill>
                          <a:latin typeface="+mn-lt"/>
                        </a:rPr>
                        <a:t> </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n-lt"/>
                        </a:rPr>
                        <a:t>Director Group HR</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44827">
                <a:tc>
                  <a:txBody>
                    <a:bodyPr/>
                    <a:lstStyle/>
                    <a:p>
                      <a:pPr algn="ctr" rtl="0" fontAlgn="ctr"/>
                      <a:r>
                        <a:rPr lang="en-US" sz="1600" b="0" i="0" u="none" strike="noStrike" dirty="0" smtClean="0">
                          <a:solidFill>
                            <a:srgbClr val="000000"/>
                          </a:solidFill>
                          <a:latin typeface="+mj-lt"/>
                        </a:rPr>
                        <a:t>10</a:t>
                      </a:r>
                      <a:endParaRPr lang="en-US" sz="1600" b="0" i="0" u="none" strike="noStrike" dirty="0">
                        <a:solidFill>
                          <a:srgbClr val="000000"/>
                        </a:solidFill>
                        <a:latin typeface="+mj-lt"/>
                      </a:endParaRP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1" i="0" u="none" strike="noStrike" dirty="0">
                          <a:solidFill>
                            <a:srgbClr val="000000"/>
                          </a:solidFill>
                          <a:latin typeface="+mn-lt"/>
                        </a:rPr>
                        <a:t>TAFE (Tractors &amp; Farm Equipment  </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n-lt"/>
                        </a:rPr>
                        <a:t>Mr. </a:t>
                      </a:r>
                      <a:r>
                        <a:rPr lang="en-US" sz="1600" b="0" i="0" u="none" strike="noStrike" dirty="0" err="1">
                          <a:solidFill>
                            <a:srgbClr val="000000"/>
                          </a:solidFill>
                          <a:latin typeface="+mn-lt"/>
                        </a:rPr>
                        <a:t>Muthu</a:t>
                      </a:r>
                      <a:r>
                        <a:rPr lang="en-US" sz="1600" b="0" i="0" u="none" strike="noStrike" dirty="0">
                          <a:solidFill>
                            <a:srgbClr val="000000"/>
                          </a:solidFill>
                          <a:latin typeface="+mn-lt"/>
                        </a:rPr>
                        <a:t> </a:t>
                      </a:r>
                      <a:r>
                        <a:rPr lang="en-US" sz="1600" b="0" i="0" u="none" strike="noStrike" dirty="0" err="1">
                          <a:solidFill>
                            <a:srgbClr val="000000"/>
                          </a:solidFill>
                          <a:latin typeface="+mn-lt"/>
                        </a:rPr>
                        <a:t>Thanu</a:t>
                      </a:r>
                      <a:r>
                        <a:rPr lang="en-US" sz="1600" b="0" i="0" u="none" strike="noStrike" dirty="0">
                          <a:solidFill>
                            <a:srgbClr val="000000"/>
                          </a:solidFill>
                          <a:latin typeface="+mn-lt"/>
                        </a:rPr>
                        <a:t> </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n-lt"/>
                        </a:rPr>
                        <a:t>Group CHRO</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2" name="Slide Number Placeholder 1"/>
          <p:cNvSpPr>
            <a:spLocks noGrp="1"/>
          </p:cNvSpPr>
          <p:nvPr>
            <p:ph type="sldNum" sz="quarter" idx="12"/>
          </p:nvPr>
        </p:nvSpPr>
        <p:spPr/>
        <p:txBody>
          <a:bodyPr/>
          <a:lstStyle/>
          <a:p>
            <a:fld id="{B2E13C7F-3489-41A5-AE0C-1AF2F2F5F84F}" type="slidenum">
              <a:rPr lang="en-IN" smtClean="0"/>
              <a:pPr/>
              <a:t>109</a:t>
            </a:fld>
            <a:endParaRPr lang="en-IN"/>
          </a:p>
        </p:txBody>
      </p:sp>
      <p:pic>
        <p:nvPicPr>
          <p:cNvPr id="5" name="Picture 2" descr="C:\Users\CU\Downloads\Logo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CORPORATE ADVISORY BOARD</a:t>
            </a:r>
          </a:p>
        </p:txBody>
      </p:sp>
      <p:sp>
        <p:nvSpPr>
          <p:cNvPr id="8" name="Rectangle 7"/>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TextBox 8"/>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0" name="TextBox 9"/>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10015754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446087" y="1514475"/>
            <a:ext cx="7934633" cy="4955370"/>
          </a:xfrm>
          <a:prstGeom prst="rect">
            <a:avLst/>
          </a:prstGeom>
        </p:spPr>
        <p:txBody>
          <a:bodyPr>
            <a:noAutofit/>
          </a:bodyPr>
          <a:lstStyle/>
          <a:p>
            <a:pPr marL="463550" indent="-463550" algn="just">
              <a:spcBef>
                <a:spcPts val="600"/>
              </a:spcBef>
              <a:spcAft>
                <a:spcPts val="600"/>
              </a:spcAft>
              <a:buFont typeface="Wingdings" pitchFamily="2" charset="2"/>
              <a:buChar char="v"/>
              <a:defRPr/>
            </a:pPr>
            <a:r>
              <a:rPr lang="en-US" sz="2200" b="1" dirty="0"/>
              <a:t>University Institute of Engineering (UIE)</a:t>
            </a:r>
          </a:p>
          <a:p>
            <a:pPr marL="463550" indent="-463550" algn="just">
              <a:spcBef>
                <a:spcPts val="600"/>
              </a:spcBef>
              <a:spcAft>
                <a:spcPts val="600"/>
              </a:spcAft>
              <a:buFont typeface="Wingdings" pitchFamily="2" charset="2"/>
              <a:buChar char="v"/>
              <a:defRPr/>
            </a:pPr>
            <a:r>
              <a:rPr lang="en-US" sz="2200" b="1" dirty="0"/>
              <a:t>University School of Business (USB)</a:t>
            </a:r>
          </a:p>
          <a:p>
            <a:pPr marL="463550" indent="-463550" algn="just">
              <a:spcBef>
                <a:spcPts val="600"/>
              </a:spcBef>
              <a:spcAft>
                <a:spcPts val="600"/>
              </a:spcAft>
              <a:buFont typeface="Wingdings" pitchFamily="2" charset="2"/>
              <a:buChar char="v"/>
              <a:defRPr/>
            </a:pPr>
            <a:r>
              <a:rPr lang="en-US" sz="2200" b="1" dirty="0"/>
              <a:t>University Institute of Hotel Management (UIHM)</a:t>
            </a:r>
          </a:p>
          <a:p>
            <a:pPr marL="463550" indent="-463550" algn="just">
              <a:spcBef>
                <a:spcPts val="600"/>
              </a:spcBef>
              <a:spcAft>
                <a:spcPts val="600"/>
              </a:spcAft>
              <a:buFont typeface="Wingdings" pitchFamily="2" charset="2"/>
              <a:buChar char="v"/>
              <a:defRPr/>
            </a:pPr>
            <a:r>
              <a:rPr lang="en-US" sz="2200" b="1" dirty="0"/>
              <a:t>University Institute of Computing (UIC)</a:t>
            </a:r>
          </a:p>
          <a:p>
            <a:pPr marL="463550" indent="-463550" algn="just">
              <a:spcBef>
                <a:spcPts val="600"/>
              </a:spcBef>
              <a:spcAft>
                <a:spcPts val="600"/>
              </a:spcAft>
              <a:buFont typeface="Wingdings" pitchFamily="2" charset="2"/>
              <a:buChar char="v"/>
              <a:defRPr/>
            </a:pPr>
            <a:r>
              <a:rPr lang="en-US" sz="2200" b="1" dirty="0"/>
              <a:t>University Institute of </a:t>
            </a:r>
            <a:r>
              <a:rPr lang="en-US" sz="2200" b="1" dirty="0" smtClean="0"/>
              <a:t>Bio &amp; </a:t>
            </a:r>
            <a:r>
              <a:rPr lang="en-US" sz="2200" b="1" dirty="0" err="1" smtClean="0"/>
              <a:t>Pharma</a:t>
            </a:r>
            <a:r>
              <a:rPr lang="en-US" sz="2200" b="1" dirty="0" smtClean="0"/>
              <a:t> </a:t>
            </a:r>
            <a:r>
              <a:rPr lang="en-US" sz="2200" b="1" dirty="0"/>
              <a:t>Sciences (UIPS)</a:t>
            </a:r>
          </a:p>
          <a:p>
            <a:pPr marL="463550" indent="-463550" algn="just">
              <a:spcBef>
                <a:spcPts val="600"/>
              </a:spcBef>
              <a:spcAft>
                <a:spcPts val="600"/>
              </a:spcAft>
              <a:buFont typeface="Wingdings" pitchFamily="2" charset="2"/>
              <a:buChar char="v"/>
              <a:defRPr/>
            </a:pPr>
            <a:r>
              <a:rPr lang="en-US" sz="2200" b="1" dirty="0"/>
              <a:t>University Institute of Architecture, Design &amp; Planning (UIADP)</a:t>
            </a:r>
          </a:p>
          <a:p>
            <a:pPr marL="463550" indent="-463550" algn="just">
              <a:spcBef>
                <a:spcPts val="600"/>
              </a:spcBef>
              <a:spcAft>
                <a:spcPts val="600"/>
              </a:spcAft>
              <a:buFont typeface="Wingdings" pitchFamily="2" charset="2"/>
              <a:buChar char="v"/>
              <a:defRPr/>
            </a:pPr>
            <a:r>
              <a:rPr lang="en-US" sz="2200" b="1" dirty="0"/>
              <a:t>University Institute of Animation &amp; Multimedia (UIAM</a:t>
            </a:r>
            <a:r>
              <a:rPr lang="en-US" sz="2200" b="1" dirty="0" smtClean="0"/>
              <a:t>)</a:t>
            </a:r>
          </a:p>
          <a:p>
            <a:pPr marL="463550" indent="-463550" algn="just">
              <a:spcBef>
                <a:spcPts val="600"/>
              </a:spcBef>
              <a:spcAft>
                <a:spcPts val="600"/>
              </a:spcAft>
              <a:buFont typeface="Wingdings" pitchFamily="2" charset="2"/>
              <a:buChar char="v"/>
              <a:defRPr/>
            </a:pPr>
            <a:r>
              <a:rPr lang="en-US" sz="2200" b="1" dirty="0" smtClean="0"/>
              <a:t>University Institute of Legal Studies</a:t>
            </a:r>
          </a:p>
          <a:p>
            <a:pPr marL="463550" indent="-463550" algn="just">
              <a:spcBef>
                <a:spcPts val="600"/>
              </a:spcBef>
              <a:spcAft>
                <a:spcPts val="600"/>
              </a:spcAft>
              <a:buFont typeface="Wingdings" pitchFamily="2" charset="2"/>
              <a:buChar char="v"/>
              <a:defRPr/>
            </a:pPr>
            <a:r>
              <a:rPr lang="en-US" sz="2200" b="1" dirty="0" smtClean="0"/>
              <a:t>University Institute of Agricultural Sciences</a:t>
            </a:r>
            <a:endParaRPr lang="en-US" sz="2200" b="1" dirty="0"/>
          </a:p>
          <a:p>
            <a:pPr marL="463550" indent="-463550" algn="just">
              <a:spcBef>
                <a:spcPts val="600"/>
              </a:spcBef>
              <a:spcAft>
                <a:spcPts val="600"/>
              </a:spcAft>
              <a:buFont typeface="Wingdings" pitchFamily="2" charset="2"/>
              <a:buChar char="v"/>
              <a:defRPr/>
            </a:pPr>
            <a:r>
              <a:rPr lang="en-US" sz="2200" b="1" dirty="0"/>
              <a:t>University Institute of Teacher’s Training &amp; Research (UITTR)</a:t>
            </a:r>
          </a:p>
        </p:txBody>
      </p:sp>
      <p:sp>
        <p:nvSpPr>
          <p:cNvPr id="3" name="Slide Number Placeholder 2"/>
          <p:cNvSpPr>
            <a:spLocks noGrp="1"/>
          </p:cNvSpPr>
          <p:nvPr>
            <p:ph type="sldNum" sz="quarter" idx="12"/>
          </p:nvPr>
        </p:nvSpPr>
        <p:spPr/>
        <p:txBody>
          <a:bodyPr/>
          <a:lstStyle/>
          <a:p>
            <a:fld id="{B2E13C7F-3489-41A5-AE0C-1AF2F2F5F84F}" type="slidenum">
              <a:rPr lang="en-IN" smtClean="0"/>
              <a:pPr/>
              <a:t>11</a:t>
            </a:fld>
            <a:endParaRPr lang="en-IN"/>
          </a:p>
        </p:txBody>
      </p:sp>
      <p:pic>
        <p:nvPicPr>
          <p:cNvPr id="6" name="Picture 2" descr="C:\Users\CU\Downloads\Logo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52" y="14860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254403" y="224851"/>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INSTITUTES OF UNIVERSITY</a:t>
            </a:r>
          </a:p>
        </p:txBody>
      </p:sp>
      <p:sp>
        <p:nvSpPr>
          <p:cNvPr id="8" name="Rectangle 7"/>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TextBox 8"/>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0" name="TextBox 9"/>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357339010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87117898"/>
              </p:ext>
            </p:extLst>
          </p:nvPr>
        </p:nvGraphicFramePr>
        <p:xfrm>
          <a:off x="1254402" y="1603945"/>
          <a:ext cx="10318003" cy="4656304"/>
        </p:xfrm>
        <a:graphic>
          <a:graphicData uri="http://schemas.openxmlformats.org/drawingml/2006/table">
            <a:tbl>
              <a:tblPr/>
              <a:tblGrid>
                <a:gridCol w="994965"/>
                <a:gridCol w="3363500"/>
                <a:gridCol w="2874179"/>
                <a:gridCol w="3085359"/>
              </a:tblGrid>
              <a:tr h="399562">
                <a:tc>
                  <a:txBody>
                    <a:bodyPr/>
                    <a:lstStyle/>
                    <a:p>
                      <a:pPr algn="ctr" rtl="0" fontAlgn="ctr"/>
                      <a:r>
                        <a:rPr lang="en-US" sz="1800" b="1" i="0" u="none" strike="noStrike" dirty="0" err="1" smtClean="0">
                          <a:solidFill>
                            <a:srgbClr val="F2F2F2"/>
                          </a:solidFill>
                          <a:latin typeface="+mj-lt"/>
                        </a:rPr>
                        <a:t>Sr.No</a:t>
                      </a:r>
                      <a:r>
                        <a:rPr lang="en-US" sz="1800" b="1" i="0" u="none" strike="noStrike" dirty="0" smtClean="0">
                          <a:solidFill>
                            <a:srgbClr val="F2F2F2"/>
                          </a:solidFill>
                          <a:latin typeface="+mj-lt"/>
                        </a:rPr>
                        <a:t>. </a:t>
                      </a:r>
                      <a:endParaRPr lang="en-US" sz="1800" b="1" i="0" u="none" strike="noStrike" dirty="0">
                        <a:solidFill>
                          <a:srgbClr val="F2F2F2"/>
                        </a:solidFill>
                        <a:latin typeface="+mj-lt"/>
                      </a:endParaRP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rtl="0" fontAlgn="ctr"/>
                      <a:r>
                        <a:rPr lang="en-US" sz="1800" b="1" i="0" u="none" strike="noStrike" dirty="0">
                          <a:solidFill>
                            <a:srgbClr val="F2F2F2"/>
                          </a:solidFill>
                          <a:latin typeface="+mj-lt"/>
                        </a:rPr>
                        <a:t>Company Name</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rtl="0" fontAlgn="ctr"/>
                      <a:r>
                        <a:rPr lang="en-US" sz="1800" b="1" i="0" u="none" strike="noStrike" dirty="0">
                          <a:solidFill>
                            <a:srgbClr val="F2F2F2"/>
                          </a:solidFill>
                          <a:latin typeface="+mj-lt"/>
                        </a:rPr>
                        <a:t>Corporate Member</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rtl="0" fontAlgn="ctr"/>
                      <a:r>
                        <a:rPr lang="en-US" sz="1800" b="1" i="0" u="none" strike="noStrike" dirty="0" smtClean="0">
                          <a:solidFill>
                            <a:srgbClr val="F2F2F2"/>
                          </a:solidFill>
                          <a:latin typeface="+mj-lt"/>
                        </a:rPr>
                        <a:t>Designation </a:t>
                      </a:r>
                      <a:endParaRPr lang="en-US" sz="1800" b="1" i="0" u="none" strike="noStrike" dirty="0">
                        <a:solidFill>
                          <a:srgbClr val="F2F2F2"/>
                        </a:solidFill>
                        <a:latin typeface="+mj-lt"/>
                      </a:endParaRP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r h="410247">
                <a:tc>
                  <a:txBody>
                    <a:bodyPr/>
                    <a:lstStyle/>
                    <a:p>
                      <a:pPr algn="ctr" rtl="0" fontAlgn="ctr"/>
                      <a:r>
                        <a:rPr lang="en-US" sz="1600" b="0" i="0" u="none" strike="noStrike" dirty="0" smtClean="0">
                          <a:solidFill>
                            <a:srgbClr val="000000"/>
                          </a:solidFill>
                          <a:latin typeface="+mj-lt"/>
                        </a:rPr>
                        <a:t>11</a:t>
                      </a:r>
                      <a:endParaRPr lang="en-US" sz="1600" b="0" i="0" u="none" strike="noStrike" dirty="0">
                        <a:solidFill>
                          <a:srgbClr val="000000"/>
                        </a:solidFill>
                        <a:latin typeface="+mj-lt"/>
                      </a:endParaRP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1" i="0" u="none" strike="noStrike" dirty="0" smtClean="0">
                          <a:solidFill>
                            <a:schemeClr val="tx1"/>
                          </a:solidFill>
                          <a:latin typeface="+mj-lt"/>
                        </a:rPr>
                        <a:t>SAP Labs</a:t>
                      </a:r>
                      <a:endParaRPr lang="en-US" sz="1600" b="1" i="0" u="none" strike="noStrike" dirty="0">
                        <a:solidFill>
                          <a:schemeClr val="tx1"/>
                        </a:solidFill>
                        <a:latin typeface="+mj-lt"/>
                      </a:endParaRP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dirty="0" err="1" smtClean="0">
                          <a:solidFill>
                            <a:schemeClr val="tx1"/>
                          </a:solidFill>
                          <a:latin typeface="+mj-lt"/>
                        </a:rPr>
                        <a:t>Mr</a:t>
                      </a:r>
                      <a:r>
                        <a:rPr lang="en-US" sz="1600" b="0" i="0" u="none" strike="noStrike" dirty="0" smtClean="0">
                          <a:solidFill>
                            <a:schemeClr val="tx1"/>
                          </a:solidFill>
                          <a:latin typeface="+mj-lt"/>
                        </a:rPr>
                        <a:t> </a:t>
                      </a:r>
                      <a:r>
                        <a:rPr lang="en-US" sz="1600" b="0" i="0" u="none" strike="noStrike" dirty="0" err="1" smtClean="0">
                          <a:solidFill>
                            <a:schemeClr val="tx1"/>
                          </a:solidFill>
                          <a:latin typeface="+mj-lt"/>
                        </a:rPr>
                        <a:t>Dinu</a:t>
                      </a:r>
                      <a:r>
                        <a:rPr lang="en-US" sz="1600" b="0" i="0" u="none" strike="noStrike" dirty="0" smtClean="0">
                          <a:solidFill>
                            <a:schemeClr val="tx1"/>
                          </a:solidFill>
                          <a:latin typeface="+mj-lt"/>
                        </a:rPr>
                        <a:t> </a:t>
                      </a:r>
                      <a:r>
                        <a:rPr lang="en-US" sz="1600" b="0" i="0" u="none" strike="noStrike" dirty="0" err="1" smtClean="0">
                          <a:solidFill>
                            <a:schemeClr val="tx1"/>
                          </a:solidFill>
                          <a:latin typeface="+mj-lt"/>
                        </a:rPr>
                        <a:t>Nanjappa</a:t>
                      </a:r>
                      <a:endParaRPr lang="en-US" sz="1600" b="0" i="0" u="none" strike="noStrike" dirty="0">
                        <a:solidFill>
                          <a:schemeClr val="tx1"/>
                        </a:solidFill>
                        <a:latin typeface="+mj-lt"/>
                      </a:endParaRP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dirty="0" smtClean="0">
                          <a:solidFill>
                            <a:schemeClr val="tx1"/>
                          </a:solidFill>
                          <a:latin typeface="+mj-lt"/>
                        </a:rPr>
                        <a:t>Head-Talent </a:t>
                      </a:r>
                      <a:r>
                        <a:rPr lang="en-US" sz="1600" b="0" i="0" u="none" strike="noStrike" dirty="0" err="1" smtClean="0">
                          <a:solidFill>
                            <a:schemeClr val="tx1"/>
                          </a:solidFill>
                          <a:latin typeface="+mj-lt"/>
                        </a:rPr>
                        <a:t>Aquisition</a:t>
                      </a:r>
                      <a:endParaRPr lang="en-US" sz="1600" b="0" i="0" u="none" strike="noStrike" dirty="0">
                        <a:solidFill>
                          <a:schemeClr val="tx1"/>
                        </a:solidFill>
                        <a:latin typeface="+mj-lt"/>
                      </a:endParaRP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10247">
                <a:tc>
                  <a:txBody>
                    <a:bodyPr/>
                    <a:lstStyle/>
                    <a:p>
                      <a:pPr algn="ctr" rtl="0" fontAlgn="ctr"/>
                      <a:r>
                        <a:rPr lang="en-US" sz="1600" b="0" i="0" u="none" strike="noStrike" dirty="0" smtClean="0">
                          <a:solidFill>
                            <a:srgbClr val="000000"/>
                          </a:solidFill>
                          <a:latin typeface="+mj-lt"/>
                        </a:rPr>
                        <a:t>12</a:t>
                      </a:r>
                      <a:endParaRPr lang="en-US" sz="1600" b="0" i="0" u="none" strike="noStrike" dirty="0">
                        <a:solidFill>
                          <a:srgbClr val="000000"/>
                        </a:solidFill>
                        <a:latin typeface="+mj-lt"/>
                      </a:endParaRP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1" i="0" u="none" strike="noStrike" dirty="0">
                          <a:solidFill>
                            <a:srgbClr val="000000"/>
                          </a:solidFill>
                          <a:latin typeface="+mj-lt"/>
                        </a:rPr>
                        <a:t>HCL </a:t>
                      </a:r>
                      <a:r>
                        <a:rPr lang="en-US" sz="1600" b="1" i="0" u="none" strike="noStrike" dirty="0" err="1">
                          <a:solidFill>
                            <a:srgbClr val="000000"/>
                          </a:solidFill>
                          <a:latin typeface="+mj-lt"/>
                        </a:rPr>
                        <a:t>Comnet</a:t>
                      </a:r>
                      <a:r>
                        <a:rPr lang="en-US" sz="1600" b="1" i="0" u="none" strike="noStrike" dirty="0">
                          <a:solidFill>
                            <a:srgbClr val="000000"/>
                          </a:solidFill>
                          <a:latin typeface="+mj-lt"/>
                        </a:rPr>
                        <a:t> Ltd.</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j-lt"/>
                        </a:rPr>
                        <a:t>Mr. </a:t>
                      </a:r>
                      <a:r>
                        <a:rPr lang="en-US" sz="1600" b="0" i="0" u="none" strike="noStrike" dirty="0" err="1">
                          <a:solidFill>
                            <a:srgbClr val="000000"/>
                          </a:solidFill>
                          <a:latin typeface="+mj-lt"/>
                        </a:rPr>
                        <a:t>Puneet</a:t>
                      </a:r>
                      <a:r>
                        <a:rPr lang="en-US" sz="1600" b="0" i="0" u="none" strike="noStrike" dirty="0">
                          <a:solidFill>
                            <a:srgbClr val="000000"/>
                          </a:solidFill>
                          <a:latin typeface="+mj-lt"/>
                        </a:rPr>
                        <a:t> Kumar </a:t>
                      </a:r>
                      <a:r>
                        <a:rPr lang="en-US" sz="1600" b="0" i="0" u="none" strike="noStrike" dirty="0" err="1">
                          <a:solidFill>
                            <a:srgbClr val="000000"/>
                          </a:solidFill>
                          <a:latin typeface="+mj-lt"/>
                        </a:rPr>
                        <a:t>Pandey</a:t>
                      </a:r>
                      <a:r>
                        <a:rPr lang="en-US" sz="1600" b="0" i="0" u="none" strike="noStrike" dirty="0">
                          <a:solidFill>
                            <a:srgbClr val="000000"/>
                          </a:solidFill>
                          <a:latin typeface="+mj-lt"/>
                        </a:rPr>
                        <a:t> </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j-lt"/>
                        </a:rPr>
                        <a:t>Director HR</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0247">
                <a:tc>
                  <a:txBody>
                    <a:bodyPr/>
                    <a:lstStyle/>
                    <a:p>
                      <a:pPr algn="ctr" rtl="0" fontAlgn="ctr"/>
                      <a:r>
                        <a:rPr lang="en-US" sz="1600" b="0" i="0" u="none" strike="noStrike" dirty="0" smtClean="0">
                          <a:solidFill>
                            <a:srgbClr val="000000"/>
                          </a:solidFill>
                          <a:latin typeface="+mj-lt"/>
                        </a:rPr>
                        <a:t>13</a:t>
                      </a:r>
                      <a:endParaRPr lang="en-US" sz="1600" b="0" i="0" u="none" strike="noStrike" dirty="0">
                        <a:solidFill>
                          <a:srgbClr val="000000"/>
                        </a:solidFill>
                        <a:latin typeface="+mj-lt"/>
                      </a:endParaRP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1" i="0" u="none" strike="noStrike" dirty="0">
                          <a:solidFill>
                            <a:srgbClr val="000000"/>
                          </a:solidFill>
                          <a:latin typeface="+mj-lt"/>
                        </a:rPr>
                        <a:t>NEC Systems </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j-lt"/>
                        </a:rPr>
                        <a:t>Ms. </a:t>
                      </a:r>
                      <a:r>
                        <a:rPr lang="en-US" sz="1600" b="0" i="0" u="none" strike="noStrike" dirty="0" err="1">
                          <a:solidFill>
                            <a:srgbClr val="000000"/>
                          </a:solidFill>
                          <a:latin typeface="+mj-lt"/>
                        </a:rPr>
                        <a:t>Debyani</a:t>
                      </a:r>
                      <a:r>
                        <a:rPr lang="en-US" sz="1600" b="0" i="0" u="none" strike="noStrike" dirty="0">
                          <a:solidFill>
                            <a:srgbClr val="000000"/>
                          </a:solidFill>
                          <a:latin typeface="+mj-lt"/>
                        </a:rPr>
                        <a:t> </a:t>
                      </a:r>
                      <a:r>
                        <a:rPr lang="en-US" sz="1600" b="0" i="0" u="none" strike="noStrike" dirty="0" err="1">
                          <a:solidFill>
                            <a:srgbClr val="000000"/>
                          </a:solidFill>
                          <a:latin typeface="+mj-lt"/>
                        </a:rPr>
                        <a:t>Sinha</a:t>
                      </a:r>
                      <a:r>
                        <a:rPr lang="en-US" sz="1600" b="0" i="0" u="none" strike="noStrike" dirty="0">
                          <a:solidFill>
                            <a:srgbClr val="000000"/>
                          </a:solidFill>
                          <a:latin typeface="+mj-lt"/>
                        </a:rPr>
                        <a:t> </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j-lt"/>
                        </a:rPr>
                        <a:t>HR Head</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1617">
                <a:tc>
                  <a:txBody>
                    <a:bodyPr/>
                    <a:lstStyle/>
                    <a:p>
                      <a:pPr algn="ctr" rtl="0" fontAlgn="ctr"/>
                      <a:r>
                        <a:rPr lang="en-US" sz="1600" b="0" i="0" u="none" strike="noStrike" dirty="0" smtClean="0">
                          <a:solidFill>
                            <a:srgbClr val="000000"/>
                          </a:solidFill>
                          <a:latin typeface="+mj-lt"/>
                        </a:rPr>
                        <a:t>14</a:t>
                      </a:r>
                      <a:endParaRPr lang="en-US" sz="1600" b="0" i="0" u="none" strike="noStrike" dirty="0">
                        <a:solidFill>
                          <a:srgbClr val="000000"/>
                        </a:solidFill>
                        <a:latin typeface="+mj-lt"/>
                      </a:endParaRP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1" i="0" u="none" strike="noStrike" dirty="0">
                          <a:solidFill>
                            <a:srgbClr val="000000"/>
                          </a:solidFill>
                          <a:latin typeface="+mj-lt"/>
                        </a:rPr>
                        <a:t>Grail Research  </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j-lt"/>
                        </a:rPr>
                        <a:t>Mr. </a:t>
                      </a:r>
                      <a:r>
                        <a:rPr lang="en-US" sz="1600" b="0" i="0" u="none" strike="noStrike" dirty="0" err="1">
                          <a:solidFill>
                            <a:srgbClr val="000000"/>
                          </a:solidFill>
                          <a:latin typeface="+mj-lt"/>
                        </a:rPr>
                        <a:t>Vivek</a:t>
                      </a:r>
                      <a:r>
                        <a:rPr lang="en-US" sz="1600" b="0" i="0" u="none" strike="noStrike" dirty="0">
                          <a:solidFill>
                            <a:srgbClr val="000000"/>
                          </a:solidFill>
                          <a:latin typeface="+mj-lt"/>
                        </a:rPr>
                        <a:t> Neb</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j-lt"/>
                        </a:rPr>
                        <a:t>Vice President- Research </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0247">
                <a:tc>
                  <a:txBody>
                    <a:bodyPr/>
                    <a:lstStyle/>
                    <a:p>
                      <a:pPr algn="ctr" rtl="0" fontAlgn="ctr"/>
                      <a:r>
                        <a:rPr lang="en-US" sz="1600" b="0" i="0" u="none" strike="noStrike" dirty="0" smtClean="0">
                          <a:solidFill>
                            <a:srgbClr val="000000"/>
                          </a:solidFill>
                          <a:latin typeface="+mj-lt"/>
                        </a:rPr>
                        <a:t>15</a:t>
                      </a:r>
                      <a:endParaRPr lang="en-US" sz="1600" b="0" i="0" u="none" strike="noStrike" dirty="0">
                        <a:solidFill>
                          <a:srgbClr val="000000"/>
                        </a:solidFill>
                        <a:latin typeface="+mj-lt"/>
                      </a:endParaRP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1" i="0" u="none" strike="noStrike" dirty="0" err="1">
                          <a:solidFill>
                            <a:srgbClr val="000000"/>
                          </a:solidFill>
                          <a:latin typeface="+mj-lt"/>
                        </a:rPr>
                        <a:t>Steria</a:t>
                      </a:r>
                      <a:r>
                        <a:rPr lang="en-US" sz="1600" b="1" i="0" u="none" strike="noStrike" dirty="0">
                          <a:solidFill>
                            <a:srgbClr val="000000"/>
                          </a:solidFill>
                          <a:latin typeface="+mj-lt"/>
                        </a:rPr>
                        <a:t> India </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err="1">
                          <a:solidFill>
                            <a:srgbClr val="000000"/>
                          </a:solidFill>
                          <a:latin typeface="+mj-lt"/>
                        </a:rPr>
                        <a:t>Ms.Natasha</a:t>
                      </a:r>
                      <a:r>
                        <a:rPr lang="en-US" sz="1600" b="0" i="0" u="none" strike="noStrike" dirty="0">
                          <a:solidFill>
                            <a:srgbClr val="000000"/>
                          </a:solidFill>
                          <a:latin typeface="+mj-lt"/>
                        </a:rPr>
                        <a:t> Singh</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a:solidFill>
                            <a:srgbClr val="000000"/>
                          </a:solidFill>
                          <a:latin typeface="+mj-lt"/>
                        </a:rPr>
                        <a:t>Sr. VP HR</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0247">
                <a:tc>
                  <a:txBody>
                    <a:bodyPr/>
                    <a:lstStyle/>
                    <a:p>
                      <a:pPr algn="ctr" rtl="0" fontAlgn="ctr"/>
                      <a:r>
                        <a:rPr lang="en-US" sz="1600" b="0" i="0" u="none" strike="noStrike" dirty="0" smtClean="0">
                          <a:solidFill>
                            <a:srgbClr val="000000"/>
                          </a:solidFill>
                          <a:latin typeface="+mj-lt"/>
                        </a:rPr>
                        <a:t>16</a:t>
                      </a:r>
                      <a:endParaRPr lang="en-US" sz="1600" b="0" i="0" u="none" strike="noStrike" dirty="0">
                        <a:solidFill>
                          <a:srgbClr val="000000"/>
                        </a:solidFill>
                        <a:latin typeface="+mj-lt"/>
                      </a:endParaRP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1" i="0" u="none" strike="noStrike" dirty="0">
                          <a:solidFill>
                            <a:srgbClr val="000000"/>
                          </a:solidFill>
                          <a:latin typeface="+mj-lt"/>
                        </a:rPr>
                        <a:t>Polaris Financial </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j-lt"/>
                        </a:rPr>
                        <a:t>Mr. </a:t>
                      </a:r>
                      <a:r>
                        <a:rPr lang="en-US" sz="1600" b="0" i="0" u="none" strike="noStrike" dirty="0" err="1">
                          <a:solidFill>
                            <a:srgbClr val="000000"/>
                          </a:solidFill>
                          <a:latin typeface="+mj-lt"/>
                        </a:rPr>
                        <a:t>Vinodh</a:t>
                      </a:r>
                      <a:r>
                        <a:rPr lang="en-US" sz="1600" b="0" i="0" u="none" strike="noStrike" dirty="0">
                          <a:solidFill>
                            <a:srgbClr val="000000"/>
                          </a:solidFill>
                          <a:latin typeface="+mj-lt"/>
                        </a:rPr>
                        <a:t> </a:t>
                      </a:r>
                      <a:r>
                        <a:rPr lang="en-US" sz="1600" b="0" i="0" u="none" strike="noStrike" dirty="0" err="1">
                          <a:solidFill>
                            <a:srgbClr val="000000"/>
                          </a:solidFill>
                          <a:latin typeface="+mj-lt"/>
                        </a:rPr>
                        <a:t>Chelambathodi</a:t>
                      </a:r>
                      <a:r>
                        <a:rPr lang="en-US" sz="1600" b="0" i="0" u="none" strike="noStrike" dirty="0">
                          <a:solidFill>
                            <a:srgbClr val="000000"/>
                          </a:solidFill>
                          <a:latin typeface="+mj-lt"/>
                        </a:rPr>
                        <a:t> </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j-lt"/>
                        </a:rPr>
                        <a:t>Global Head HR</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0247">
                <a:tc>
                  <a:txBody>
                    <a:bodyPr/>
                    <a:lstStyle/>
                    <a:p>
                      <a:pPr algn="ctr" rtl="0" fontAlgn="ctr"/>
                      <a:r>
                        <a:rPr lang="en-US" sz="1600" b="0" i="0" u="none" strike="noStrike" dirty="0" smtClean="0">
                          <a:solidFill>
                            <a:srgbClr val="000000"/>
                          </a:solidFill>
                          <a:latin typeface="+mj-lt"/>
                        </a:rPr>
                        <a:t>17</a:t>
                      </a:r>
                      <a:endParaRPr lang="en-US" sz="1600" b="0" i="0" u="none" strike="noStrike" dirty="0">
                        <a:solidFill>
                          <a:srgbClr val="000000"/>
                        </a:solidFill>
                        <a:latin typeface="+mj-lt"/>
                      </a:endParaRP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1" i="0" u="none" strike="noStrike" dirty="0">
                          <a:solidFill>
                            <a:srgbClr val="000000"/>
                          </a:solidFill>
                          <a:latin typeface="+mj-lt"/>
                        </a:rPr>
                        <a:t>Hindustan Zinc Vedanta Group</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j-lt"/>
                        </a:rPr>
                        <a:t>Mr. Sunil </a:t>
                      </a:r>
                      <a:r>
                        <a:rPr lang="en-US" sz="1600" b="0" i="0" u="none" strike="noStrike" dirty="0" err="1">
                          <a:solidFill>
                            <a:srgbClr val="000000"/>
                          </a:solidFill>
                          <a:latin typeface="+mj-lt"/>
                        </a:rPr>
                        <a:t>Duggal</a:t>
                      </a:r>
                      <a:r>
                        <a:rPr lang="en-US" sz="1600" b="0" i="0" u="none" strike="noStrike" dirty="0">
                          <a:solidFill>
                            <a:srgbClr val="000000"/>
                          </a:solidFill>
                          <a:latin typeface="+mj-lt"/>
                        </a:rPr>
                        <a:t> </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j-lt"/>
                        </a:rPr>
                        <a:t>Chief Operating Officer</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0247">
                <a:tc>
                  <a:txBody>
                    <a:bodyPr/>
                    <a:lstStyle/>
                    <a:p>
                      <a:pPr algn="ctr" rtl="0" fontAlgn="ctr"/>
                      <a:r>
                        <a:rPr lang="en-US" sz="1600" b="0" i="0" u="none" strike="noStrike" dirty="0" smtClean="0">
                          <a:solidFill>
                            <a:srgbClr val="000000"/>
                          </a:solidFill>
                          <a:latin typeface="+mj-lt"/>
                        </a:rPr>
                        <a:t>18</a:t>
                      </a:r>
                      <a:endParaRPr lang="en-US" sz="1600" b="0" i="0" u="none" strike="noStrike" dirty="0">
                        <a:solidFill>
                          <a:srgbClr val="000000"/>
                        </a:solidFill>
                        <a:latin typeface="+mj-lt"/>
                      </a:endParaRP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1" i="0" u="none" strike="noStrike" dirty="0" err="1">
                          <a:solidFill>
                            <a:srgbClr val="000000"/>
                          </a:solidFill>
                          <a:latin typeface="+mj-lt"/>
                        </a:rPr>
                        <a:t>Jabong.Com</a:t>
                      </a:r>
                      <a:r>
                        <a:rPr lang="en-US" sz="1600" b="1" i="0" u="none" strike="noStrike" dirty="0">
                          <a:solidFill>
                            <a:srgbClr val="000000"/>
                          </a:solidFill>
                          <a:latin typeface="+mj-lt"/>
                        </a:rPr>
                        <a:t>/</a:t>
                      </a:r>
                      <a:r>
                        <a:rPr lang="en-US" sz="1600" b="1" i="0" u="none" strike="noStrike" dirty="0" err="1">
                          <a:solidFill>
                            <a:srgbClr val="000000"/>
                          </a:solidFill>
                          <a:latin typeface="+mj-lt"/>
                        </a:rPr>
                        <a:t>AquaBrim</a:t>
                      </a:r>
                      <a:r>
                        <a:rPr lang="en-US" sz="1600" b="1" i="0" u="none" strike="noStrike" dirty="0">
                          <a:solidFill>
                            <a:srgbClr val="000000"/>
                          </a:solidFill>
                          <a:latin typeface="+mj-lt"/>
                        </a:rPr>
                        <a:t> Pvt. Ltd. </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j-lt"/>
                        </a:rPr>
                        <a:t>Mr. Praveen </a:t>
                      </a:r>
                      <a:r>
                        <a:rPr lang="en-US" sz="1600" b="0" i="0" u="none" strike="noStrike" dirty="0" err="1">
                          <a:solidFill>
                            <a:srgbClr val="000000"/>
                          </a:solidFill>
                          <a:latin typeface="+mj-lt"/>
                        </a:rPr>
                        <a:t>Sinha</a:t>
                      </a:r>
                      <a:r>
                        <a:rPr lang="en-US" sz="1600" b="0" i="0" u="none" strike="noStrike" dirty="0">
                          <a:solidFill>
                            <a:srgbClr val="000000"/>
                          </a:solidFill>
                          <a:latin typeface="+mj-lt"/>
                        </a:rPr>
                        <a:t> </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j-lt"/>
                        </a:rPr>
                        <a:t>Co-founder and </a:t>
                      </a:r>
                      <a:r>
                        <a:rPr lang="en-US" sz="1600" b="0" i="0" u="none" strike="noStrike" dirty="0" smtClean="0">
                          <a:solidFill>
                            <a:srgbClr val="000000"/>
                          </a:solidFill>
                          <a:latin typeface="+mj-lt"/>
                        </a:rPr>
                        <a:t>MD</a:t>
                      </a:r>
                      <a:endParaRPr lang="en-US" sz="1600" b="0" i="0" u="none" strike="noStrike" dirty="0">
                        <a:solidFill>
                          <a:srgbClr val="000000"/>
                        </a:solidFill>
                        <a:latin typeface="+mj-lt"/>
                      </a:endParaRP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83149">
                <a:tc>
                  <a:txBody>
                    <a:bodyPr/>
                    <a:lstStyle/>
                    <a:p>
                      <a:pPr algn="ctr" rtl="0" fontAlgn="ctr"/>
                      <a:r>
                        <a:rPr lang="en-US" sz="1600" b="0" i="0" u="none" strike="noStrike" dirty="0" smtClean="0">
                          <a:solidFill>
                            <a:srgbClr val="000000"/>
                          </a:solidFill>
                          <a:latin typeface="+mj-lt"/>
                        </a:rPr>
                        <a:t>19</a:t>
                      </a:r>
                      <a:endParaRPr lang="en-US" sz="1600" b="0" i="0" u="none" strike="noStrike" dirty="0">
                        <a:solidFill>
                          <a:srgbClr val="000000"/>
                        </a:solidFill>
                        <a:latin typeface="+mj-lt"/>
                      </a:endParaRP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1" i="0" u="none" strike="noStrike" dirty="0">
                          <a:solidFill>
                            <a:srgbClr val="000000"/>
                          </a:solidFill>
                          <a:latin typeface="+mj-lt"/>
                        </a:rPr>
                        <a:t>Persistent Systems Ltd.</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j-lt"/>
                        </a:rPr>
                        <a:t>Mr. Sameer </a:t>
                      </a:r>
                      <a:r>
                        <a:rPr lang="en-US" sz="1600" b="0" i="0" u="none" strike="noStrike" dirty="0" err="1">
                          <a:solidFill>
                            <a:srgbClr val="000000"/>
                          </a:solidFill>
                          <a:latin typeface="+mj-lt"/>
                        </a:rPr>
                        <a:t>Bendre</a:t>
                      </a:r>
                      <a:r>
                        <a:rPr lang="en-US" sz="1600" b="0" i="0" u="none" strike="noStrike" dirty="0">
                          <a:solidFill>
                            <a:srgbClr val="000000"/>
                          </a:solidFill>
                          <a:latin typeface="+mj-lt"/>
                        </a:rPr>
                        <a:t> </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j-lt"/>
                        </a:rPr>
                        <a:t>Chief People Officer</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0247">
                <a:tc>
                  <a:txBody>
                    <a:bodyPr/>
                    <a:lstStyle/>
                    <a:p>
                      <a:pPr algn="ctr"/>
                      <a:r>
                        <a:rPr lang="en-US" dirty="0" smtClean="0"/>
                        <a:t>20</a:t>
                      </a:r>
                      <a:endParaRPr lang="en-IN" dirty="0"/>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1" i="0" u="none" strike="noStrike" dirty="0">
                          <a:solidFill>
                            <a:srgbClr val="000000"/>
                          </a:solidFill>
                          <a:latin typeface="+mj-lt"/>
                        </a:rPr>
                        <a:t>MIRC Electronics  (</a:t>
                      </a:r>
                      <a:r>
                        <a:rPr lang="en-US" sz="1600" b="1" i="0" u="none" strike="noStrike" dirty="0" err="1">
                          <a:solidFill>
                            <a:srgbClr val="000000"/>
                          </a:solidFill>
                          <a:latin typeface="+mj-lt"/>
                        </a:rPr>
                        <a:t>Onida</a:t>
                      </a:r>
                      <a:r>
                        <a:rPr lang="en-US" sz="1600" b="1" i="0" u="none" strike="noStrike" dirty="0">
                          <a:solidFill>
                            <a:srgbClr val="000000"/>
                          </a:solidFill>
                          <a:latin typeface="+mj-lt"/>
                        </a:rPr>
                        <a:t>)</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a:solidFill>
                            <a:srgbClr val="000000"/>
                          </a:solidFill>
                          <a:latin typeface="+mj-lt"/>
                        </a:rPr>
                        <a:t>Dr. Yasho V. Verma </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j-lt"/>
                        </a:rPr>
                        <a:t>CEO</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2" name="Slide Number Placeholder 1"/>
          <p:cNvSpPr>
            <a:spLocks noGrp="1"/>
          </p:cNvSpPr>
          <p:nvPr>
            <p:ph type="sldNum" sz="quarter" idx="12"/>
          </p:nvPr>
        </p:nvSpPr>
        <p:spPr/>
        <p:txBody>
          <a:bodyPr/>
          <a:lstStyle/>
          <a:p>
            <a:fld id="{B2E13C7F-3489-41A5-AE0C-1AF2F2F5F84F}" type="slidenum">
              <a:rPr lang="en-IN" smtClean="0"/>
              <a:pPr/>
              <a:t>110</a:t>
            </a:fld>
            <a:endParaRPr lang="en-IN"/>
          </a:p>
        </p:txBody>
      </p:sp>
      <p:pic>
        <p:nvPicPr>
          <p:cNvPr id="7" name="Picture 2" descr="C:\Users\CU\Downloads\Logo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CORPORATE ADVISORY BOARD</a:t>
            </a:r>
          </a:p>
        </p:txBody>
      </p:sp>
      <p:sp>
        <p:nvSpPr>
          <p:cNvPr id="9" name="Rectangle 8"/>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Box 9"/>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1" name="TextBox 10"/>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11703321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574295643"/>
              </p:ext>
            </p:extLst>
          </p:nvPr>
        </p:nvGraphicFramePr>
        <p:xfrm>
          <a:off x="1254402" y="1521891"/>
          <a:ext cx="10318004" cy="4763799"/>
        </p:xfrm>
        <a:graphic>
          <a:graphicData uri="http://schemas.openxmlformats.org/drawingml/2006/table">
            <a:tbl>
              <a:tblPr/>
              <a:tblGrid>
                <a:gridCol w="994968"/>
                <a:gridCol w="3023170"/>
                <a:gridCol w="3214509"/>
                <a:gridCol w="3085357"/>
              </a:tblGrid>
              <a:tr h="411328">
                <a:tc>
                  <a:txBody>
                    <a:bodyPr/>
                    <a:lstStyle/>
                    <a:p>
                      <a:pPr algn="ctr" rtl="0" fontAlgn="ctr"/>
                      <a:r>
                        <a:rPr lang="en-US" sz="1800" b="1" i="0" u="none" strike="noStrike" dirty="0" err="1" smtClean="0">
                          <a:solidFill>
                            <a:srgbClr val="F2F2F2"/>
                          </a:solidFill>
                          <a:latin typeface="+mj-lt"/>
                        </a:rPr>
                        <a:t>Sr.No</a:t>
                      </a:r>
                      <a:r>
                        <a:rPr lang="en-US" sz="1800" b="1" i="0" u="none" strike="noStrike" dirty="0" smtClean="0">
                          <a:solidFill>
                            <a:srgbClr val="F2F2F2"/>
                          </a:solidFill>
                          <a:latin typeface="+mj-lt"/>
                        </a:rPr>
                        <a:t>. </a:t>
                      </a:r>
                      <a:endParaRPr lang="en-US" sz="1800" b="1" i="0" u="none" strike="noStrike" dirty="0">
                        <a:solidFill>
                          <a:srgbClr val="F2F2F2"/>
                        </a:solidFill>
                        <a:latin typeface="+mj-lt"/>
                      </a:endParaRP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rtl="0" fontAlgn="ctr"/>
                      <a:r>
                        <a:rPr lang="en-US" sz="1800" b="1" i="0" u="none" strike="noStrike" dirty="0">
                          <a:solidFill>
                            <a:srgbClr val="F2F2F2"/>
                          </a:solidFill>
                          <a:latin typeface="+mj-lt"/>
                        </a:rPr>
                        <a:t>Company Name</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rtl="0" fontAlgn="ctr"/>
                      <a:r>
                        <a:rPr lang="en-US" sz="1800" b="1" i="0" u="none" strike="noStrike" dirty="0">
                          <a:solidFill>
                            <a:srgbClr val="F2F2F2"/>
                          </a:solidFill>
                          <a:latin typeface="+mj-lt"/>
                        </a:rPr>
                        <a:t>Corporate Member</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rtl="0" fontAlgn="ctr"/>
                      <a:r>
                        <a:rPr lang="en-US" sz="1800" b="1" i="0" u="none" strike="noStrike" dirty="0" smtClean="0">
                          <a:solidFill>
                            <a:srgbClr val="F2F2F2"/>
                          </a:solidFill>
                          <a:latin typeface="+mj-lt"/>
                        </a:rPr>
                        <a:t>Designation </a:t>
                      </a:r>
                      <a:endParaRPr lang="en-US" sz="1800" b="1" i="0" u="none" strike="noStrike" dirty="0">
                        <a:solidFill>
                          <a:srgbClr val="F2F2F2"/>
                        </a:solidFill>
                        <a:latin typeface="+mj-lt"/>
                      </a:endParaRP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r h="473746">
                <a:tc>
                  <a:txBody>
                    <a:bodyPr/>
                    <a:lstStyle/>
                    <a:p>
                      <a:pPr algn="ctr" rtl="0" fontAlgn="ctr"/>
                      <a:r>
                        <a:rPr lang="en-US" sz="1600" b="0" i="0" u="none" strike="noStrike" dirty="0">
                          <a:solidFill>
                            <a:srgbClr val="000000"/>
                          </a:solidFill>
                          <a:latin typeface="+mj-lt"/>
                        </a:rPr>
                        <a:t>21</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1" i="0" u="none" strike="noStrike" dirty="0">
                          <a:solidFill>
                            <a:srgbClr val="000000"/>
                          </a:solidFill>
                          <a:latin typeface="+mj-lt"/>
                        </a:rPr>
                        <a:t>Thought Works Technologies(India) Pvt. Ltd. </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err="1">
                          <a:solidFill>
                            <a:srgbClr val="000000"/>
                          </a:solidFill>
                          <a:latin typeface="+mj-lt"/>
                        </a:rPr>
                        <a:t>Mr</a:t>
                      </a:r>
                      <a:r>
                        <a:rPr lang="en-US" sz="1600" b="0" i="0" u="none" strike="noStrike" dirty="0">
                          <a:solidFill>
                            <a:srgbClr val="000000"/>
                          </a:solidFill>
                          <a:latin typeface="+mj-lt"/>
                        </a:rPr>
                        <a:t> </a:t>
                      </a:r>
                      <a:r>
                        <a:rPr lang="en-US" sz="1600" b="0" i="0" u="none" strike="noStrike" dirty="0" err="1">
                          <a:solidFill>
                            <a:srgbClr val="000000"/>
                          </a:solidFill>
                          <a:latin typeface="+mj-lt"/>
                        </a:rPr>
                        <a:t>Nitin</a:t>
                      </a:r>
                      <a:r>
                        <a:rPr lang="en-US" sz="1600" b="0" i="0" u="none" strike="noStrike" dirty="0">
                          <a:solidFill>
                            <a:srgbClr val="000000"/>
                          </a:solidFill>
                          <a:latin typeface="+mj-lt"/>
                        </a:rPr>
                        <a:t> </a:t>
                      </a:r>
                      <a:r>
                        <a:rPr lang="en-US" sz="1600" b="0" i="0" u="none" strike="noStrike" dirty="0" err="1">
                          <a:solidFill>
                            <a:srgbClr val="000000"/>
                          </a:solidFill>
                          <a:latin typeface="+mj-lt"/>
                        </a:rPr>
                        <a:t>Dhall</a:t>
                      </a:r>
                      <a:r>
                        <a:rPr lang="en-US" sz="1600" b="0" i="0" u="none" strike="noStrike" dirty="0">
                          <a:solidFill>
                            <a:srgbClr val="000000"/>
                          </a:solidFill>
                          <a:latin typeface="+mj-lt"/>
                        </a:rPr>
                        <a:t> </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j-lt"/>
                        </a:rPr>
                        <a:t>General Manager</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1328">
                <a:tc>
                  <a:txBody>
                    <a:bodyPr/>
                    <a:lstStyle/>
                    <a:p>
                      <a:pPr algn="ctr" rtl="0" fontAlgn="ctr"/>
                      <a:r>
                        <a:rPr lang="en-US" sz="1600" b="0" i="0" u="none" strike="noStrike" dirty="0">
                          <a:solidFill>
                            <a:srgbClr val="000000"/>
                          </a:solidFill>
                          <a:latin typeface="+mj-lt"/>
                        </a:rPr>
                        <a:t>22</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1" i="0" u="none" strike="noStrike" dirty="0">
                          <a:solidFill>
                            <a:srgbClr val="000000"/>
                          </a:solidFill>
                          <a:latin typeface="+mj-lt"/>
                        </a:rPr>
                        <a:t>Sapient Consulting Ltd.</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j-lt"/>
                        </a:rPr>
                        <a:t>Mr. </a:t>
                      </a:r>
                      <a:r>
                        <a:rPr lang="en-US" sz="1600" b="0" i="0" u="none" strike="noStrike" dirty="0" err="1">
                          <a:solidFill>
                            <a:srgbClr val="000000"/>
                          </a:solidFill>
                          <a:latin typeface="+mj-lt"/>
                        </a:rPr>
                        <a:t>Anand</a:t>
                      </a:r>
                      <a:r>
                        <a:rPr lang="en-US" sz="1600" b="0" i="0" u="none" strike="noStrike" dirty="0">
                          <a:solidFill>
                            <a:srgbClr val="000000"/>
                          </a:solidFill>
                          <a:latin typeface="+mj-lt"/>
                        </a:rPr>
                        <a:t> </a:t>
                      </a:r>
                      <a:r>
                        <a:rPr lang="en-US" sz="1600" b="0" i="0" u="none" strike="noStrike" dirty="0" err="1">
                          <a:solidFill>
                            <a:srgbClr val="000000"/>
                          </a:solidFill>
                          <a:latin typeface="+mj-lt"/>
                        </a:rPr>
                        <a:t>Bhaskar</a:t>
                      </a:r>
                      <a:r>
                        <a:rPr lang="en-US" sz="1600" b="0" i="0" u="none" strike="noStrike" dirty="0">
                          <a:solidFill>
                            <a:srgbClr val="000000"/>
                          </a:solidFill>
                          <a:latin typeface="+mj-lt"/>
                        </a:rPr>
                        <a:t> </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j-lt"/>
                        </a:rPr>
                        <a:t>Vice President – People Success</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2648">
                <a:tc>
                  <a:txBody>
                    <a:bodyPr/>
                    <a:lstStyle/>
                    <a:p>
                      <a:pPr algn="ctr" rtl="0" fontAlgn="ctr"/>
                      <a:r>
                        <a:rPr lang="en-US" sz="1600" b="0" i="0" u="none" strike="noStrike" dirty="0">
                          <a:solidFill>
                            <a:srgbClr val="000000"/>
                          </a:solidFill>
                          <a:latin typeface="+mj-lt"/>
                        </a:rPr>
                        <a:t>23</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1" i="0" u="none" strike="noStrike" dirty="0">
                          <a:solidFill>
                            <a:srgbClr val="000000"/>
                          </a:solidFill>
                          <a:latin typeface="+mj-lt"/>
                        </a:rPr>
                        <a:t>CK Birla Group</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j-lt"/>
                        </a:rPr>
                        <a:t>Mr. Michael Joseph</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j-lt"/>
                        </a:rPr>
                        <a:t>Group Talent Acquisition Head</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1328">
                <a:tc>
                  <a:txBody>
                    <a:bodyPr/>
                    <a:lstStyle/>
                    <a:p>
                      <a:pPr algn="ctr" rtl="0" fontAlgn="ctr"/>
                      <a:r>
                        <a:rPr lang="en-US" sz="1600" b="0" i="0" u="none" strike="noStrike" dirty="0">
                          <a:solidFill>
                            <a:srgbClr val="000000"/>
                          </a:solidFill>
                          <a:latin typeface="+mj-lt"/>
                        </a:rPr>
                        <a:t>24</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1" i="0" u="none" strike="noStrike" dirty="0" err="1">
                          <a:solidFill>
                            <a:srgbClr val="000000"/>
                          </a:solidFill>
                          <a:latin typeface="+mj-lt"/>
                        </a:rPr>
                        <a:t>Atos</a:t>
                      </a:r>
                      <a:r>
                        <a:rPr lang="en-US" sz="1600" b="1" i="0" u="none" strike="noStrike" dirty="0">
                          <a:solidFill>
                            <a:srgbClr val="000000"/>
                          </a:solidFill>
                          <a:latin typeface="+mj-lt"/>
                        </a:rPr>
                        <a:t> Origin India</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j-lt"/>
                        </a:rPr>
                        <a:t>Mr. </a:t>
                      </a:r>
                      <a:r>
                        <a:rPr lang="en-US" sz="1600" b="0" i="0" u="none" strike="noStrike" dirty="0" err="1">
                          <a:solidFill>
                            <a:srgbClr val="000000"/>
                          </a:solidFill>
                          <a:latin typeface="+mj-lt"/>
                        </a:rPr>
                        <a:t>Paneesh</a:t>
                      </a:r>
                      <a:r>
                        <a:rPr lang="en-US" sz="1600" b="0" i="0" u="none" strike="noStrike" dirty="0">
                          <a:solidFill>
                            <a:srgbClr val="000000"/>
                          </a:solidFill>
                          <a:latin typeface="+mj-lt"/>
                        </a:rPr>
                        <a:t> </a:t>
                      </a:r>
                      <a:r>
                        <a:rPr lang="en-US" sz="1600" b="0" i="0" u="none" strike="noStrike" dirty="0" err="1">
                          <a:solidFill>
                            <a:srgbClr val="000000"/>
                          </a:solidFill>
                          <a:latin typeface="+mj-lt"/>
                        </a:rPr>
                        <a:t>Rao</a:t>
                      </a:r>
                      <a:r>
                        <a:rPr lang="en-US" sz="1600" b="0" i="0" u="none" strike="noStrike" dirty="0">
                          <a:solidFill>
                            <a:srgbClr val="000000"/>
                          </a:solidFill>
                          <a:latin typeface="+mj-lt"/>
                        </a:rPr>
                        <a:t> </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j-lt"/>
                        </a:rPr>
                        <a:t>Sr. Vice President- HR</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1328">
                <a:tc>
                  <a:txBody>
                    <a:bodyPr/>
                    <a:lstStyle/>
                    <a:p>
                      <a:pPr algn="ctr" rtl="0" fontAlgn="ctr"/>
                      <a:r>
                        <a:rPr lang="en-US" sz="1600" b="0" i="0" u="none" strike="noStrike" dirty="0">
                          <a:solidFill>
                            <a:srgbClr val="000000"/>
                          </a:solidFill>
                          <a:latin typeface="+mj-lt"/>
                        </a:rPr>
                        <a:t>25</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1" i="0" u="none" strike="noStrike" dirty="0">
                          <a:solidFill>
                            <a:srgbClr val="000000"/>
                          </a:solidFill>
                          <a:latin typeface="+mj-lt"/>
                        </a:rPr>
                        <a:t>L&amp;T </a:t>
                      </a:r>
                      <a:r>
                        <a:rPr lang="en-US" sz="1600" b="1" i="0" u="none" strike="noStrike" dirty="0" err="1">
                          <a:solidFill>
                            <a:srgbClr val="000000"/>
                          </a:solidFill>
                          <a:latin typeface="+mj-lt"/>
                        </a:rPr>
                        <a:t>Infotech</a:t>
                      </a:r>
                      <a:r>
                        <a:rPr lang="en-US" sz="1600" b="1" i="0" u="none" strike="noStrike" dirty="0">
                          <a:solidFill>
                            <a:srgbClr val="000000"/>
                          </a:solidFill>
                          <a:latin typeface="+mj-lt"/>
                        </a:rPr>
                        <a:t> </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j-lt"/>
                        </a:rPr>
                        <a:t>Mr. </a:t>
                      </a:r>
                      <a:r>
                        <a:rPr lang="en-US" sz="1600" b="0" i="0" u="none" strike="noStrike" dirty="0" err="1">
                          <a:solidFill>
                            <a:srgbClr val="000000"/>
                          </a:solidFill>
                          <a:latin typeface="+mj-lt"/>
                        </a:rPr>
                        <a:t>Prashant</a:t>
                      </a:r>
                      <a:r>
                        <a:rPr lang="en-US" sz="1600" b="0" i="0" u="none" strike="noStrike" dirty="0">
                          <a:solidFill>
                            <a:srgbClr val="000000"/>
                          </a:solidFill>
                          <a:latin typeface="+mj-lt"/>
                        </a:rPr>
                        <a:t> </a:t>
                      </a:r>
                      <a:r>
                        <a:rPr lang="en-US" sz="1600" b="0" i="0" u="none" strike="noStrike" dirty="0" err="1">
                          <a:solidFill>
                            <a:srgbClr val="000000"/>
                          </a:solidFill>
                          <a:latin typeface="+mj-lt"/>
                        </a:rPr>
                        <a:t>Karandikar</a:t>
                      </a:r>
                      <a:r>
                        <a:rPr lang="en-US" sz="1600" b="0" i="0" u="none" strike="noStrike" dirty="0">
                          <a:solidFill>
                            <a:srgbClr val="000000"/>
                          </a:solidFill>
                          <a:latin typeface="+mj-lt"/>
                        </a:rPr>
                        <a:t> </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j-lt"/>
                        </a:rPr>
                        <a:t>Head - Strategic Resourcing </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1328">
                <a:tc>
                  <a:txBody>
                    <a:bodyPr/>
                    <a:lstStyle/>
                    <a:p>
                      <a:pPr algn="ctr" rtl="0" fontAlgn="ctr"/>
                      <a:r>
                        <a:rPr lang="en-US" sz="1600" b="0" i="0" u="none" strike="noStrike" dirty="0">
                          <a:solidFill>
                            <a:srgbClr val="000000"/>
                          </a:solidFill>
                          <a:latin typeface="+mj-lt"/>
                        </a:rPr>
                        <a:t>26</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1" i="0" u="none" strike="noStrike" dirty="0" err="1">
                          <a:solidFill>
                            <a:srgbClr val="000000"/>
                          </a:solidFill>
                          <a:latin typeface="+mj-lt"/>
                        </a:rPr>
                        <a:t>Dassault</a:t>
                      </a:r>
                      <a:r>
                        <a:rPr lang="en-US" sz="1600" b="1" i="0" u="none" strike="noStrike" dirty="0">
                          <a:solidFill>
                            <a:srgbClr val="000000"/>
                          </a:solidFill>
                          <a:latin typeface="+mj-lt"/>
                        </a:rPr>
                        <a:t> Systems India </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j-lt"/>
                        </a:rPr>
                        <a:t>Mr. </a:t>
                      </a:r>
                      <a:r>
                        <a:rPr lang="en-US" sz="1600" b="0" i="0" u="none" strike="noStrike" dirty="0" err="1">
                          <a:solidFill>
                            <a:srgbClr val="000000"/>
                          </a:solidFill>
                          <a:latin typeface="+mj-lt"/>
                        </a:rPr>
                        <a:t>Rohit</a:t>
                      </a:r>
                      <a:r>
                        <a:rPr lang="en-US" sz="1600" b="0" i="0" u="none" strike="noStrike" dirty="0">
                          <a:solidFill>
                            <a:srgbClr val="000000"/>
                          </a:solidFill>
                          <a:latin typeface="+mj-lt"/>
                        </a:rPr>
                        <a:t> </a:t>
                      </a:r>
                      <a:r>
                        <a:rPr lang="en-US" sz="1600" b="0" i="0" u="none" strike="noStrike" dirty="0" err="1">
                          <a:solidFill>
                            <a:srgbClr val="000000"/>
                          </a:solidFill>
                          <a:latin typeface="+mj-lt"/>
                        </a:rPr>
                        <a:t>Kapoor</a:t>
                      </a:r>
                      <a:endParaRPr lang="en-US" sz="1600" b="0" i="0" u="none" strike="noStrike" dirty="0">
                        <a:solidFill>
                          <a:srgbClr val="000000"/>
                        </a:solidFill>
                        <a:latin typeface="+mj-lt"/>
                      </a:endParaRP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j-lt"/>
                        </a:rPr>
                        <a:t>Geo HR Director</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1328">
                <a:tc>
                  <a:txBody>
                    <a:bodyPr/>
                    <a:lstStyle/>
                    <a:p>
                      <a:pPr algn="ctr" rtl="0" fontAlgn="ctr"/>
                      <a:r>
                        <a:rPr lang="en-US" sz="1600" b="0" i="0" u="none" strike="noStrike" dirty="0">
                          <a:solidFill>
                            <a:srgbClr val="000000"/>
                          </a:solidFill>
                          <a:latin typeface="+mj-lt"/>
                        </a:rPr>
                        <a:t>27</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1" i="0" u="none" strike="noStrike" dirty="0">
                          <a:solidFill>
                            <a:srgbClr val="000000"/>
                          </a:solidFill>
                          <a:latin typeface="+mj-lt"/>
                        </a:rPr>
                        <a:t>Quark India</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j-lt"/>
                        </a:rPr>
                        <a:t>Mr. Sofi </a:t>
                      </a:r>
                      <a:r>
                        <a:rPr lang="en-US" sz="1600" b="0" i="0" u="none" strike="noStrike" dirty="0" err="1">
                          <a:solidFill>
                            <a:srgbClr val="000000"/>
                          </a:solidFill>
                          <a:latin typeface="+mj-lt"/>
                        </a:rPr>
                        <a:t>Zahoor</a:t>
                      </a:r>
                      <a:r>
                        <a:rPr lang="en-US" sz="1600" b="0" i="0" u="none" strike="noStrike" dirty="0">
                          <a:solidFill>
                            <a:srgbClr val="000000"/>
                          </a:solidFill>
                          <a:latin typeface="+mj-lt"/>
                        </a:rPr>
                        <a:t> </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j-lt"/>
                        </a:rPr>
                        <a:t>Sr. Director HR</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84686">
                <a:tc>
                  <a:txBody>
                    <a:bodyPr/>
                    <a:lstStyle/>
                    <a:p>
                      <a:pPr algn="ctr"/>
                      <a:r>
                        <a:rPr lang="en-US" sz="1600" dirty="0" smtClean="0">
                          <a:latin typeface="+mj-lt"/>
                        </a:rPr>
                        <a:t>28</a:t>
                      </a:r>
                      <a:endParaRPr lang="en-IN" sz="1600" dirty="0">
                        <a:latin typeface="+mj-lt"/>
                      </a:endParaRP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1" i="0" u="none" strike="noStrike" dirty="0" err="1">
                          <a:solidFill>
                            <a:srgbClr val="000000"/>
                          </a:solidFill>
                          <a:latin typeface="+mj-lt"/>
                        </a:rPr>
                        <a:t>Adventz</a:t>
                      </a:r>
                      <a:r>
                        <a:rPr lang="en-US" sz="1600" b="1" i="0" u="none" strike="noStrike" dirty="0">
                          <a:solidFill>
                            <a:srgbClr val="000000"/>
                          </a:solidFill>
                          <a:latin typeface="+mj-lt"/>
                        </a:rPr>
                        <a:t> Group </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j-lt"/>
                        </a:rPr>
                        <a:t>Mr. PK Gandhi</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j-lt"/>
                        </a:rPr>
                        <a:t>Group President-HR</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1328">
                <a:tc>
                  <a:txBody>
                    <a:bodyPr/>
                    <a:lstStyle/>
                    <a:p>
                      <a:pPr algn="ctr"/>
                      <a:r>
                        <a:rPr lang="en-US" sz="1600" dirty="0" smtClean="0">
                          <a:latin typeface="+mj-lt"/>
                        </a:rPr>
                        <a:t>29</a:t>
                      </a:r>
                      <a:endParaRPr lang="en-IN" sz="1600" dirty="0">
                        <a:latin typeface="+mj-lt"/>
                      </a:endParaRP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1" i="0" u="none" strike="noStrike" dirty="0">
                          <a:solidFill>
                            <a:srgbClr val="000000"/>
                          </a:solidFill>
                          <a:latin typeface="+mj-lt"/>
                        </a:rPr>
                        <a:t>TCG Hamilton Group</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err="1">
                          <a:solidFill>
                            <a:srgbClr val="000000"/>
                          </a:solidFill>
                          <a:latin typeface="+mj-lt"/>
                        </a:rPr>
                        <a:t>Mr</a:t>
                      </a:r>
                      <a:r>
                        <a:rPr lang="en-US" sz="1600" b="0" i="0" u="none" strike="noStrike" dirty="0">
                          <a:solidFill>
                            <a:srgbClr val="000000"/>
                          </a:solidFill>
                          <a:latin typeface="+mj-lt"/>
                        </a:rPr>
                        <a:t> Rajiv Gupta </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j-lt"/>
                        </a:rPr>
                        <a:t>President &amp; CEO</a:t>
                      </a: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1328">
                <a:tc>
                  <a:txBody>
                    <a:bodyPr/>
                    <a:lstStyle/>
                    <a:p>
                      <a:pPr algn="ctr"/>
                      <a:r>
                        <a:rPr lang="en-US" dirty="0" smtClean="0"/>
                        <a:t>30</a:t>
                      </a:r>
                      <a:endParaRPr lang="en-IN" dirty="0"/>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1" i="0" u="none" strike="noStrike" dirty="0">
                          <a:solidFill>
                            <a:srgbClr val="000000"/>
                          </a:solidFill>
                          <a:effectLst/>
                          <a:latin typeface="+mj-lt"/>
                        </a:rPr>
                        <a:t>Tech Mahindra Ltd.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0" i="0" u="none" strike="noStrike" dirty="0">
                          <a:solidFill>
                            <a:srgbClr val="000000"/>
                          </a:solidFill>
                          <a:effectLst/>
                          <a:latin typeface="+mj-lt"/>
                        </a:rPr>
                        <a:t>Ms. </a:t>
                      </a:r>
                      <a:r>
                        <a:rPr lang="en-IN" sz="1600" b="0" i="0" u="none" strike="noStrike" dirty="0" err="1">
                          <a:solidFill>
                            <a:srgbClr val="000000"/>
                          </a:solidFill>
                          <a:effectLst/>
                          <a:latin typeface="+mj-lt"/>
                        </a:rPr>
                        <a:t>Mangala</a:t>
                      </a:r>
                      <a:r>
                        <a:rPr lang="en-IN" sz="1600" b="0" i="0" u="none" strike="noStrike" dirty="0">
                          <a:solidFill>
                            <a:srgbClr val="000000"/>
                          </a:solidFill>
                          <a:effectLst/>
                          <a:latin typeface="+mj-lt"/>
                        </a:rPr>
                        <a:t> V</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0" i="0" u="none" strike="noStrike" dirty="0">
                          <a:solidFill>
                            <a:srgbClr val="000000"/>
                          </a:solidFill>
                          <a:effectLst/>
                          <a:latin typeface="+mj-lt"/>
                        </a:rPr>
                        <a:t>Associate Director (RMG)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2" name="Slide Number Placeholder 1"/>
          <p:cNvSpPr>
            <a:spLocks noGrp="1"/>
          </p:cNvSpPr>
          <p:nvPr>
            <p:ph type="sldNum" sz="quarter" idx="12"/>
          </p:nvPr>
        </p:nvSpPr>
        <p:spPr/>
        <p:txBody>
          <a:bodyPr/>
          <a:lstStyle/>
          <a:p>
            <a:fld id="{B2E13C7F-3489-41A5-AE0C-1AF2F2F5F84F}" type="slidenum">
              <a:rPr lang="en-IN" smtClean="0"/>
              <a:pPr/>
              <a:t>111</a:t>
            </a:fld>
            <a:endParaRPr lang="en-IN"/>
          </a:p>
        </p:txBody>
      </p:sp>
      <p:pic>
        <p:nvPicPr>
          <p:cNvPr id="7" name="Picture 2" descr="C:\Users\CU\Downloads\Logo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CORPORATE ADVISORY BOARD</a:t>
            </a:r>
          </a:p>
        </p:txBody>
      </p:sp>
      <p:sp>
        <p:nvSpPr>
          <p:cNvPr id="9" name="Rectangle 8"/>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Box 9"/>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1" name="TextBox 10"/>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35610292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209687343"/>
              </p:ext>
            </p:extLst>
          </p:nvPr>
        </p:nvGraphicFramePr>
        <p:xfrm>
          <a:off x="1254403" y="1462512"/>
          <a:ext cx="10246431" cy="4833878"/>
        </p:xfrm>
        <a:graphic>
          <a:graphicData uri="http://schemas.openxmlformats.org/drawingml/2006/table">
            <a:tbl>
              <a:tblPr/>
              <a:tblGrid>
                <a:gridCol w="988065"/>
                <a:gridCol w="3002200"/>
                <a:gridCol w="3192211"/>
                <a:gridCol w="3063955"/>
              </a:tblGrid>
              <a:tr h="402231">
                <a:tc>
                  <a:txBody>
                    <a:bodyPr/>
                    <a:lstStyle/>
                    <a:p>
                      <a:pPr algn="ctr" rtl="0" fontAlgn="ctr"/>
                      <a:r>
                        <a:rPr lang="en-US" sz="1800" b="1" i="0" u="none" strike="noStrike" dirty="0" err="1" smtClean="0">
                          <a:solidFill>
                            <a:srgbClr val="F2F2F2"/>
                          </a:solidFill>
                          <a:latin typeface="+mj-lt"/>
                        </a:rPr>
                        <a:t>Sr.No</a:t>
                      </a:r>
                      <a:r>
                        <a:rPr lang="en-US" sz="1800" b="1" i="0" u="none" strike="noStrike" dirty="0" smtClean="0">
                          <a:solidFill>
                            <a:srgbClr val="F2F2F2"/>
                          </a:solidFill>
                          <a:latin typeface="+mj-lt"/>
                        </a:rPr>
                        <a:t>. </a:t>
                      </a:r>
                      <a:endParaRPr lang="en-US" sz="1800" b="1" i="0" u="none" strike="noStrike" dirty="0">
                        <a:solidFill>
                          <a:srgbClr val="F2F2F2"/>
                        </a:solidFill>
                        <a:latin typeface="+mj-lt"/>
                      </a:endParaRP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rtl="0" fontAlgn="ctr"/>
                      <a:r>
                        <a:rPr lang="en-US" sz="1800" b="1" i="0" u="none" strike="noStrike" dirty="0">
                          <a:solidFill>
                            <a:srgbClr val="F2F2F2"/>
                          </a:solidFill>
                          <a:latin typeface="+mj-lt"/>
                        </a:rPr>
                        <a:t>Company Name</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rtl="0" fontAlgn="ctr"/>
                      <a:r>
                        <a:rPr lang="en-US" sz="1800" b="1" i="0" u="none" strike="noStrike" dirty="0">
                          <a:solidFill>
                            <a:srgbClr val="F2F2F2"/>
                          </a:solidFill>
                          <a:latin typeface="+mj-lt"/>
                        </a:rPr>
                        <a:t>Corporate Member</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rtl="0" fontAlgn="ctr"/>
                      <a:r>
                        <a:rPr lang="en-US" sz="1800" b="1" i="0" u="none" strike="noStrike" dirty="0" smtClean="0">
                          <a:solidFill>
                            <a:srgbClr val="F2F2F2"/>
                          </a:solidFill>
                          <a:latin typeface="+mj-lt"/>
                        </a:rPr>
                        <a:t>Designation </a:t>
                      </a:r>
                      <a:endParaRPr lang="en-US" sz="1800" b="1" i="0" u="none" strike="noStrike" dirty="0">
                        <a:solidFill>
                          <a:srgbClr val="F2F2F2"/>
                        </a:solidFill>
                        <a:latin typeface="+mj-lt"/>
                      </a:endParaRP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r h="402231">
                <a:tc>
                  <a:txBody>
                    <a:bodyPr/>
                    <a:lstStyle/>
                    <a:p>
                      <a:pPr algn="ctr" rtl="0" fontAlgn="ctr"/>
                      <a:r>
                        <a:rPr lang="en-US" sz="1600" b="0" i="0" u="none" strike="noStrike" dirty="0" smtClean="0">
                          <a:solidFill>
                            <a:srgbClr val="000000"/>
                          </a:solidFill>
                          <a:latin typeface="+mj-lt"/>
                        </a:rPr>
                        <a:t>31</a:t>
                      </a:r>
                      <a:endParaRPr lang="en-US" sz="1600" b="0" i="0" u="none" strike="noStrike" dirty="0">
                        <a:solidFill>
                          <a:srgbClr val="000000"/>
                        </a:solidFill>
                        <a:latin typeface="+mj-lt"/>
                      </a:endParaRP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1" i="0" u="none" strike="noStrike" dirty="0">
                          <a:solidFill>
                            <a:srgbClr val="000000"/>
                          </a:solidFill>
                          <a:latin typeface="+mj-lt"/>
                        </a:rPr>
                        <a:t>Oracle Financial </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j-lt"/>
                        </a:rPr>
                        <a:t>Mr. </a:t>
                      </a:r>
                      <a:r>
                        <a:rPr lang="en-US" sz="1600" b="0" i="0" u="none" strike="noStrike" dirty="0" err="1">
                          <a:solidFill>
                            <a:srgbClr val="000000"/>
                          </a:solidFill>
                          <a:latin typeface="+mj-lt"/>
                        </a:rPr>
                        <a:t>Madhukar</a:t>
                      </a:r>
                      <a:r>
                        <a:rPr lang="en-US" sz="1600" b="0" i="0" u="none" strike="noStrike" dirty="0">
                          <a:solidFill>
                            <a:srgbClr val="000000"/>
                          </a:solidFill>
                          <a:latin typeface="+mj-lt"/>
                        </a:rPr>
                        <a:t> Kapoor </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latin typeface="+mj-lt"/>
                        </a:rPr>
                        <a:t>VP , HR</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31355">
                <a:tc>
                  <a:txBody>
                    <a:bodyPr/>
                    <a:lstStyle/>
                    <a:p>
                      <a:pPr algn="ctr" rtl="0" fontAlgn="ctr"/>
                      <a:r>
                        <a:rPr lang="en-US" sz="1600" b="0" i="0" u="none" strike="noStrike" dirty="0" smtClean="0">
                          <a:solidFill>
                            <a:srgbClr val="000000"/>
                          </a:solidFill>
                          <a:latin typeface="+mj-lt"/>
                        </a:rPr>
                        <a:t>32</a:t>
                      </a:r>
                      <a:endParaRPr lang="en-US" sz="1600" b="0" i="0" u="none" strike="noStrike" dirty="0">
                        <a:solidFill>
                          <a:srgbClr val="000000"/>
                        </a:solidFill>
                        <a:latin typeface="+mj-lt"/>
                      </a:endParaRP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1" i="0" u="none" strike="noStrike" dirty="0">
                          <a:solidFill>
                            <a:srgbClr val="000000"/>
                          </a:solidFill>
                          <a:effectLst/>
                          <a:latin typeface="+mj-lt"/>
                        </a:rPr>
                        <a:t>Bajaj Electricals Ltd.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0" i="0" u="none" strike="noStrike" dirty="0">
                          <a:solidFill>
                            <a:srgbClr val="000000"/>
                          </a:solidFill>
                          <a:effectLst/>
                          <a:latin typeface="+mj-lt"/>
                        </a:rPr>
                        <a:t>Mr. </a:t>
                      </a:r>
                      <a:r>
                        <a:rPr lang="en-IN" sz="1600" b="0" i="0" u="none" strike="noStrike" dirty="0" err="1">
                          <a:solidFill>
                            <a:srgbClr val="000000"/>
                          </a:solidFill>
                          <a:effectLst/>
                          <a:latin typeface="+mj-lt"/>
                        </a:rPr>
                        <a:t>Atul</a:t>
                      </a:r>
                      <a:r>
                        <a:rPr lang="en-IN" sz="1600" b="0" i="0" u="none" strike="noStrike" dirty="0">
                          <a:solidFill>
                            <a:srgbClr val="000000"/>
                          </a:solidFill>
                          <a:effectLst/>
                          <a:latin typeface="+mj-lt"/>
                        </a:rPr>
                        <a:t> Sharma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IN" sz="1600" b="0" i="0" u="none" strike="noStrike" dirty="0" smtClean="0">
                          <a:solidFill>
                            <a:srgbClr val="000000"/>
                          </a:solidFill>
                          <a:latin typeface="+mj-lt"/>
                        </a:rPr>
                        <a:t>President - Human Resources and Administration</a:t>
                      </a:r>
                      <a:endParaRPr lang="en-US" sz="1600" b="0" i="0" u="none" strike="noStrike" dirty="0">
                        <a:solidFill>
                          <a:srgbClr val="000000"/>
                        </a:solidFill>
                        <a:latin typeface="+mj-lt"/>
                      </a:endParaRP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83964">
                <a:tc>
                  <a:txBody>
                    <a:bodyPr/>
                    <a:lstStyle/>
                    <a:p>
                      <a:pPr algn="ctr" rtl="0" fontAlgn="ctr"/>
                      <a:r>
                        <a:rPr lang="en-US" sz="1600" b="0" i="0" u="none" strike="noStrike" dirty="0">
                          <a:solidFill>
                            <a:srgbClr val="000000"/>
                          </a:solidFill>
                          <a:latin typeface="+mj-lt"/>
                        </a:rPr>
                        <a:t>3</a:t>
                      </a:r>
                      <a:r>
                        <a:rPr lang="en-US" sz="1600" b="0" i="0" u="none" strike="noStrike" dirty="0" smtClean="0">
                          <a:solidFill>
                            <a:srgbClr val="000000"/>
                          </a:solidFill>
                          <a:latin typeface="+mj-lt"/>
                        </a:rPr>
                        <a:t>3</a:t>
                      </a:r>
                      <a:endParaRPr lang="en-US" sz="1600" b="0" i="0" u="none" strike="noStrike" dirty="0">
                        <a:solidFill>
                          <a:srgbClr val="000000"/>
                        </a:solidFill>
                        <a:latin typeface="+mj-lt"/>
                      </a:endParaRP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1" i="0" u="none" strike="noStrike" dirty="0" smtClean="0">
                          <a:solidFill>
                            <a:srgbClr val="000000"/>
                          </a:solidFill>
                          <a:latin typeface="+mj-lt"/>
                        </a:rPr>
                        <a:t>Employment Access</a:t>
                      </a:r>
                      <a:endParaRPr lang="en-US" sz="1600" b="1" i="0" u="none" strike="noStrike" dirty="0">
                        <a:solidFill>
                          <a:srgbClr val="000000"/>
                        </a:solidFill>
                        <a:latin typeface="+mj-lt"/>
                      </a:endParaRP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0" i="0" u="none" strike="noStrike" dirty="0">
                          <a:solidFill>
                            <a:srgbClr val="000000"/>
                          </a:solidFill>
                          <a:effectLst/>
                          <a:latin typeface="+mj-lt"/>
                        </a:rPr>
                        <a:t>Mr. </a:t>
                      </a:r>
                      <a:r>
                        <a:rPr lang="en-IN" sz="1600" b="0" i="0" u="none" strike="noStrike" dirty="0" err="1">
                          <a:solidFill>
                            <a:srgbClr val="000000"/>
                          </a:solidFill>
                          <a:effectLst/>
                          <a:latin typeface="+mj-lt"/>
                        </a:rPr>
                        <a:t>Souvik</a:t>
                      </a:r>
                      <a:r>
                        <a:rPr lang="en-IN" sz="1600" b="0" i="0" u="none" strike="noStrike" dirty="0">
                          <a:solidFill>
                            <a:srgbClr val="000000"/>
                          </a:solidFill>
                          <a:effectLst/>
                          <a:latin typeface="+mj-lt"/>
                        </a:rPr>
                        <a:t> Chakraborty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b="0" i="0" u="none" strike="noStrike" dirty="0" smtClean="0">
                          <a:solidFill>
                            <a:srgbClr val="000000"/>
                          </a:solidFill>
                          <a:latin typeface="+mj-lt"/>
                        </a:rPr>
                        <a:t>Ex-Reliance Industries Ltd, CTO</a:t>
                      </a:r>
                      <a:endParaRPr lang="en-US" sz="1600" b="0" i="0" u="none" strike="noStrike" dirty="0">
                        <a:solidFill>
                          <a:srgbClr val="000000"/>
                        </a:solidFill>
                        <a:latin typeface="+mj-lt"/>
                      </a:endParaRP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32262">
                <a:tc>
                  <a:txBody>
                    <a:bodyPr/>
                    <a:lstStyle/>
                    <a:p>
                      <a:pPr algn="ctr" rtl="0" fontAlgn="ctr"/>
                      <a:r>
                        <a:rPr lang="en-US" sz="1600" b="0" i="0" u="none" strike="noStrike" dirty="0">
                          <a:solidFill>
                            <a:srgbClr val="000000"/>
                          </a:solidFill>
                          <a:latin typeface="+mj-lt"/>
                        </a:rPr>
                        <a:t>3</a:t>
                      </a:r>
                      <a:r>
                        <a:rPr lang="en-US" sz="1600" b="0" i="0" u="none" strike="noStrike" dirty="0" smtClean="0">
                          <a:solidFill>
                            <a:srgbClr val="000000"/>
                          </a:solidFill>
                          <a:latin typeface="+mj-lt"/>
                        </a:rPr>
                        <a:t>4</a:t>
                      </a:r>
                      <a:endParaRPr lang="en-US" sz="1600" b="0" i="0" u="none" strike="noStrike" dirty="0">
                        <a:solidFill>
                          <a:srgbClr val="000000"/>
                        </a:solidFill>
                        <a:latin typeface="+mj-lt"/>
                      </a:endParaRP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1" i="0" u="none" strike="noStrike" dirty="0">
                          <a:solidFill>
                            <a:srgbClr val="000000"/>
                          </a:solidFill>
                          <a:effectLst/>
                          <a:latin typeface="+mj-lt"/>
                        </a:rPr>
                        <a:t>Hindustan Zinc Ltd. (HZL)</a:t>
                      </a:r>
                      <a:br>
                        <a:rPr lang="en-IN" sz="1600" b="1" i="0" u="none" strike="noStrike" dirty="0">
                          <a:solidFill>
                            <a:srgbClr val="000000"/>
                          </a:solidFill>
                          <a:effectLst/>
                          <a:latin typeface="+mj-lt"/>
                        </a:rPr>
                      </a:br>
                      <a:r>
                        <a:rPr lang="en-IN" sz="1600" b="1" i="0" u="none" strike="noStrike" dirty="0">
                          <a:solidFill>
                            <a:srgbClr val="000000"/>
                          </a:solidFill>
                          <a:effectLst/>
                          <a:latin typeface="+mj-lt"/>
                        </a:rPr>
                        <a:t>Vedanta Group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0" i="0" u="none" strike="noStrike" dirty="0">
                          <a:solidFill>
                            <a:srgbClr val="000000"/>
                          </a:solidFill>
                          <a:effectLst/>
                          <a:latin typeface="+mj-lt"/>
                        </a:rPr>
                        <a:t>Mr. Sunil Duggal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0" i="0" u="none" strike="noStrike" dirty="0">
                          <a:solidFill>
                            <a:srgbClr val="000000"/>
                          </a:solidFill>
                          <a:effectLst/>
                          <a:latin typeface="+mj-lt"/>
                        </a:rPr>
                        <a:t>Chief Operating Officer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2231">
                <a:tc>
                  <a:txBody>
                    <a:bodyPr/>
                    <a:lstStyle/>
                    <a:p>
                      <a:pPr algn="ctr" rtl="0" fontAlgn="ctr"/>
                      <a:r>
                        <a:rPr lang="en-US" sz="1600" b="0" i="0" u="none" strike="noStrike" dirty="0">
                          <a:solidFill>
                            <a:srgbClr val="000000"/>
                          </a:solidFill>
                          <a:latin typeface="+mj-lt"/>
                        </a:rPr>
                        <a:t>3</a:t>
                      </a:r>
                      <a:r>
                        <a:rPr lang="en-US" sz="1600" b="0" i="0" u="none" strike="noStrike" dirty="0" smtClean="0">
                          <a:solidFill>
                            <a:srgbClr val="000000"/>
                          </a:solidFill>
                          <a:latin typeface="+mj-lt"/>
                        </a:rPr>
                        <a:t>5</a:t>
                      </a:r>
                      <a:endParaRPr lang="en-US" sz="1600" b="0" i="0" u="none" strike="noStrike" dirty="0">
                        <a:solidFill>
                          <a:srgbClr val="000000"/>
                        </a:solidFill>
                        <a:latin typeface="+mj-lt"/>
                      </a:endParaRP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1" i="0" u="none" strike="noStrike" dirty="0" err="1">
                          <a:solidFill>
                            <a:srgbClr val="000000"/>
                          </a:solidFill>
                          <a:effectLst/>
                          <a:latin typeface="+mj-lt"/>
                        </a:rPr>
                        <a:t>Zensar</a:t>
                      </a:r>
                      <a:r>
                        <a:rPr lang="en-IN" sz="1600" b="1" i="0" u="none" strike="noStrike" dirty="0">
                          <a:solidFill>
                            <a:srgbClr val="000000"/>
                          </a:solidFill>
                          <a:effectLst/>
                          <a:latin typeface="+mj-lt"/>
                        </a:rPr>
                        <a:t> Technologies Ltd.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0" i="0" u="none" strike="noStrike" dirty="0">
                          <a:solidFill>
                            <a:srgbClr val="000000"/>
                          </a:solidFill>
                          <a:effectLst/>
                          <a:latin typeface="+mj-lt"/>
                        </a:rPr>
                        <a:t>Mr. Ganesh Natarajan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0" i="0" u="none" strike="noStrike" dirty="0">
                          <a:solidFill>
                            <a:srgbClr val="000000"/>
                          </a:solidFill>
                          <a:effectLst/>
                          <a:latin typeface="+mj-lt"/>
                        </a:rPr>
                        <a:t>Vice Chairman and CEO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32262">
                <a:tc>
                  <a:txBody>
                    <a:bodyPr/>
                    <a:lstStyle/>
                    <a:p>
                      <a:pPr algn="ctr" rtl="0" fontAlgn="ctr"/>
                      <a:r>
                        <a:rPr lang="en-US" sz="1600" b="0" i="0" u="none" strike="noStrike" dirty="0">
                          <a:solidFill>
                            <a:srgbClr val="000000"/>
                          </a:solidFill>
                          <a:latin typeface="+mj-lt"/>
                        </a:rPr>
                        <a:t>3</a:t>
                      </a:r>
                      <a:r>
                        <a:rPr lang="en-US" sz="1600" b="0" i="0" u="none" strike="noStrike" dirty="0" smtClean="0">
                          <a:solidFill>
                            <a:srgbClr val="000000"/>
                          </a:solidFill>
                          <a:latin typeface="+mj-lt"/>
                        </a:rPr>
                        <a:t>6</a:t>
                      </a:r>
                      <a:endParaRPr lang="en-US" sz="1600" b="0" i="0" u="none" strike="noStrike" dirty="0">
                        <a:solidFill>
                          <a:srgbClr val="000000"/>
                        </a:solidFill>
                        <a:latin typeface="+mj-lt"/>
                      </a:endParaRP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1" i="0" u="none" strike="noStrike" dirty="0" err="1">
                          <a:solidFill>
                            <a:srgbClr val="000000"/>
                          </a:solidFill>
                          <a:effectLst/>
                          <a:latin typeface="+mj-lt"/>
                        </a:rPr>
                        <a:t>Linkedin</a:t>
                      </a:r>
                      <a:r>
                        <a:rPr lang="en-IN" sz="1600" b="1" i="0" u="none" strike="noStrike" dirty="0">
                          <a:solidFill>
                            <a:srgbClr val="000000"/>
                          </a:solidFill>
                          <a:effectLst/>
                          <a:latin typeface="+mj-lt"/>
                        </a:rPr>
                        <a:t> Technology Information Pvt Ltd.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0" i="0" u="none" strike="noStrike" dirty="0">
                          <a:solidFill>
                            <a:srgbClr val="000000"/>
                          </a:solidFill>
                          <a:effectLst/>
                          <a:latin typeface="+mj-lt"/>
                        </a:rPr>
                        <a:t>Mr. </a:t>
                      </a:r>
                      <a:r>
                        <a:rPr lang="en-IN" sz="1600" b="0" i="0" u="none" strike="noStrike" dirty="0" err="1">
                          <a:solidFill>
                            <a:srgbClr val="000000"/>
                          </a:solidFill>
                          <a:effectLst/>
                          <a:latin typeface="+mj-lt"/>
                        </a:rPr>
                        <a:t>Punith</a:t>
                      </a:r>
                      <a:r>
                        <a:rPr lang="en-IN" sz="1600" b="0" i="0" u="none" strike="noStrike" dirty="0">
                          <a:solidFill>
                            <a:srgbClr val="000000"/>
                          </a:solidFill>
                          <a:effectLst/>
                          <a:latin typeface="+mj-lt"/>
                        </a:rPr>
                        <a:t> </a:t>
                      </a:r>
                      <a:r>
                        <a:rPr lang="en-IN" sz="1600" b="0" i="0" u="none" strike="noStrike" dirty="0" err="1">
                          <a:solidFill>
                            <a:srgbClr val="000000"/>
                          </a:solidFill>
                          <a:effectLst/>
                          <a:latin typeface="+mj-lt"/>
                        </a:rPr>
                        <a:t>Suvarna</a:t>
                      </a:r>
                      <a:endParaRPr lang="en-IN" sz="1600" b="0"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0" i="0" u="none" strike="noStrike" dirty="0">
                          <a:solidFill>
                            <a:srgbClr val="000000"/>
                          </a:solidFill>
                          <a:effectLst/>
                          <a:latin typeface="+mj-lt"/>
                        </a:rPr>
                        <a:t>Head - Talent Acquisition, India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32262">
                <a:tc>
                  <a:txBody>
                    <a:bodyPr/>
                    <a:lstStyle/>
                    <a:p>
                      <a:pPr algn="ctr" rtl="0" fontAlgn="ctr"/>
                      <a:r>
                        <a:rPr lang="en-US" sz="1600" b="0" i="0" u="none" strike="noStrike" dirty="0">
                          <a:solidFill>
                            <a:srgbClr val="000000"/>
                          </a:solidFill>
                          <a:latin typeface="+mj-lt"/>
                        </a:rPr>
                        <a:t>3</a:t>
                      </a:r>
                      <a:r>
                        <a:rPr lang="en-US" sz="1600" b="0" i="0" u="none" strike="noStrike" dirty="0" smtClean="0">
                          <a:solidFill>
                            <a:srgbClr val="000000"/>
                          </a:solidFill>
                          <a:latin typeface="+mj-lt"/>
                        </a:rPr>
                        <a:t>7</a:t>
                      </a:r>
                      <a:endParaRPr lang="en-US" sz="1600" b="0" i="0" u="none" strike="noStrike" dirty="0">
                        <a:solidFill>
                          <a:srgbClr val="000000"/>
                        </a:solidFill>
                        <a:latin typeface="+mj-lt"/>
                      </a:endParaRP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1" i="0" u="none" strike="noStrike" dirty="0">
                          <a:solidFill>
                            <a:srgbClr val="000000"/>
                          </a:solidFill>
                          <a:effectLst/>
                          <a:latin typeface="+mj-lt"/>
                        </a:rPr>
                        <a:t>ABB India Limited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0" i="0" u="none" strike="noStrike" dirty="0">
                          <a:solidFill>
                            <a:srgbClr val="000000"/>
                          </a:solidFill>
                          <a:effectLst/>
                          <a:latin typeface="+mj-lt"/>
                        </a:rPr>
                        <a:t>Mr. </a:t>
                      </a:r>
                      <a:r>
                        <a:rPr lang="en-IN" sz="1600" b="0" i="0" u="none" strike="noStrike" dirty="0" err="1">
                          <a:solidFill>
                            <a:srgbClr val="000000"/>
                          </a:solidFill>
                          <a:effectLst/>
                          <a:latin typeface="+mj-lt"/>
                        </a:rPr>
                        <a:t>Dileep</a:t>
                      </a:r>
                      <a:r>
                        <a:rPr lang="en-IN" sz="1600" b="0" i="0" u="none" strike="noStrike" dirty="0">
                          <a:solidFill>
                            <a:srgbClr val="000000"/>
                          </a:solidFill>
                          <a:effectLst/>
                          <a:latin typeface="+mj-lt"/>
                        </a:rPr>
                        <a:t> </a:t>
                      </a:r>
                      <a:r>
                        <a:rPr lang="en-IN" sz="1600" b="0" i="0" u="none" strike="noStrike" dirty="0" err="1">
                          <a:solidFill>
                            <a:srgbClr val="000000"/>
                          </a:solidFill>
                          <a:effectLst/>
                          <a:latin typeface="+mj-lt"/>
                        </a:rPr>
                        <a:t>Mypalli</a:t>
                      </a:r>
                      <a:endParaRPr lang="en-IN" sz="1600" b="0"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0" i="0" u="none" strike="noStrike" dirty="0">
                          <a:solidFill>
                            <a:srgbClr val="000000"/>
                          </a:solidFill>
                          <a:effectLst/>
                          <a:latin typeface="+mj-lt"/>
                        </a:rPr>
                        <a:t>Head- HR </a:t>
                      </a:r>
                      <a:r>
                        <a:rPr lang="en-IN" sz="1600" b="0" i="0" u="none" strike="noStrike" dirty="0" err="1">
                          <a:solidFill>
                            <a:srgbClr val="000000"/>
                          </a:solidFill>
                          <a:effectLst/>
                          <a:latin typeface="+mj-lt"/>
                        </a:rPr>
                        <a:t>Center</a:t>
                      </a:r>
                      <a:r>
                        <a:rPr lang="en-IN" sz="1600" b="0" i="0" u="none" strike="noStrike" dirty="0">
                          <a:solidFill>
                            <a:srgbClr val="000000"/>
                          </a:solidFill>
                          <a:effectLst/>
                          <a:latin typeface="+mj-lt"/>
                        </a:rPr>
                        <a:t>, India &amp; Regional Talent Acquisition Manager-IMEA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0982">
                <a:tc>
                  <a:txBody>
                    <a:bodyPr/>
                    <a:lstStyle/>
                    <a:p>
                      <a:pPr algn="ctr"/>
                      <a:r>
                        <a:rPr lang="en-US" sz="1600" dirty="0" smtClean="0">
                          <a:latin typeface="+mj-lt"/>
                        </a:rPr>
                        <a:t>38</a:t>
                      </a:r>
                      <a:endParaRPr lang="en-IN" sz="1600" dirty="0">
                        <a:latin typeface="+mj-lt"/>
                      </a:endParaRP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1" i="0" u="none" strike="noStrike" dirty="0">
                          <a:solidFill>
                            <a:srgbClr val="000000"/>
                          </a:solidFill>
                          <a:effectLst/>
                          <a:latin typeface="+mj-lt"/>
                        </a:rPr>
                        <a:t>Tata Chemicals Ltd.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0" i="0" u="none" strike="noStrike" dirty="0">
                          <a:solidFill>
                            <a:srgbClr val="000000"/>
                          </a:solidFill>
                          <a:effectLst/>
                          <a:latin typeface="+mj-lt"/>
                        </a:rPr>
                        <a:t>Mr. R. Nanda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0" i="0" u="none" strike="noStrike" dirty="0">
                          <a:solidFill>
                            <a:srgbClr val="000000"/>
                          </a:solidFill>
                          <a:effectLst/>
                          <a:latin typeface="+mj-lt"/>
                        </a:rPr>
                        <a:t>VP &amp; CHRO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2231">
                <a:tc>
                  <a:txBody>
                    <a:bodyPr/>
                    <a:lstStyle/>
                    <a:p>
                      <a:pPr algn="ctr"/>
                      <a:r>
                        <a:rPr lang="en-US" sz="1600" dirty="0" smtClean="0"/>
                        <a:t>39</a:t>
                      </a:r>
                      <a:endParaRPr lang="en-IN" sz="1600" dirty="0"/>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1" i="0" u="none" strike="noStrike" dirty="0">
                          <a:solidFill>
                            <a:srgbClr val="000000"/>
                          </a:solidFill>
                          <a:effectLst/>
                          <a:latin typeface="+mj-lt"/>
                        </a:rPr>
                        <a:t>DELL Services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0" i="0" u="none" strike="noStrike" dirty="0">
                          <a:solidFill>
                            <a:srgbClr val="000000"/>
                          </a:solidFill>
                          <a:effectLst/>
                          <a:latin typeface="+mj-lt"/>
                        </a:rPr>
                        <a:t>Mr. </a:t>
                      </a:r>
                      <a:r>
                        <a:rPr lang="en-IN" sz="1600" b="0" i="0" u="none" strike="noStrike" dirty="0" err="1">
                          <a:solidFill>
                            <a:srgbClr val="000000"/>
                          </a:solidFill>
                          <a:effectLst/>
                          <a:latin typeface="+mj-lt"/>
                        </a:rPr>
                        <a:t>Adarsh</a:t>
                      </a:r>
                      <a:r>
                        <a:rPr lang="en-IN" sz="1600" b="0" i="0" u="none" strike="noStrike" dirty="0">
                          <a:solidFill>
                            <a:srgbClr val="000000"/>
                          </a:solidFill>
                          <a:effectLst/>
                          <a:latin typeface="+mj-lt"/>
                        </a:rPr>
                        <a:t> </a:t>
                      </a:r>
                      <a:r>
                        <a:rPr lang="en-IN" sz="1600" b="0" i="0" u="none" strike="noStrike" dirty="0" err="1">
                          <a:solidFill>
                            <a:srgbClr val="000000"/>
                          </a:solidFill>
                          <a:effectLst/>
                          <a:latin typeface="+mj-lt"/>
                        </a:rPr>
                        <a:t>Naik</a:t>
                      </a:r>
                      <a:endParaRPr lang="en-IN" sz="1600" b="0"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0" i="0" u="none" strike="noStrike" dirty="0">
                          <a:solidFill>
                            <a:srgbClr val="000000"/>
                          </a:solidFill>
                          <a:effectLst/>
                          <a:latin typeface="+mj-lt"/>
                        </a:rPr>
                        <a:t>India Lead – University Relations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2231">
                <a:tc>
                  <a:txBody>
                    <a:bodyPr/>
                    <a:lstStyle/>
                    <a:p>
                      <a:pPr algn="ctr"/>
                      <a:r>
                        <a:rPr lang="en-US" sz="1600" dirty="0" smtClean="0"/>
                        <a:t>40</a:t>
                      </a:r>
                      <a:endParaRPr lang="en-IN" sz="1600" dirty="0"/>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1" i="0" u="none" strike="noStrike" dirty="0" err="1">
                          <a:solidFill>
                            <a:srgbClr val="000000"/>
                          </a:solidFill>
                          <a:effectLst/>
                          <a:latin typeface="+mj-lt"/>
                        </a:rPr>
                        <a:t>iGate</a:t>
                      </a:r>
                      <a:r>
                        <a:rPr lang="en-IN" sz="1600" b="1" i="0" u="none" strike="noStrike" dirty="0">
                          <a:solidFill>
                            <a:srgbClr val="000000"/>
                          </a:solidFill>
                          <a:effectLst/>
                          <a:latin typeface="+mj-lt"/>
                        </a:rPr>
                        <a:t> </a:t>
                      </a:r>
                      <a:r>
                        <a:rPr lang="en-IN" sz="1600" b="1" i="0" u="none" strike="noStrike" dirty="0" err="1">
                          <a:solidFill>
                            <a:srgbClr val="000000"/>
                          </a:solidFill>
                          <a:effectLst/>
                          <a:latin typeface="+mj-lt"/>
                        </a:rPr>
                        <a:t>Patni</a:t>
                      </a:r>
                      <a:r>
                        <a:rPr lang="en-IN" sz="1600" b="1" i="0" u="none" strike="noStrike" dirty="0">
                          <a:solidFill>
                            <a:srgbClr val="000000"/>
                          </a:solidFill>
                          <a:effectLst/>
                          <a:latin typeface="+mj-lt"/>
                        </a:rPr>
                        <a:t> Computer Systems Ltd.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0" i="0" u="none" strike="noStrike" dirty="0">
                          <a:solidFill>
                            <a:srgbClr val="000000"/>
                          </a:solidFill>
                          <a:effectLst/>
                          <a:latin typeface="+mj-lt"/>
                        </a:rPr>
                        <a:t>Mr. Srinivas </a:t>
                      </a:r>
                      <a:r>
                        <a:rPr lang="en-IN" sz="1600" b="0" i="0" u="none" strike="noStrike" dirty="0" err="1">
                          <a:solidFill>
                            <a:srgbClr val="000000"/>
                          </a:solidFill>
                          <a:effectLst/>
                          <a:latin typeface="+mj-lt"/>
                        </a:rPr>
                        <a:t>Kandula</a:t>
                      </a:r>
                      <a:endParaRPr lang="en-IN" sz="1600" b="0"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0" i="0" u="none" strike="noStrike" dirty="0">
                          <a:solidFill>
                            <a:srgbClr val="000000"/>
                          </a:solidFill>
                          <a:effectLst/>
                          <a:latin typeface="+mj-lt"/>
                        </a:rPr>
                        <a:t>EVP &amp; Global Head HR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2" name="Slide Number Placeholder 1"/>
          <p:cNvSpPr>
            <a:spLocks noGrp="1"/>
          </p:cNvSpPr>
          <p:nvPr>
            <p:ph type="sldNum" sz="quarter" idx="12"/>
          </p:nvPr>
        </p:nvSpPr>
        <p:spPr/>
        <p:txBody>
          <a:bodyPr/>
          <a:lstStyle/>
          <a:p>
            <a:fld id="{B2E13C7F-3489-41A5-AE0C-1AF2F2F5F84F}" type="slidenum">
              <a:rPr lang="en-IN" smtClean="0"/>
              <a:pPr/>
              <a:t>112</a:t>
            </a:fld>
            <a:endParaRPr lang="en-IN"/>
          </a:p>
        </p:txBody>
      </p:sp>
      <p:pic>
        <p:nvPicPr>
          <p:cNvPr id="7" name="Picture 2" descr="C:\Users\CU\Downloads\Logo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CORPORATE ADVISORY BOARD</a:t>
            </a:r>
          </a:p>
        </p:txBody>
      </p:sp>
      <p:sp>
        <p:nvSpPr>
          <p:cNvPr id="9" name="Rectangle 8"/>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Box 9"/>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1" name="TextBox 10"/>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21602885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964064374"/>
              </p:ext>
            </p:extLst>
          </p:nvPr>
        </p:nvGraphicFramePr>
        <p:xfrm>
          <a:off x="1254403" y="1442758"/>
          <a:ext cx="10318003" cy="4819309"/>
        </p:xfrm>
        <a:graphic>
          <a:graphicData uri="http://schemas.openxmlformats.org/drawingml/2006/table">
            <a:tbl>
              <a:tblPr/>
              <a:tblGrid>
                <a:gridCol w="994966"/>
                <a:gridCol w="3023170"/>
                <a:gridCol w="3214509"/>
                <a:gridCol w="3085358"/>
              </a:tblGrid>
              <a:tr h="401042">
                <a:tc>
                  <a:txBody>
                    <a:bodyPr/>
                    <a:lstStyle/>
                    <a:p>
                      <a:pPr algn="ctr" rtl="0" fontAlgn="ctr"/>
                      <a:r>
                        <a:rPr lang="en-US" sz="1800" b="1" i="0" u="none" strike="noStrike" dirty="0" err="1" smtClean="0">
                          <a:solidFill>
                            <a:srgbClr val="F2F2F2"/>
                          </a:solidFill>
                          <a:latin typeface="+mj-lt"/>
                        </a:rPr>
                        <a:t>Sr.No</a:t>
                      </a:r>
                      <a:r>
                        <a:rPr lang="en-US" sz="1800" b="1" i="0" u="none" strike="noStrike" dirty="0" smtClean="0">
                          <a:solidFill>
                            <a:srgbClr val="F2F2F2"/>
                          </a:solidFill>
                          <a:latin typeface="+mj-lt"/>
                        </a:rPr>
                        <a:t>. </a:t>
                      </a:r>
                      <a:endParaRPr lang="en-US" sz="1800" b="1" i="0" u="none" strike="noStrike" dirty="0">
                        <a:solidFill>
                          <a:srgbClr val="F2F2F2"/>
                        </a:solidFill>
                        <a:latin typeface="+mj-lt"/>
                      </a:endParaRP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rtl="0" fontAlgn="ctr"/>
                      <a:r>
                        <a:rPr lang="en-US" sz="1800" b="1" i="0" u="none" strike="noStrike" dirty="0">
                          <a:solidFill>
                            <a:srgbClr val="F2F2F2"/>
                          </a:solidFill>
                          <a:latin typeface="+mj-lt"/>
                        </a:rPr>
                        <a:t>Company Name</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rtl="0" fontAlgn="ctr"/>
                      <a:r>
                        <a:rPr lang="en-US" sz="1800" b="1" i="0" u="none" strike="noStrike" dirty="0">
                          <a:solidFill>
                            <a:srgbClr val="F2F2F2"/>
                          </a:solidFill>
                          <a:latin typeface="+mj-lt"/>
                        </a:rPr>
                        <a:t>Corporate Member</a:t>
                      </a: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rtl="0" fontAlgn="ctr"/>
                      <a:r>
                        <a:rPr lang="en-US" sz="1800" b="1" i="0" u="none" strike="noStrike" dirty="0" smtClean="0">
                          <a:solidFill>
                            <a:srgbClr val="F2F2F2"/>
                          </a:solidFill>
                          <a:latin typeface="+mj-lt"/>
                        </a:rPr>
                        <a:t>Designation </a:t>
                      </a:r>
                      <a:endParaRPr lang="en-US" sz="1800" b="1" i="0" u="none" strike="noStrike" dirty="0">
                        <a:solidFill>
                          <a:srgbClr val="F2F2F2"/>
                        </a:solidFill>
                        <a:latin typeface="+mj-lt"/>
                      </a:endParaRPr>
                    </a:p>
                  </a:txBody>
                  <a:tcPr marL="8161" marR="8161" marT="81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r h="465752">
                <a:tc>
                  <a:txBody>
                    <a:bodyPr/>
                    <a:lstStyle/>
                    <a:p>
                      <a:pPr algn="ctr" rtl="0" fontAlgn="ctr"/>
                      <a:r>
                        <a:rPr lang="en-US" sz="1600" b="0" i="0" u="none" strike="noStrike" dirty="0">
                          <a:solidFill>
                            <a:srgbClr val="000000"/>
                          </a:solidFill>
                          <a:latin typeface="+mj-lt"/>
                        </a:rPr>
                        <a:t>4</a:t>
                      </a:r>
                      <a:r>
                        <a:rPr lang="en-US" sz="1600" b="0" i="0" u="none" strike="noStrike" dirty="0" smtClean="0">
                          <a:solidFill>
                            <a:srgbClr val="000000"/>
                          </a:solidFill>
                          <a:latin typeface="+mj-lt"/>
                        </a:rPr>
                        <a:t>1</a:t>
                      </a:r>
                      <a:endParaRPr lang="en-US" sz="1600" b="0" i="0" u="none" strike="noStrike" dirty="0">
                        <a:solidFill>
                          <a:srgbClr val="000000"/>
                        </a:solidFill>
                        <a:latin typeface="+mj-lt"/>
                      </a:endParaRP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1" i="0" u="none" strike="noStrike" dirty="0">
                          <a:solidFill>
                            <a:srgbClr val="000000"/>
                          </a:solidFill>
                          <a:effectLst/>
                          <a:latin typeface="+mj-lt"/>
                        </a:rPr>
                        <a:t>FMC Technologies </a:t>
                      </a:r>
                      <a:r>
                        <a:rPr lang="fr-FR" sz="1600" b="1" i="0" u="none" strike="noStrike" dirty="0" err="1">
                          <a:solidFill>
                            <a:srgbClr val="000000"/>
                          </a:solidFill>
                          <a:effectLst/>
                          <a:latin typeface="+mj-lt"/>
                        </a:rPr>
                        <a:t>India</a:t>
                      </a:r>
                      <a:r>
                        <a:rPr lang="fr-FR" sz="1600" b="1" i="0" u="none" strike="noStrike" dirty="0">
                          <a:solidFill>
                            <a:srgbClr val="000000"/>
                          </a:solidFill>
                          <a:effectLst/>
                          <a:latin typeface="+mj-lt"/>
                        </a:rPr>
                        <a:t> </a:t>
                      </a:r>
                      <a:r>
                        <a:rPr lang="fr-FR" sz="1600" b="1" i="0" u="none" strike="noStrike" dirty="0" err="1">
                          <a:solidFill>
                            <a:srgbClr val="000000"/>
                          </a:solidFill>
                          <a:effectLst/>
                          <a:latin typeface="+mj-lt"/>
                        </a:rPr>
                        <a:t>Pvt</a:t>
                      </a:r>
                      <a:r>
                        <a:rPr lang="fr-FR" sz="1600" b="1" i="0" u="none" strike="noStrike" dirty="0">
                          <a:solidFill>
                            <a:srgbClr val="000000"/>
                          </a:solidFill>
                          <a:effectLst/>
                          <a:latin typeface="+mj-lt"/>
                        </a:rPr>
                        <a:t> Ltd.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0" i="0" u="none" strike="noStrike" dirty="0">
                          <a:solidFill>
                            <a:srgbClr val="000000"/>
                          </a:solidFill>
                          <a:effectLst/>
                          <a:latin typeface="+mj-lt"/>
                        </a:rPr>
                        <a:t>Mr. Shiva </a:t>
                      </a:r>
                      <a:r>
                        <a:rPr lang="en-IN" sz="1600" b="0" i="0" u="none" strike="noStrike" dirty="0" err="1">
                          <a:solidFill>
                            <a:srgbClr val="000000"/>
                          </a:solidFill>
                          <a:effectLst/>
                          <a:latin typeface="+mj-lt"/>
                        </a:rPr>
                        <a:t>Singeetham</a:t>
                      </a:r>
                      <a:endParaRPr lang="en-IN" sz="1600" b="0"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0" i="0" u="none" strike="noStrike" dirty="0">
                          <a:solidFill>
                            <a:srgbClr val="000000"/>
                          </a:solidFill>
                          <a:effectLst/>
                          <a:latin typeface="+mj-lt"/>
                        </a:rPr>
                        <a:t>Global Engineering Resources Manager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1042">
                <a:tc>
                  <a:txBody>
                    <a:bodyPr/>
                    <a:lstStyle/>
                    <a:p>
                      <a:pPr algn="ctr" rtl="0" fontAlgn="ctr"/>
                      <a:r>
                        <a:rPr lang="en-US" sz="1600" b="0" i="0" u="none" strike="noStrike" dirty="0">
                          <a:solidFill>
                            <a:srgbClr val="000000"/>
                          </a:solidFill>
                          <a:latin typeface="+mj-lt"/>
                        </a:rPr>
                        <a:t>4</a:t>
                      </a:r>
                      <a:r>
                        <a:rPr lang="en-US" sz="1600" b="0" i="0" u="none" strike="noStrike" dirty="0" smtClean="0">
                          <a:solidFill>
                            <a:srgbClr val="000000"/>
                          </a:solidFill>
                          <a:latin typeface="+mj-lt"/>
                        </a:rPr>
                        <a:t>2</a:t>
                      </a:r>
                      <a:endParaRPr lang="en-US" sz="1600" b="0" i="0" u="none" strike="noStrike" dirty="0">
                        <a:solidFill>
                          <a:srgbClr val="000000"/>
                        </a:solidFill>
                        <a:latin typeface="+mj-lt"/>
                      </a:endParaRP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1" i="0" u="none" strike="noStrike" dirty="0">
                          <a:solidFill>
                            <a:srgbClr val="000000"/>
                          </a:solidFill>
                          <a:effectLst/>
                          <a:latin typeface="+mj-lt"/>
                        </a:rPr>
                        <a:t>Vedanta Group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0" i="0" u="none" strike="noStrike" dirty="0">
                          <a:solidFill>
                            <a:srgbClr val="000000"/>
                          </a:solidFill>
                          <a:effectLst/>
                          <a:latin typeface="+mj-lt"/>
                        </a:rPr>
                        <a:t>Mr. Rajesh </a:t>
                      </a:r>
                      <a:r>
                        <a:rPr lang="en-IN" sz="1600" b="0" i="0" u="none" strike="noStrike" dirty="0" err="1">
                          <a:solidFill>
                            <a:srgbClr val="000000"/>
                          </a:solidFill>
                          <a:effectLst/>
                          <a:latin typeface="+mj-lt"/>
                        </a:rPr>
                        <a:t>Padmanabhan</a:t>
                      </a:r>
                      <a:r>
                        <a:rPr lang="en-IN" sz="1600" b="0" i="0" u="none" strike="noStrike" dirty="0">
                          <a:solidFill>
                            <a:srgbClr val="000000"/>
                          </a:solidFill>
                          <a:effectLst/>
                          <a:latin typeface="+mj-lt"/>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0" i="0" u="none" strike="noStrike" dirty="0">
                          <a:solidFill>
                            <a:srgbClr val="000000"/>
                          </a:solidFill>
                          <a:effectLst/>
                          <a:latin typeface="+mj-lt"/>
                        </a:rPr>
                        <a:t>President, CHRO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82830">
                <a:tc>
                  <a:txBody>
                    <a:bodyPr/>
                    <a:lstStyle/>
                    <a:p>
                      <a:pPr algn="ctr" rtl="0" fontAlgn="ctr"/>
                      <a:r>
                        <a:rPr lang="en-US" sz="1600" b="0" i="0" u="none" strike="noStrike" dirty="0">
                          <a:solidFill>
                            <a:srgbClr val="000000"/>
                          </a:solidFill>
                          <a:latin typeface="+mj-lt"/>
                        </a:rPr>
                        <a:t>4</a:t>
                      </a:r>
                      <a:r>
                        <a:rPr lang="en-US" sz="1600" b="0" i="0" u="none" strike="noStrike" dirty="0" smtClean="0">
                          <a:solidFill>
                            <a:srgbClr val="000000"/>
                          </a:solidFill>
                          <a:latin typeface="+mj-lt"/>
                        </a:rPr>
                        <a:t>3</a:t>
                      </a:r>
                      <a:endParaRPr lang="en-US" sz="1600" b="0" i="0" u="none" strike="noStrike" dirty="0">
                        <a:solidFill>
                          <a:srgbClr val="000000"/>
                        </a:solidFill>
                        <a:latin typeface="+mj-lt"/>
                      </a:endParaRP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1" i="0" u="none" strike="noStrike" dirty="0">
                          <a:solidFill>
                            <a:srgbClr val="000000"/>
                          </a:solidFill>
                          <a:effectLst/>
                          <a:latin typeface="+mj-lt"/>
                        </a:rPr>
                        <a:t>Apollo Tyres Ltd.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0" i="0" u="none" strike="noStrike" dirty="0">
                          <a:solidFill>
                            <a:srgbClr val="000000"/>
                          </a:solidFill>
                          <a:effectLst/>
                          <a:latin typeface="+mj-lt"/>
                        </a:rPr>
                        <a:t>Mr. </a:t>
                      </a:r>
                      <a:r>
                        <a:rPr lang="en-IN" sz="1600" b="0" i="0" u="none" strike="noStrike" dirty="0" err="1">
                          <a:solidFill>
                            <a:srgbClr val="000000"/>
                          </a:solidFill>
                          <a:effectLst/>
                          <a:latin typeface="+mj-lt"/>
                        </a:rPr>
                        <a:t>Tapan</a:t>
                      </a:r>
                      <a:r>
                        <a:rPr lang="en-IN" sz="1600" b="0" i="0" u="none" strike="noStrike" dirty="0">
                          <a:solidFill>
                            <a:srgbClr val="000000"/>
                          </a:solidFill>
                          <a:effectLst/>
                          <a:latin typeface="+mj-lt"/>
                        </a:rPr>
                        <a:t> </a:t>
                      </a:r>
                      <a:r>
                        <a:rPr lang="en-IN" sz="1600" b="0" i="0" u="none" strike="noStrike" dirty="0" err="1">
                          <a:solidFill>
                            <a:srgbClr val="000000"/>
                          </a:solidFill>
                          <a:effectLst/>
                          <a:latin typeface="+mj-lt"/>
                        </a:rPr>
                        <a:t>Mitra</a:t>
                      </a:r>
                      <a:endParaRPr lang="en-IN" sz="1600" b="0"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0" i="0" u="none" strike="noStrike" dirty="0">
                          <a:solidFill>
                            <a:srgbClr val="000000"/>
                          </a:solidFill>
                          <a:effectLst/>
                          <a:latin typeface="+mj-lt"/>
                        </a:rPr>
                        <a:t>Chief - Human Resources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65752">
                <a:tc>
                  <a:txBody>
                    <a:bodyPr/>
                    <a:lstStyle/>
                    <a:p>
                      <a:pPr algn="ctr" rtl="0" fontAlgn="ctr"/>
                      <a:r>
                        <a:rPr lang="en-US" sz="1600" b="0" i="0" u="none" strike="noStrike" dirty="0">
                          <a:solidFill>
                            <a:srgbClr val="000000"/>
                          </a:solidFill>
                          <a:latin typeface="+mj-lt"/>
                        </a:rPr>
                        <a:t>4</a:t>
                      </a:r>
                      <a:r>
                        <a:rPr lang="en-US" sz="1600" b="0" i="0" u="none" strike="noStrike" dirty="0" smtClean="0">
                          <a:solidFill>
                            <a:srgbClr val="000000"/>
                          </a:solidFill>
                          <a:latin typeface="+mj-lt"/>
                        </a:rPr>
                        <a:t>4</a:t>
                      </a:r>
                      <a:endParaRPr lang="en-US" sz="1600" b="0" i="0" u="none" strike="noStrike" dirty="0">
                        <a:solidFill>
                          <a:srgbClr val="000000"/>
                        </a:solidFill>
                        <a:latin typeface="+mj-lt"/>
                      </a:endParaRP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1" i="0" u="none" strike="noStrike" dirty="0" err="1">
                          <a:solidFill>
                            <a:srgbClr val="000000"/>
                          </a:solidFill>
                          <a:effectLst/>
                          <a:latin typeface="+mj-lt"/>
                        </a:rPr>
                        <a:t>Maruti</a:t>
                      </a:r>
                      <a:r>
                        <a:rPr lang="en-IN" sz="1600" b="1" i="0" u="none" strike="noStrike" dirty="0">
                          <a:solidFill>
                            <a:srgbClr val="000000"/>
                          </a:solidFill>
                          <a:effectLst/>
                          <a:latin typeface="+mj-lt"/>
                        </a:rPr>
                        <a:t> Suzuki India Ltd.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0" i="0" u="none" strike="noStrike" dirty="0">
                          <a:solidFill>
                            <a:srgbClr val="000000"/>
                          </a:solidFill>
                          <a:effectLst/>
                          <a:latin typeface="+mj-lt"/>
                        </a:rPr>
                        <a:t>Mr. S.Y. Siddiqui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0" i="0" u="none" strike="noStrike" dirty="0">
                          <a:solidFill>
                            <a:srgbClr val="000000"/>
                          </a:solidFill>
                          <a:effectLst/>
                          <a:latin typeface="+mj-lt"/>
                        </a:rPr>
                        <a:t>Chief Operating Officer-Administration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1042">
                <a:tc>
                  <a:txBody>
                    <a:bodyPr/>
                    <a:lstStyle/>
                    <a:p>
                      <a:pPr algn="ctr" rtl="0" fontAlgn="ctr"/>
                      <a:r>
                        <a:rPr lang="en-US" sz="1600" b="0" i="0" u="none" strike="noStrike" dirty="0">
                          <a:solidFill>
                            <a:srgbClr val="000000"/>
                          </a:solidFill>
                          <a:latin typeface="+mj-lt"/>
                        </a:rPr>
                        <a:t>4</a:t>
                      </a:r>
                      <a:r>
                        <a:rPr lang="en-US" sz="1600" b="0" i="0" u="none" strike="noStrike" dirty="0" smtClean="0">
                          <a:solidFill>
                            <a:srgbClr val="000000"/>
                          </a:solidFill>
                          <a:latin typeface="+mj-lt"/>
                        </a:rPr>
                        <a:t>5</a:t>
                      </a:r>
                      <a:endParaRPr lang="en-US" sz="1600" b="0" i="0" u="none" strike="noStrike" dirty="0">
                        <a:solidFill>
                          <a:srgbClr val="000000"/>
                        </a:solidFill>
                        <a:latin typeface="+mj-lt"/>
                      </a:endParaRP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1" i="0" u="none" strike="noStrike" dirty="0">
                          <a:solidFill>
                            <a:srgbClr val="000000"/>
                          </a:solidFill>
                          <a:effectLst/>
                          <a:latin typeface="+mj-lt"/>
                        </a:rPr>
                        <a:t>Facebook India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0" i="0" u="none" strike="noStrike" dirty="0">
                          <a:solidFill>
                            <a:srgbClr val="000000"/>
                          </a:solidFill>
                          <a:effectLst/>
                          <a:latin typeface="+mj-lt"/>
                        </a:rPr>
                        <a:t>Mr. </a:t>
                      </a:r>
                      <a:r>
                        <a:rPr lang="en-IN" sz="1600" b="0" i="0" u="none" strike="noStrike" dirty="0" err="1">
                          <a:solidFill>
                            <a:srgbClr val="000000"/>
                          </a:solidFill>
                          <a:effectLst/>
                          <a:latin typeface="+mj-lt"/>
                        </a:rPr>
                        <a:t>Mayank</a:t>
                      </a:r>
                      <a:r>
                        <a:rPr lang="en-IN" sz="1600" b="0" i="0" u="none" strike="noStrike" dirty="0">
                          <a:solidFill>
                            <a:srgbClr val="000000"/>
                          </a:solidFill>
                          <a:effectLst/>
                          <a:latin typeface="+mj-lt"/>
                        </a:rPr>
                        <a:t> </a:t>
                      </a:r>
                      <a:r>
                        <a:rPr lang="en-IN" sz="1600" b="0" i="0" u="none" strike="noStrike" dirty="0" err="1">
                          <a:solidFill>
                            <a:srgbClr val="000000"/>
                          </a:solidFill>
                          <a:effectLst/>
                          <a:latin typeface="+mj-lt"/>
                        </a:rPr>
                        <a:t>Tivary</a:t>
                      </a:r>
                      <a:endParaRPr lang="en-IN" sz="1600" b="0"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0" i="0" u="none" strike="noStrike" dirty="0">
                          <a:solidFill>
                            <a:srgbClr val="000000"/>
                          </a:solidFill>
                          <a:effectLst/>
                          <a:latin typeface="+mj-lt"/>
                        </a:rPr>
                        <a:t>Lead Recruiter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65752">
                <a:tc>
                  <a:txBody>
                    <a:bodyPr/>
                    <a:lstStyle/>
                    <a:p>
                      <a:pPr algn="ctr" rtl="0" fontAlgn="ctr"/>
                      <a:r>
                        <a:rPr lang="en-US" sz="1600" b="0" i="0" u="none" strike="noStrike" dirty="0">
                          <a:solidFill>
                            <a:srgbClr val="000000"/>
                          </a:solidFill>
                          <a:latin typeface="+mj-lt"/>
                        </a:rPr>
                        <a:t>4</a:t>
                      </a:r>
                      <a:r>
                        <a:rPr lang="en-US" sz="1600" b="0" i="0" u="none" strike="noStrike" dirty="0" smtClean="0">
                          <a:solidFill>
                            <a:srgbClr val="000000"/>
                          </a:solidFill>
                          <a:latin typeface="+mj-lt"/>
                        </a:rPr>
                        <a:t>6</a:t>
                      </a:r>
                      <a:endParaRPr lang="en-US" sz="1600" b="0" i="0" u="none" strike="noStrike" dirty="0">
                        <a:solidFill>
                          <a:srgbClr val="000000"/>
                        </a:solidFill>
                        <a:latin typeface="+mj-lt"/>
                      </a:endParaRP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1" i="0" u="none" strike="noStrike" dirty="0">
                          <a:solidFill>
                            <a:srgbClr val="000000"/>
                          </a:solidFill>
                          <a:effectLst/>
                          <a:latin typeface="+mj-lt"/>
                        </a:rPr>
                        <a:t>Ericsson India </a:t>
                      </a:r>
                      <a:r>
                        <a:rPr lang="en-IN" sz="1600" b="1" i="0" u="none" strike="noStrike" dirty="0" err="1">
                          <a:solidFill>
                            <a:srgbClr val="000000"/>
                          </a:solidFill>
                          <a:effectLst/>
                          <a:latin typeface="+mj-lt"/>
                        </a:rPr>
                        <a:t>Pvt.</a:t>
                      </a:r>
                      <a:r>
                        <a:rPr lang="en-IN" sz="1600" b="1" i="0" u="none" strike="noStrike" dirty="0">
                          <a:solidFill>
                            <a:srgbClr val="000000"/>
                          </a:solidFill>
                          <a:effectLst/>
                          <a:latin typeface="+mj-lt"/>
                        </a:rPr>
                        <a:t> Ltd.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0" i="0" u="none" strike="noStrike" dirty="0">
                          <a:solidFill>
                            <a:srgbClr val="000000"/>
                          </a:solidFill>
                          <a:effectLst/>
                          <a:latin typeface="+mj-lt"/>
                        </a:rPr>
                        <a:t>Mr. Sameer Khanna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0" i="0" u="none" strike="noStrike" dirty="0">
                          <a:solidFill>
                            <a:srgbClr val="000000"/>
                          </a:solidFill>
                          <a:effectLst/>
                          <a:latin typeface="+mj-lt"/>
                        </a:rPr>
                        <a:t>VP and Head - Human Resources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1042">
                <a:tc>
                  <a:txBody>
                    <a:bodyPr/>
                    <a:lstStyle/>
                    <a:p>
                      <a:pPr algn="ctr" rtl="0" fontAlgn="ctr"/>
                      <a:r>
                        <a:rPr lang="en-US" sz="1600" b="0" i="0" u="none" strike="noStrike" dirty="0">
                          <a:solidFill>
                            <a:srgbClr val="000000"/>
                          </a:solidFill>
                          <a:latin typeface="+mj-lt"/>
                        </a:rPr>
                        <a:t>4</a:t>
                      </a:r>
                      <a:r>
                        <a:rPr lang="en-US" sz="1600" b="0" i="0" u="none" strike="noStrike" dirty="0" smtClean="0">
                          <a:solidFill>
                            <a:srgbClr val="000000"/>
                          </a:solidFill>
                          <a:latin typeface="+mj-lt"/>
                        </a:rPr>
                        <a:t>7</a:t>
                      </a:r>
                      <a:endParaRPr lang="en-US" sz="1600" b="0" i="0" u="none" strike="noStrike" dirty="0">
                        <a:solidFill>
                          <a:srgbClr val="000000"/>
                        </a:solidFill>
                        <a:latin typeface="+mj-lt"/>
                      </a:endParaRPr>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1" i="0" u="none" strike="noStrike" dirty="0" err="1">
                          <a:solidFill>
                            <a:srgbClr val="000000"/>
                          </a:solidFill>
                          <a:effectLst/>
                          <a:latin typeface="+mj-lt"/>
                        </a:rPr>
                        <a:t>Zomato.Com</a:t>
                      </a:r>
                      <a:endParaRPr lang="en-IN" sz="1600" b="1"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0" i="0" u="none" strike="noStrike" dirty="0">
                          <a:solidFill>
                            <a:srgbClr val="000000"/>
                          </a:solidFill>
                          <a:effectLst/>
                          <a:latin typeface="+mj-lt"/>
                        </a:rPr>
                        <a:t>Ms. </a:t>
                      </a:r>
                      <a:r>
                        <a:rPr lang="en-IN" sz="1600" b="0" i="0" u="none" strike="noStrike" dirty="0" err="1">
                          <a:solidFill>
                            <a:srgbClr val="000000"/>
                          </a:solidFill>
                          <a:effectLst/>
                          <a:latin typeface="+mj-lt"/>
                        </a:rPr>
                        <a:t>Radhika</a:t>
                      </a:r>
                      <a:r>
                        <a:rPr lang="en-IN" sz="1600" b="0" i="0" u="none" strike="noStrike" dirty="0">
                          <a:solidFill>
                            <a:srgbClr val="000000"/>
                          </a:solidFill>
                          <a:effectLst/>
                          <a:latin typeface="+mj-lt"/>
                        </a:rPr>
                        <a:t> Rai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0" i="0" u="none" strike="noStrike" dirty="0">
                          <a:solidFill>
                            <a:srgbClr val="000000"/>
                          </a:solidFill>
                          <a:effectLst/>
                          <a:latin typeface="+mj-lt"/>
                        </a:rPr>
                        <a:t>VP Recruitment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70065">
                <a:tc>
                  <a:txBody>
                    <a:bodyPr/>
                    <a:lstStyle/>
                    <a:p>
                      <a:pPr algn="ctr"/>
                      <a:r>
                        <a:rPr lang="en-US" sz="1600" dirty="0" smtClean="0"/>
                        <a:t>48</a:t>
                      </a:r>
                      <a:endParaRPr lang="en-IN" sz="1600" dirty="0"/>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1" i="0" u="none" strike="noStrike" dirty="0">
                          <a:solidFill>
                            <a:srgbClr val="000000"/>
                          </a:solidFill>
                          <a:effectLst/>
                          <a:latin typeface="+mj-lt"/>
                        </a:rPr>
                        <a:t>Computer Sciences Corporation India (P) Ltd.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0" i="0" u="none" strike="noStrike" dirty="0">
                          <a:solidFill>
                            <a:srgbClr val="000000"/>
                          </a:solidFill>
                          <a:effectLst/>
                          <a:latin typeface="+mj-lt"/>
                        </a:rPr>
                        <a:t>Mr. </a:t>
                      </a:r>
                      <a:r>
                        <a:rPr lang="en-IN" sz="1600" b="0" i="0" u="none" strike="noStrike" dirty="0" err="1">
                          <a:solidFill>
                            <a:srgbClr val="000000"/>
                          </a:solidFill>
                          <a:effectLst/>
                          <a:latin typeface="+mj-lt"/>
                        </a:rPr>
                        <a:t>Sreekanth</a:t>
                      </a:r>
                      <a:r>
                        <a:rPr lang="en-IN" sz="1600" b="0" i="0" u="none" strike="noStrike" dirty="0">
                          <a:solidFill>
                            <a:srgbClr val="000000"/>
                          </a:solidFill>
                          <a:effectLst/>
                          <a:latin typeface="+mj-lt"/>
                        </a:rPr>
                        <a:t> K </a:t>
                      </a:r>
                      <a:r>
                        <a:rPr lang="en-IN" sz="1600" b="0" i="0" u="none" strike="noStrike" dirty="0" err="1">
                          <a:solidFill>
                            <a:srgbClr val="000000"/>
                          </a:solidFill>
                          <a:effectLst/>
                          <a:latin typeface="+mj-lt"/>
                        </a:rPr>
                        <a:t>Arimanithaya</a:t>
                      </a:r>
                      <a:r>
                        <a:rPr lang="en-IN" sz="1600" b="0" i="0" u="none" strike="noStrike" dirty="0">
                          <a:solidFill>
                            <a:srgbClr val="000000"/>
                          </a:solidFill>
                          <a:effectLst/>
                          <a:latin typeface="+mj-lt"/>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0" i="0" u="none" strike="noStrike" dirty="0">
                          <a:solidFill>
                            <a:srgbClr val="000000"/>
                          </a:solidFill>
                          <a:effectLst/>
                          <a:latin typeface="+mj-lt"/>
                        </a:rPr>
                        <a:t>Vice President, Human Resources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1042">
                <a:tc>
                  <a:txBody>
                    <a:bodyPr/>
                    <a:lstStyle/>
                    <a:p>
                      <a:pPr algn="ctr"/>
                      <a:r>
                        <a:rPr lang="en-US" sz="1600" dirty="0" smtClean="0"/>
                        <a:t>49</a:t>
                      </a:r>
                      <a:endParaRPr lang="en-IN" sz="1600" dirty="0"/>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1" i="0" u="none" strike="noStrike" dirty="0" err="1">
                          <a:solidFill>
                            <a:srgbClr val="000000"/>
                          </a:solidFill>
                          <a:effectLst/>
                          <a:latin typeface="+mj-lt"/>
                        </a:rPr>
                        <a:t>Infogain</a:t>
                      </a:r>
                      <a:r>
                        <a:rPr lang="en-IN" sz="1600" b="1" i="0" u="none" strike="noStrike" dirty="0">
                          <a:solidFill>
                            <a:srgbClr val="000000"/>
                          </a:solidFill>
                          <a:effectLst/>
                          <a:latin typeface="+mj-lt"/>
                        </a:rPr>
                        <a:t> India Pvt Ltd.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sv-SE" sz="1600" b="0" i="0" u="none" strike="noStrike" dirty="0">
                          <a:solidFill>
                            <a:srgbClr val="000000"/>
                          </a:solidFill>
                          <a:effectLst/>
                          <a:latin typeface="+mj-lt"/>
                        </a:rPr>
                        <a:t>Maj Gen S. K. Nanda, AVSM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0" i="0" u="none" strike="noStrike" dirty="0">
                          <a:solidFill>
                            <a:srgbClr val="000000"/>
                          </a:solidFill>
                          <a:effectLst/>
                          <a:latin typeface="+mj-lt"/>
                        </a:rPr>
                        <a:t>Chairman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1042">
                <a:tc>
                  <a:txBody>
                    <a:bodyPr/>
                    <a:lstStyle/>
                    <a:p>
                      <a:pPr algn="ctr"/>
                      <a:r>
                        <a:rPr lang="en-US" sz="1600" dirty="0" smtClean="0"/>
                        <a:t>50</a:t>
                      </a:r>
                      <a:endParaRPr lang="en-IN" sz="1600" dirty="0"/>
                    </a:p>
                  </a:txBody>
                  <a:tcPr marL="8482" marR="8482" marT="8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1" i="0" u="none" strike="noStrike" dirty="0" err="1">
                          <a:solidFill>
                            <a:srgbClr val="000000"/>
                          </a:solidFill>
                          <a:effectLst/>
                          <a:latin typeface="+mj-lt"/>
                        </a:rPr>
                        <a:t>Petronet</a:t>
                      </a:r>
                      <a:r>
                        <a:rPr lang="en-IN" sz="1600" b="1" i="0" u="none" strike="noStrike" dirty="0">
                          <a:solidFill>
                            <a:srgbClr val="000000"/>
                          </a:solidFill>
                          <a:effectLst/>
                          <a:latin typeface="+mj-lt"/>
                        </a:rPr>
                        <a:t> LNG Ltd.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0" i="0" u="none" strike="noStrike" dirty="0" err="1">
                          <a:solidFill>
                            <a:srgbClr val="000000"/>
                          </a:solidFill>
                          <a:effectLst/>
                          <a:latin typeface="+mj-lt"/>
                        </a:rPr>
                        <a:t>Dr.</a:t>
                      </a:r>
                      <a:r>
                        <a:rPr lang="en-IN" sz="1600" b="0" i="0" u="none" strike="noStrike" dirty="0">
                          <a:solidFill>
                            <a:srgbClr val="000000"/>
                          </a:solidFill>
                          <a:effectLst/>
                          <a:latin typeface="+mj-lt"/>
                        </a:rPr>
                        <a:t> AK </a:t>
                      </a:r>
                      <a:r>
                        <a:rPr lang="en-IN" sz="1600" b="0" i="0" u="none" strike="noStrike" dirty="0" err="1">
                          <a:solidFill>
                            <a:srgbClr val="000000"/>
                          </a:solidFill>
                          <a:effectLst/>
                          <a:latin typeface="+mj-lt"/>
                        </a:rPr>
                        <a:t>Balyan</a:t>
                      </a:r>
                      <a:endParaRPr lang="en-IN" sz="1600" b="0"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600" b="0" i="0" u="none" strike="noStrike" dirty="0" smtClean="0">
                          <a:solidFill>
                            <a:srgbClr val="000000"/>
                          </a:solidFill>
                          <a:effectLst/>
                          <a:latin typeface="+mj-lt"/>
                        </a:rPr>
                        <a:t>MD &amp; CEO</a:t>
                      </a:r>
                      <a:endParaRPr lang="en-IN" sz="1600" b="0"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2" name="Slide Number Placeholder 1"/>
          <p:cNvSpPr>
            <a:spLocks noGrp="1"/>
          </p:cNvSpPr>
          <p:nvPr>
            <p:ph type="sldNum" sz="quarter" idx="12"/>
          </p:nvPr>
        </p:nvSpPr>
        <p:spPr/>
        <p:txBody>
          <a:bodyPr/>
          <a:lstStyle/>
          <a:p>
            <a:fld id="{B2E13C7F-3489-41A5-AE0C-1AF2F2F5F84F}" type="slidenum">
              <a:rPr lang="en-IN" smtClean="0"/>
              <a:pPr/>
              <a:t>113</a:t>
            </a:fld>
            <a:endParaRPr lang="en-IN"/>
          </a:p>
        </p:txBody>
      </p:sp>
      <p:pic>
        <p:nvPicPr>
          <p:cNvPr id="7" name="Picture 2" descr="C:\Users\CU\Downloads\Logo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CORPORATE ADVISORY BOARD</a:t>
            </a:r>
          </a:p>
        </p:txBody>
      </p:sp>
      <p:sp>
        <p:nvSpPr>
          <p:cNvPr id="9" name="Rectangle 8"/>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Box 9"/>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1" name="TextBox 10"/>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30249075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4992" y="1877140"/>
            <a:ext cx="9147827" cy="4351338"/>
          </a:xfrm>
        </p:spPr>
        <p:txBody>
          <a:bodyPr>
            <a:normAutofit fontScale="92500" lnSpcReduction="20000"/>
          </a:bodyPr>
          <a:lstStyle/>
          <a:p>
            <a:pPr algn="just">
              <a:lnSpc>
                <a:spcPct val="150000"/>
              </a:lnSpc>
            </a:pPr>
            <a:r>
              <a:rPr lang="en-US" dirty="0" smtClean="0"/>
              <a:t>Board of Studies designs and defines the syllabus and curriculum of the course.</a:t>
            </a:r>
          </a:p>
          <a:p>
            <a:pPr algn="just">
              <a:lnSpc>
                <a:spcPct val="150000"/>
              </a:lnSpc>
            </a:pPr>
            <a:r>
              <a:rPr lang="en-US" dirty="0" smtClean="0"/>
              <a:t>Every Board of studies has </a:t>
            </a:r>
            <a:r>
              <a:rPr lang="en-US" b="1" dirty="0" smtClean="0"/>
              <a:t>at least 2 experts</a:t>
            </a:r>
            <a:r>
              <a:rPr lang="en-US" dirty="0" smtClean="0"/>
              <a:t> from the industry.</a:t>
            </a:r>
          </a:p>
          <a:p>
            <a:pPr algn="just">
              <a:lnSpc>
                <a:spcPct val="150000"/>
              </a:lnSpc>
            </a:pPr>
            <a:r>
              <a:rPr lang="en-US" dirty="0" smtClean="0"/>
              <a:t>They provide industrial inputs to develop dynamic curriculum. </a:t>
            </a:r>
          </a:p>
          <a:p>
            <a:pPr algn="just">
              <a:lnSpc>
                <a:spcPct val="150000"/>
              </a:lnSpc>
            </a:pPr>
            <a:r>
              <a:rPr lang="en-US" dirty="0" smtClean="0"/>
              <a:t>Representatives of IBM, Infosys, Quark, L&amp;T, Samsung India, TAFE </a:t>
            </a:r>
            <a:r>
              <a:rPr lang="en-US" dirty="0"/>
              <a:t>Mahindra &amp; Mahindra</a:t>
            </a:r>
            <a:r>
              <a:rPr lang="en-US" dirty="0" smtClean="0"/>
              <a:t>, CSIO, </a:t>
            </a:r>
            <a:r>
              <a:rPr lang="en-US" dirty="0"/>
              <a:t>JREW </a:t>
            </a:r>
            <a:r>
              <a:rPr lang="en-US" dirty="0" smtClean="0"/>
              <a:t>Engineering and many more are members of BOS.</a:t>
            </a:r>
            <a:endParaRPr lang="en-IN" dirty="0"/>
          </a:p>
        </p:txBody>
      </p:sp>
      <p:sp>
        <p:nvSpPr>
          <p:cNvPr id="2" name="Slide Number Placeholder 1"/>
          <p:cNvSpPr>
            <a:spLocks noGrp="1"/>
          </p:cNvSpPr>
          <p:nvPr>
            <p:ph type="sldNum" sz="quarter" idx="12"/>
          </p:nvPr>
        </p:nvSpPr>
        <p:spPr/>
        <p:txBody>
          <a:bodyPr/>
          <a:lstStyle/>
          <a:p>
            <a:fld id="{B2E13C7F-3489-41A5-AE0C-1AF2F2F5F84F}" type="slidenum">
              <a:rPr lang="en-IN" smtClean="0"/>
              <a:pPr/>
              <a:t>114</a:t>
            </a:fld>
            <a:endParaRPr lang="en-IN"/>
          </a:p>
        </p:txBody>
      </p:sp>
      <p:pic>
        <p:nvPicPr>
          <p:cNvPr id="6" name="Picture 2" descr="C:\Users\CU\Downloads\Logo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INDUSTRY EXPERTS IN BOARD OF STUDIES</a:t>
            </a:r>
          </a:p>
        </p:txBody>
      </p:sp>
      <p:sp>
        <p:nvSpPr>
          <p:cNvPr id="8" name="Rectangle 7"/>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TextBox 8"/>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0" name="TextBox 9"/>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398405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20 a.jpg"/>
          <p:cNvPicPr>
            <a:picLocks noChangeAspect="1"/>
          </p:cNvPicPr>
          <p:nvPr/>
        </p:nvPicPr>
        <p:blipFill>
          <a:blip r:embed="rId2" cstate="print"/>
          <a:srcRect l="17142" r="30617"/>
          <a:stretch>
            <a:fillRect/>
          </a:stretch>
        </p:blipFill>
        <p:spPr bwMode="auto">
          <a:xfrm>
            <a:off x="7666229" y="1628801"/>
            <a:ext cx="2531690" cy="4557042"/>
          </a:xfrm>
          <a:prstGeom prst="rect">
            <a:avLst/>
          </a:prstGeom>
          <a:noFill/>
          <a:ln w="9525">
            <a:noFill/>
            <a:miter lim="800000"/>
            <a:headEnd/>
            <a:tailEnd/>
          </a:ln>
        </p:spPr>
      </p:pic>
      <p:sp>
        <p:nvSpPr>
          <p:cNvPr id="2" name="Content Placeholder 2"/>
          <p:cNvSpPr txBox="1">
            <a:spLocks/>
          </p:cNvSpPr>
          <p:nvPr/>
        </p:nvSpPr>
        <p:spPr>
          <a:xfrm>
            <a:off x="1640988" y="1714377"/>
            <a:ext cx="5328592" cy="4824535"/>
          </a:xfrm>
          <a:prstGeom prst="rect">
            <a:avLst/>
          </a:prstGeom>
        </p:spPr>
        <p:txBody>
          <a:bodyPr numCol="1"/>
          <a:lstStyle/>
          <a:p>
            <a:pPr marL="554831" indent="-381000">
              <a:spcBef>
                <a:spcPts val="225"/>
              </a:spcBef>
              <a:spcAft>
                <a:spcPts val="225"/>
              </a:spcAft>
              <a:buFont typeface="Wingdings" panose="05000000000000000000" pitchFamily="2" charset="2"/>
              <a:buChar char="ü"/>
              <a:defRPr/>
            </a:pPr>
            <a:r>
              <a:rPr lang="en-US" altLang="en-US" sz="2400" b="1" dirty="0" smtClean="0">
                <a:latin typeface="+mj-lt"/>
              </a:rPr>
              <a:t>Microsoft Global Technical Support Center</a:t>
            </a:r>
            <a:endParaRPr lang="en-IN" altLang="en-US" sz="2400" b="1" dirty="0" smtClean="0">
              <a:latin typeface="+mj-lt"/>
            </a:endParaRPr>
          </a:p>
          <a:p>
            <a:pPr marL="554831" indent="-381000">
              <a:spcBef>
                <a:spcPts val="225"/>
              </a:spcBef>
              <a:spcAft>
                <a:spcPts val="225"/>
              </a:spcAft>
              <a:buFont typeface="Wingdings" panose="05000000000000000000" pitchFamily="2" charset="2"/>
              <a:buChar char="ü"/>
              <a:defRPr/>
            </a:pPr>
            <a:r>
              <a:rPr lang="en-IN" altLang="en-US" sz="2400" b="1" dirty="0" smtClean="0">
                <a:latin typeface="+mj-lt"/>
              </a:rPr>
              <a:t>Microsoft </a:t>
            </a:r>
            <a:r>
              <a:rPr lang="en-IN" altLang="en-US" sz="2400" b="1" dirty="0">
                <a:latin typeface="+mj-lt"/>
              </a:rPr>
              <a:t>Innovation </a:t>
            </a:r>
            <a:r>
              <a:rPr lang="en-IN" altLang="en-US" sz="2400" b="1" dirty="0" smtClean="0">
                <a:latin typeface="+mj-lt"/>
              </a:rPr>
              <a:t>Centre</a:t>
            </a:r>
            <a:endParaRPr lang="en-IN" altLang="en-US" sz="2400" b="1" dirty="0">
              <a:solidFill>
                <a:srgbClr val="C00000"/>
              </a:solidFill>
              <a:latin typeface="+mj-lt"/>
            </a:endParaRPr>
          </a:p>
          <a:p>
            <a:pPr marL="554831" indent="-381000">
              <a:spcBef>
                <a:spcPts val="225"/>
              </a:spcBef>
              <a:spcAft>
                <a:spcPts val="225"/>
              </a:spcAft>
              <a:buFont typeface="Wingdings" panose="05000000000000000000" pitchFamily="2" charset="2"/>
              <a:buChar char="ü"/>
              <a:defRPr/>
            </a:pPr>
            <a:r>
              <a:rPr lang="en-IN" altLang="en-US" sz="2400" b="1" dirty="0">
                <a:latin typeface="+mj-lt"/>
              </a:rPr>
              <a:t>IBM Software Lab for Emerging Technology </a:t>
            </a:r>
            <a:endParaRPr lang="en-IN" altLang="en-US" sz="2400" b="1" dirty="0" smtClean="0">
              <a:latin typeface="+mj-lt"/>
            </a:endParaRPr>
          </a:p>
          <a:p>
            <a:pPr marL="554831" indent="-381000">
              <a:spcBef>
                <a:spcPts val="225"/>
              </a:spcBef>
              <a:spcAft>
                <a:spcPts val="225"/>
              </a:spcAft>
              <a:buFont typeface="Wingdings" panose="05000000000000000000" pitchFamily="2" charset="2"/>
              <a:buChar char="ü"/>
              <a:defRPr/>
            </a:pPr>
            <a:r>
              <a:rPr lang="en-IN" altLang="en-US" sz="2400" b="1" dirty="0" smtClean="0">
                <a:latin typeface="+mj-lt"/>
              </a:rPr>
              <a:t>Tech </a:t>
            </a:r>
            <a:r>
              <a:rPr lang="en-IN" altLang="en-US" sz="2400" b="1" dirty="0">
                <a:latin typeface="+mj-lt"/>
              </a:rPr>
              <a:t>Mahindra T-School </a:t>
            </a:r>
            <a:endParaRPr lang="en-IN" altLang="en-US" sz="2400" b="1" dirty="0" smtClean="0">
              <a:latin typeface="+mj-lt"/>
            </a:endParaRPr>
          </a:p>
          <a:p>
            <a:pPr marL="554831" indent="-381000">
              <a:spcBef>
                <a:spcPts val="225"/>
              </a:spcBef>
              <a:spcAft>
                <a:spcPts val="225"/>
              </a:spcAft>
              <a:buFont typeface="Wingdings" panose="05000000000000000000" pitchFamily="2" charset="2"/>
              <a:buChar char="ü"/>
              <a:defRPr/>
            </a:pPr>
            <a:r>
              <a:rPr lang="en-IN" altLang="en-US" sz="2400" b="1" dirty="0" smtClean="0">
                <a:latin typeface="+mj-lt"/>
              </a:rPr>
              <a:t>Wipro </a:t>
            </a:r>
            <a:r>
              <a:rPr lang="en-IN" altLang="en-US" sz="2400" b="1" dirty="0">
                <a:latin typeface="+mj-lt"/>
              </a:rPr>
              <a:t>Mission10X Technology Learning </a:t>
            </a:r>
            <a:r>
              <a:rPr lang="en-IN" altLang="en-US" sz="2400" b="1" dirty="0" smtClean="0">
                <a:latin typeface="+mj-lt"/>
              </a:rPr>
              <a:t>Centre</a:t>
            </a:r>
          </a:p>
          <a:p>
            <a:pPr marL="554831" indent="-381000">
              <a:spcBef>
                <a:spcPts val="225"/>
              </a:spcBef>
              <a:spcAft>
                <a:spcPts val="225"/>
              </a:spcAft>
              <a:buFont typeface="Wingdings" panose="05000000000000000000" pitchFamily="2" charset="2"/>
              <a:buChar char="ü"/>
              <a:defRPr/>
            </a:pPr>
            <a:r>
              <a:rPr lang="en-IN" altLang="en-US" sz="2400" dirty="0"/>
              <a:t>IBM Rational SEED </a:t>
            </a:r>
            <a:r>
              <a:rPr lang="en-IN" altLang="en-US" sz="2400" dirty="0" smtClean="0"/>
              <a:t>Lab</a:t>
            </a:r>
            <a:endParaRPr lang="en-IN" altLang="en-US" sz="2400" dirty="0">
              <a:latin typeface="+mj-lt"/>
            </a:endParaRPr>
          </a:p>
          <a:p>
            <a:pPr marL="554831" indent="-381000">
              <a:spcBef>
                <a:spcPts val="225"/>
              </a:spcBef>
              <a:spcAft>
                <a:spcPts val="225"/>
              </a:spcAft>
              <a:buFont typeface="Wingdings" panose="05000000000000000000" pitchFamily="2" charset="2"/>
              <a:buChar char="ü"/>
              <a:defRPr/>
            </a:pPr>
            <a:r>
              <a:rPr lang="en-IN" altLang="en-US" sz="2400" dirty="0" smtClean="0"/>
              <a:t>Oracle </a:t>
            </a:r>
            <a:r>
              <a:rPr lang="en-IN" altLang="en-US" sz="2400" dirty="0"/>
              <a:t>Academy</a:t>
            </a:r>
          </a:p>
        </p:txBody>
      </p:sp>
      <p:sp>
        <p:nvSpPr>
          <p:cNvPr id="3" name="Slide Number Placeholder 2"/>
          <p:cNvSpPr>
            <a:spLocks noGrp="1"/>
          </p:cNvSpPr>
          <p:nvPr>
            <p:ph type="sldNum" sz="quarter" idx="12"/>
          </p:nvPr>
        </p:nvSpPr>
        <p:spPr/>
        <p:txBody>
          <a:bodyPr/>
          <a:lstStyle/>
          <a:p>
            <a:fld id="{B2E13C7F-3489-41A5-AE0C-1AF2F2F5F84F}" type="slidenum">
              <a:rPr lang="en-IN" smtClean="0"/>
              <a:pPr/>
              <a:t>115</a:t>
            </a:fld>
            <a:endParaRPr lang="en-IN"/>
          </a:p>
        </p:txBody>
      </p:sp>
      <p:pic>
        <p:nvPicPr>
          <p:cNvPr id="6" name="Picture 2" descr="C:\Users\CU\Downloads\Logo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sz="3200" b="1" dirty="0">
                <a:solidFill>
                  <a:schemeClr val="bg1"/>
                </a:solidFill>
              </a:rPr>
              <a:t>INDUSTRY COLLABORATIONS</a:t>
            </a:r>
            <a:endParaRPr lang="en-IN" altLang="en-US" sz="3200" b="1" dirty="0">
              <a:solidFill>
                <a:schemeClr val="bg1"/>
              </a:solidFill>
            </a:endParaRPr>
          </a:p>
        </p:txBody>
      </p:sp>
      <p:sp>
        <p:nvSpPr>
          <p:cNvPr id="9" name="Rectangle 8"/>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Box 9"/>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1" name="TextBox 10"/>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688723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181352" y="2266951"/>
            <a:ext cx="4070747" cy="3811191"/>
          </a:xfrm>
          <a:prstGeom prst="rect">
            <a:avLst/>
          </a:prstGeom>
        </p:spPr>
        <p:txBody>
          <a:bodyPr/>
          <a:lstStyle/>
          <a:p>
            <a:pPr marL="257175" indent="-257175">
              <a:spcBef>
                <a:spcPts val="450"/>
              </a:spcBef>
              <a:spcAft>
                <a:spcPts val="450"/>
              </a:spcAft>
              <a:buFont typeface="Arial" pitchFamily="34" charset="0"/>
              <a:buChar char="•"/>
              <a:defRPr/>
            </a:pPr>
            <a:endParaRPr lang="en-IN" altLang="en-US" sz="1350" b="1" dirty="0">
              <a:latin typeface="Book Antiqua" pitchFamily="18" charset="0"/>
            </a:endParaRPr>
          </a:p>
        </p:txBody>
      </p:sp>
      <p:sp>
        <p:nvSpPr>
          <p:cNvPr id="51206" name="Rectangle 5"/>
          <p:cNvSpPr>
            <a:spLocks noChangeArrowheads="1"/>
          </p:cNvSpPr>
          <p:nvPr/>
        </p:nvSpPr>
        <p:spPr bwMode="auto">
          <a:xfrm>
            <a:off x="1559496" y="1700809"/>
            <a:ext cx="5328592" cy="4121641"/>
          </a:xfrm>
          <a:prstGeom prst="rect">
            <a:avLst/>
          </a:prstGeom>
          <a:noFill/>
          <a:ln w="9525">
            <a:noFill/>
            <a:miter lim="800000"/>
            <a:headEnd/>
            <a:tailEnd/>
          </a:ln>
        </p:spPr>
        <p:txBody>
          <a:bodyPr wrap="square">
            <a:spAutoFit/>
          </a:bodyPr>
          <a:lstStyle/>
          <a:p>
            <a:pPr marL="554831" indent="-381000">
              <a:spcBef>
                <a:spcPts val="225"/>
              </a:spcBef>
              <a:spcAft>
                <a:spcPts val="225"/>
              </a:spcAft>
              <a:buFont typeface="Wingdings" panose="05000000000000000000" pitchFamily="2" charset="2"/>
              <a:buChar char="ü"/>
              <a:defRPr/>
            </a:pPr>
            <a:r>
              <a:rPr lang="en-IN" altLang="en-US" sz="2400" b="1" dirty="0">
                <a:latin typeface="+mj-lt"/>
              </a:rPr>
              <a:t>MOU with ITC </a:t>
            </a:r>
            <a:r>
              <a:rPr lang="en-IN" altLang="en-US" sz="2400" b="1" dirty="0" err="1" smtClean="0">
                <a:latin typeface="+mj-lt"/>
              </a:rPr>
              <a:t>Infotech</a:t>
            </a:r>
            <a:endParaRPr lang="en-IN" altLang="en-US" sz="2400" b="1" dirty="0" smtClean="0">
              <a:latin typeface="+mj-lt"/>
            </a:endParaRPr>
          </a:p>
          <a:p>
            <a:pPr marL="554831" indent="-381000">
              <a:spcBef>
                <a:spcPts val="225"/>
              </a:spcBef>
              <a:spcAft>
                <a:spcPts val="225"/>
              </a:spcAft>
              <a:buFont typeface="Wingdings" panose="05000000000000000000" pitchFamily="2" charset="2"/>
              <a:buChar char="ü"/>
              <a:defRPr/>
            </a:pPr>
            <a:r>
              <a:rPr lang="en-IN" altLang="en-US" sz="2400" dirty="0"/>
              <a:t>MOU with </a:t>
            </a:r>
            <a:r>
              <a:rPr lang="en-IN" altLang="en-US" sz="2400" dirty="0" err="1" smtClean="0"/>
              <a:t>Infogain</a:t>
            </a:r>
            <a:endParaRPr lang="en-IN" altLang="en-US" sz="2400" dirty="0">
              <a:latin typeface="+mj-lt"/>
            </a:endParaRPr>
          </a:p>
          <a:p>
            <a:pPr marL="554831" indent="-381000">
              <a:spcBef>
                <a:spcPts val="225"/>
              </a:spcBef>
              <a:spcAft>
                <a:spcPts val="225"/>
              </a:spcAft>
              <a:buFont typeface="Wingdings" panose="05000000000000000000" pitchFamily="2" charset="2"/>
              <a:buChar char="ü"/>
              <a:defRPr/>
            </a:pPr>
            <a:r>
              <a:rPr lang="en-IN" altLang="en-US" sz="2400" b="1" dirty="0">
                <a:latin typeface="+mj-lt"/>
              </a:rPr>
              <a:t>MOU with Holiday Inn(Inter Continental Group)</a:t>
            </a:r>
          </a:p>
          <a:p>
            <a:pPr marL="598885" indent="-381000">
              <a:spcBef>
                <a:spcPts val="450"/>
              </a:spcBef>
              <a:spcAft>
                <a:spcPts val="450"/>
              </a:spcAft>
              <a:buFont typeface="Wingdings" panose="05000000000000000000" pitchFamily="2" charset="2"/>
              <a:buChar char="ü"/>
            </a:pPr>
            <a:r>
              <a:rPr lang="en-US" altLang="en-US" sz="2400" b="1" dirty="0" smtClean="0">
                <a:latin typeface="+mj-lt"/>
              </a:rPr>
              <a:t>Mentor </a:t>
            </a:r>
            <a:r>
              <a:rPr lang="en-US" altLang="en-US" sz="2400" b="1" dirty="0">
                <a:latin typeface="+mj-lt"/>
              </a:rPr>
              <a:t>Graphics University </a:t>
            </a:r>
            <a:r>
              <a:rPr lang="en-US" altLang="en-US" sz="2400" b="1" dirty="0" smtClean="0">
                <a:latin typeface="+mj-lt"/>
              </a:rPr>
              <a:t>Scheme</a:t>
            </a:r>
          </a:p>
          <a:p>
            <a:pPr marL="598885" indent="-381000">
              <a:spcBef>
                <a:spcPts val="450"/>
              </a:spcBef>
              <a:spcAft>
                <a:spcPts val="450"/>
              </a:spcAft>
              <a:buFont typeface="Wingdings" panose="05000000000000000000" pitchFamily="2" charset="2"/>
              <a:buChar char="ü"/>
            </a:pPr>
            <a:r>
              <a:rPr lang="en-US" altLang="en-US" sz="2400" b="1" dirty="0" smtClean="0">
                <a:latin typeface="+mj-lt"/>
              </a:rPr>
              <a:t>MSC Center of Excellence</a:t>
            </a:r>
            <a:endParaRPr lang="en-US" altLang="en-US" sz="2400" b="1" dirty="0">
              <a:latin typeface="+mj-lt"/>
            </a:endParaRPr>
          </a:p>
          <a:p>
            <a:pPr marL="598885" indent="-381000">
              <a:spcBef>
                <a:spcPts val="450"/>
              </a:spcBef>
              <a:spcAft>
                <a:spcPts val="450"/>
              </a:spcAft>
              <a:buFont typeface="Wingdings" panose="05000000000000000000" pitchFamily="2" charset="2"/>
              <a:buChar char="ü"/>
            </a:pPr>
            <a:r>
              <a:rPr lang="en-IN" altLang="en-US" sz="2400" b="1" dirty="0">
                <a:latin typeface="+mj-lt"/>
              </a:rPr>
              <a:t>EMC Academic Alliance</a:t>
            </a:r>
          </a:p>
          <a:p>
            <a:pPr marL="598885" indent="-381000">
              <a:spcBef>
                <a:spcPts val="450"/>
              </a:spcBef>
              <a:spcAft>
                <a:spcPts val="450"/>
              </a:spcAft>
              <a:buFont typeface="Wingdings" panose="05000000000000000000" pitchFamily="2" charset="2"/>
              <a:buChar char="ü"/>
            </a:pPr>
            <a:r>
              <a:rPr lang="en-IN" altLang="en-US" sz="2400" b="1" dirty="0">
                <a:latin typeface="+mj-lt"/>
              </a:rPr>
              <a:t>Unisys Academic Collaboration</a:t>
            </a:r>
          </a:p>
          <a:p>
            <a:pPr marL="598885" indent="-381000">
              <a:spcBef>
                <a:spcPts val="450"/>
              </a:spcBef>
              <a:spcAft>
                <a:spcPts val="450"/>
              </a:spcAft>
              <a:buFont typeface="Wingdings" panose="05000000000000000000" pitchFamily="2" charset="2"/>
              <a:buChar char="ü"/>
            </a:pPr>
            <a:r>
              <a:rPr lang="en-US" altLang="en-US" sz="2400" b="1" dirty="0">
                <a:latin typeface="+mj-lt"/>
              </a:rPr>
              <a:t>Mahindra &amp; Mahindra T-School</a:t>
            </a:r>
            <a:endParaRPr lang="en-IN" altLang="en-US" sz="2400" b="1" dirty="0">
              <a:latin typeface="+mj-lt"/>
            </a:endParaRPr>
          </a:p>
        </p:txBody>
      </p:sp>
      <p:pic>
        <p:nvPicPr>
          <p:cNvPr id="7" name="Picture 5" descr="20 a.jpg"/>
          <p:cNvPicPr>
            <a:picLocks noChangeAspect="1"/>
          </p:cNvPicPr>
          <p:nvPr/>
        </p:nvPicPr>
        <p:blipFill>
          <a:blip r:embed="rId2" cstate="print"/>
          <a:srcRect l="17142" r="30617"/>
          <a:stretch>
            <a:fillRect/>
          </a:stretch>
        </p:blipFill>
        <p:spPr bwMode="auto">
          <a:xfrm>
            <a:off x="7669832" y="1628801"/>
            <a:ext cx="2530624" cy="4555123"/>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B2E13C7F-3489-41A5-AE0C-1AF2F2F5F84F}" type="slidenum">
              <a:rPr lang="en-IN" smtClean="0"/>
              <a:pPr/>
              <a:t>116</a:t>
            </a:fld>
            <a:endParaRPr lang="en-IN"/>
          </a:p>
        </p:txBody>
      </p:sp>
      <p:pic>
        <p:nvPicPr>
          <p:cNvPr id="9" name="Picture 2" descr="C:\Users\CU\Downloads\Logo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sz="3200" b="1" dirty="0">
                <a:solidFill>
                  <a:schemeClr val="bg1"/>
                </a:solidFill>
              </a:rPr>
              <a:t>INDUSTRY COLLABORATIONS</a:t>
            </a:r>
            <a:endParaRPr lang="en-IN" altLang="en-US" sz="3200" b="1" dirty="0">
              <a:solidFill>
                <a:schemeClr val="bg1"/>
              </a:solidFill>
            </a:endParaRPr>
          </a:p>
        </p:txBody>
      </p:sp>
      <p:sp>
        <p:nvSpPr>
          <p:cNvPr id="11" name="Rectangle 10"/>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TextBox 11"/>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3" name="TextBox 12"/>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1718914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1362485" y="1490496"/>
            <a:ext cx="4733499" cy="4865854"/>
          </a:xfrm>
        </p:spPr>
        <p:txBody>
          <a:bodyPr>
            <a:normAutofit/>
          </a:bodyPr>
          <a:lstStyle/>
          <a:p>
            <a:r>
              <a:rPr lang="en-US" sz="2400" dirty="0" smtClean="0"/>
              <a:t>Under IGTSC program of Microsoft, only 3 Universities in India have such centers.</a:t>
            </a:r>
          </a:p>
          <a:p>
            <a:r>
              <a:rPr lang="en-US" sz="2400" dirty="0" smtClean="0"/>
              <a:t>Microsoft will adopt and mentor the students from 1</a:t>
            </a:r>
            <a:r>
              <a:rPr lang="en-US" sz="2400" baseline="30000" dirty="0" smtClean="0"/>
              <a:t>st</a:t>
            </a:r>
            <a:r>
              <a:rPr lang="en-US" sz="2400" dirty="0" smtClean="0"/>
              <a:t> year itself.</a:t>
            </a:r>
          </a:p>
          <a:p>
            <a:r>
              <a:rPr lang="en-US" sz="2400" dirty="0" smtClean="0"/>
              <a:t>Opportunity to Study latest &amp; futuristic technologies.</a:t>
            </a:r>
          </a:p>
          <a:p>
            <a:r>
              <a:rPr lang="en-US" sz="2400" dirty="0" smtClean="0"/>
              <a:t>Master Trainers from Microsoft.</a:t>
            </a:r>
          </a:p>
          <a:p>
            <a:r>
              <a:rPr lang="en-US" sz="2400" dirty="0" smtClean="0"/>
              <a:t>Students will be hired by Microsoft upon successful completion.</a:t>
            </a:r>
          </a:p>
          <a:p>
            <a:r>
              <a:rPr lang="en-US" sz="2400" dirty="0" smtClean="0"/>
              <a:t>Stipend based internship program</a:t>
            </a:r>
            <a:endParaRPr lang="en-IN" sz="2400"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94610" y="1391495"/>
            <a:ext cx="3631980" cy="4964855"/>
          </a:xfrm>
          <a:prstGeom prst="rect">
            <a:avLst/>
          </a:prstGeom>
        </p:spPr>
      </p:pic>
      <p:sp>
        <p:nvSpPr>
          <p:cNvPr id="2" name="Slide Number Placeholder 1"/>
          <p:cNvSpPr>
            <a:spLocks noGrp="1"/>
          </p:cNvSpPr>
          <p:nvPr>
            <p:ph type="sldNum" sz="quarter" idx="12"/>
          </p:nvPr>
        </p:nvSpPr>
        <p:spPr/>
        <p:txBody>
          <a:bodyPr/>
          <a:lstStyle/>
          <a:p>
            <a:fld id="{B2E13C7F-3489-41A5-AE0C-1AF2F2F5F84F}" type="slidenum">
              <a:rPr lang="en-IN" smtClean="0"/>
              <a:pPr/>
              <a:t>117</a:t>
            </a:fld>
            <a:endParaRPr lang="en-IN"/>
          </a:p>
        </p:txBody>
      </p:sp>
      <p:pic>
        <p:nvPicPr>
          <p:cNvPr id="7" name="Picture 2" descr="C:\Users\CU\Downloads\Logo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INDIA GLOBAL TECHNICAL SUPPORT CENTER (IGTSC)</a:t>
            </a:r>
            <a:endParaRPr lang="en-IN" altLang="en-US" sz="3200" b="1" dirty="0">
              <a:solidFill>
                <a:schemeClr val="bg1"/>
              </a:solidFill>
            </a:endParaRPr>
          </a:p>
        </p:txBody>
      </p:sp>
      <p:sp>
        <p:nvSpPr>
          <p:cNvPr id="11" name="Rectangle 10"/>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TextBox 11"/>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3" name="TextBox 12"/>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227242080"/>
      </p:ext>
    </p:extLst>
  </p:cSld>
  <p:clrMapOvr>
    <a:masterClrMapping/>
  </p:clrMapOvr>
  <p:transition spd="slow">
    <p:push dir="u"/>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9923" y="1786892"/>
            <a:ext cx="4038600" cy="2209799"/>
          </a:xfrm>
        </p:spPr>
        <p:txBody>
          <a:bodyPr>
            <a:noAutofit/>
          </a:bodyPr>
          <a:lstStyle/>
          <a:p>
            <a:pPr>
              <a:buFont typeface="Wingdings" pitchFamily="2" charset="2"/>
              <a:buChar char="§"/>
            </a:pPr>
            <a:r>
              <a:rPr lang="en-US" sz="2200" dirty="0"/>
              <a:t>Only 97 centers in the world.</a:t>
            </a:r>
          </a:p>
          <a:p>
            <a:pPr>
              <a:buFont typeface="Wingdings" pitchFamily="2" charset="2"/>
              <a:buChar char="§"/>
            </a:pPr>
            <a:r>
              <a:rPr lang="en-US" sz="2200" dirty="0"/>
              <a:t>Access to Microsoft White Pages</a:t>
            </a:r>
          </a:p>
          <a:p>
            <a:pPr>
              <a:buFont typeface="Wingdings" pitchFamily="2" charset="2"/>
              <a:buChar char="§"/>
            </a:pPr>
            <a:r>
              <a:rPr lang="en-US" sz="2200" dirty="0"/>
              <a:t>Connections with MIC’s across world</a:t>
            </a:r>
            <a:endParaRPr lang="en-IN" sz="2200" dirty="0"/>
          </a:p>
        </p:txBody>
      </p:sp>
      <p:pic>
        <p:nvPicPr>
          <p:cNvPr id="7" name="Picture 2" descr="C:\Users\Sahil\Desktop\Microsoft Innovation Center\Pic 3.JPG"/>
          <p:cNvPicPr>
            <a:picLocks noChangeAspect="1" noChangeArrowheads="1"/>
          </p:cNvPicPr>
          <p:nvPr/>
        </p:nvPicPr>
        <p:blipFill>
          <a:blip r:embed="rId2" cstate="print"/>
          <a:srcRect/>
          <a:stretch>
            <a:fillRect/>
          </a:stretch>
        </p:blipFill>
        <p:spPr bwMode="auto">
          <a:xfrm>
            <a:off x="5580090" y="1937182"/>
            <a:ext cx="5791200" cy="30660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Content Placeholder 2"/>
          <p:cNvSpPr txBox="1">
            <a:spLocks/>
          </p:cNvSpPr>
          <p:nvPr/>
        </p:nvSpPr>
        <p:spPr>
          <a:xfrm>
            <a:off x="1459923" y="3615501"/>
            <a:ext cx="4038600" cy="1905000"/>
          </a:xfrm>
          <a:prstGeom prst="rect">
            <a:avLst/>
          </a:prstGeom>
        </p:spPr>
        <p:txBody>
          <a:bodyPr vert="horz" lIns="91440" tIns="45720" rIns="91440" bIns="45720" rtlCol="0">
            <a:normAutofit/>
          </a:bodyPr>
          <a:lstStyle/>
          <a:p>
            <a:pPr marL="342900" indent="-342900">
              <a:spcBef>
                <a:spcPct val="20000"/>
              </a:spcBef>
              <a:buFont typeface="Wingdings" pitchFamily="2" charset="2"/>
              <a:buChar char="§"/>
              <a:defRPr/>
            </a:pPr>
            <a:r>
              <a:rPr lang="en-US" sz="2200" dirty="0"/>
              <a:t>North India’s Only Center</a:t>
            </a:r>
          </a:p>
          <a:p>
            <a:pPr marL="342900" indent="-342900">
              <a:spcBef>
                <a:spcPct val="20000"/>
              </a:spcBef>
              <a:buFont typeface="Wingdings" pitchFamily="2" charset="2"/>
              <a:buChar char="§"/>
              <a:defRPr/>
            </a:pPr>
            <a:r>
              <a:rPr lang="en-US" sz="2200" dirty="0"/>
              <a:t>A</a:t>
            </a:r>
            <a:r>
              <a:rPr lang="en-US" sz="2200" dirty="0" err="1"/>
              <a:t>ccess</a:t>
            </a:r>
            <a:r>
              <a:rPr lang="en-US" sz="2200" dirty="0"/>
              <a:t> to latest Microsoft Software</a:t>
            </a:r>
          </a:p>
          <a:p>
            <a:pPr marL="342900" indent="-342900">
              <a:spcBef>
                <a:spcPct val="20000"/>
              </a:spcBef>
              <a:buFont typeface="Wingdings" pitchFamily="2" charset="2"/>
              <a:buChar char="§"/>
            </a:pPr>
            <a:r>
              <a:rPr lang="en-US" sz="2200" dirty="0"/>
              <a:t>Trainings and Competitions</a:t>
            </a:r>
          </a:p>
          <a:p>
            <a:pPr marL="342900" indent="-342900">
              <a:spcBef>
                <a:spcPct val="20000"/>
              </a:spcBef>
              <a:defRPr/>
            </a:pPr>
            <a:endParaRPr lang="en-US" sz="2200" dirty="0"/>
          </a:p>
        </p:txBody>
      </p:sp>
      <p:sp>
        <p:nvSpPr>
          <p:cNvPr id="9" name="TextBox 8"/>
          <p:cNvSpPr txBox="1"/>
          <p:nvPr/>
        </p:nvSpPr>
        <p:spPr>
          <a:xfrm>
            <a:off x="5673462" y="4974417"/>
            <a:ext cx="5640946" cy="923330"/>
          </a:xfrm>
          <a:prstGeom prst="rect">
            <a:avLst/>
          </a:prstGeom>
          <a:noFill/>
        </p:spPr>
        <p:txBody>
          <a:bodyPr wrap="square" rtlCol="0">
            <a:spAutoFit/>
          </a:bodyPr>
          <a:lstStyle/>
          <a:p>
            <a:pPr algn="ctr"/>
            <a:r>
              <a:rPr lang="en-IN" b="1" dirty="0" smtClean="0"/>
              <a:t>MR. JOSEPH LANDES, GM, MICROSOFT INAUGURATING NORTH INDIA’S ONLY MICROSOFT INNOVATION CENTRE AT CHANDIGARH UNIVERSITY</a:t>
            </a:r>
            <a:endParaRPr lang="en-IN" b="1" dirty="0"/>
          </a:p>
        </p:txBody>
      </p:sp>
      <p:sp>
        <p:nvSpPr>
          <p:cNvPr id="2" name="Slide Number Placeholder 1"/>
          <p:cNvSpPr>
            <a:spLocks noGrp="1"/>
          </p:cNvSpPr>
          <p:nvPr>
            <p:ph type="sldNum" sz="quarter" idx="12"/>
          </p:nvPr>
        </p:nvSpPr>
        <p:spPr/>
        <p:txBody>
          <a:bodyPr/>
          <a:lstStyle/>
          <a:p>
            <a:fld id="{B2E13C7F-3489-41A5-AE0C-1AF2F2F5F84F}" type="slidenum">
              <a:rPr lang="en-IN" smtClean="0"/>
              <a:pPr/>
              <a:t>118</a:t>
            </a:fld>
            <a:endParaRPr lang="en-IN"/>
          </a:p>
        </p:txBody>
      </p:sp>
      <p:pic>
        <p:nvPicPr>
          <p:cNvPr id="10" name="Picture 2" descr="C:\Users\CU\Downloads\Logo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MICROSOFT INNOVATION CENTER</a:t>
            </a:r>
            <a:endParaRPr lang="en-IN" altLang="en-US" sz="3200" b="1" dirty="0">
              <a:solidFill>
                <a:schemeClr val="bg1"/>
              </a:solidFill>
            </a:endParaRPr>
          </a:p>
        </p:txBody>
      </p:sp>
      <p:sp>
        <p:nvSpPr>
          <p:cNvPr id="12" name="Rectangle 11"/>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TextBox 12"/>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4" name="TextBox 13"/>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4235917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438384" y="1201928"/>
            <a:ext cx="7315200" cy="830997"/>
          </a:xfrm>
          <a:prstGeom prst="rect">
            <a:avLst/>
          </a:prstGeom>
          <a:noFill/>
        </p:spPr>
        <p:txBody>
          <a:bodyPr wrap="square" rtlCol="0">
            <a:spAutoFit/>
          </a:bodyPr>
          <a:lstStyle/>
          <a:p>
            <a:pPr algn="ctr"/>
            <a:r>
              <a:rPr lang="en-US" sz="2400" b="1" dirty="0">
                <a:solidFill>
                  <a:srgbClr val="C00000"/>
                </a:solidFill>
              </a:rPr>
              <a:t>India’s First Software Lab offering Futuristic Technologies </a:t>
            </a:r>
            <a:endParaRPr lang="en-IN" sz="2400" b="1" dirty="0">
              <a:solidFill>
                <a:srgbClr val="C00000"/>
              </a:solidFill>
            </a:endParaRPr>
          </a:p>
        </p:txBody>
      </p:sp>
      <p:pic>
        <p:nvPicPr>
          <p:cNvPr id="11266" name="Picture 2" descr="C:\Users\cu\Downloads\Logos\ibm-cu.jpg"/>
          <p:cNvPicPr>
            <a:picLocks noChangeAspect="1" noChangeArrowheads="1"/>
          </p:cNvPicPr>
          <p:nvPr/>
        </p:nvPicPr>
        <p:blipFill rotWithShape="1">
          <a:blip r:embed="rId2" cstate="print"/>
          <a:srcRect l="20930"/>
          <a:stretch/>
        </p:blipFill>
        <p:spPr bwMode="auto">
          <a:xfrm>
            <a:off x="1961069" y="1994657"/>
            <a:ext cx="8904669" cy="4298950"/>
          </a:xfrm>
          <a:prstGeom prst="rect">
            <a:avLst/>
          </a:prstGeom>
          <a:noFill/>
          <a:ln>
            <a:solidFill>
              <a:srgbClr val="002060"/>
            </a:solidFill>
          </a:ln>
        </p:spPr>
      </p:pic>
      <p:sp>
        <p:nvSpPr>
          <p:cNvPr id="2" name="Slide Number Placeholder 1"/>
          <p:cNvSpPr>
            <a:spLocks noGrp="1"/>
          </p:cNvSpPr>
          <p:nvPr>
            <p:ph type="sldNum" sz="quarter" idx="12"/>
          </p:nvPr>
        </p:nvSpPr>
        <p:spPr/>
        <p:txBody>
          <a:bodyPr/>
          <a:lstStyle/>
          <a:p>
            <a:fld id="{B2E13C7F-3489-41A5-AE0C-1AF2F2F5F84F}" type="slidenum">
              <a:rPr lang="en-IN" smtClean="0"/>
              <a:pPr/>
              <a:t>119</a:t>
            </a:fld>
            <a:endParaRPr lang="en-IN"/>
          </a:p>
        </p:txBody>
      </p:sp>
      <p:pic>
        <p:nvPicPr>
          <p:cNvPr id="6" name="Picture 2" descr="C:\Users\CU\Downloads\Logo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IBM LAB FOR EMERGING TECHNOLOGIES</a:t>
            </a:r>
            <a:endParaRPr lang="en-IN" altLang="en-US" sz="3200" b="1" dirty="0">
              <a:solidFill>
                <a:schemeClr val="bg1"/>
              </a:solidFill>
            </a:endParaRPr>
          </a:p>
        </p:txBody>
      </p:sp>
      <p:sp>
        <p:nvSpPr>
          <p:cNvPr id="10" name="Rectangle 9"/>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TextBox 10"/>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2" name="TextBox 11"/>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3807240563"/>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963062488"/>
              </p:ext>
            </p:extLst>
          </p:nvPr>
        </p:nvGraphicFramePr>
        <p:xfrm>
          <a:off x="2341466" y="1955162"/>
          <a:ext cx="8136659" cy="4416552"/>
        </p:xfrm>
        <a:graphic>
          <a:graphicData uri="http://schemas.openxmlformats.org/drawingml/2006/table">
            <a:tbl>
              <a:tblPr>
                <a:tableStyleId>{D7AC3CCA-C797-4891-BE02-D94E43425B78}</a:tableStyleId>
              </a:tblPr>
              <a:tblGrid>
                <a:gridCol w="6297256"/>
                <a:gridCol w="1839403"/>
              </a:tblGrid>
              <a:tr h="278388">
                <a:tc>
                  <a:txBody>
                    <a:bodyPr/>
                    <a:lstStyle/>
                    <a:p>
                      <a:pPr marL="0" marR="0">
                        <a:lnSpc>
                          <a:spcPct val="115000"/>
                        </a:lnSpc>
                        <a:spcBef>
                          <a:spcPts val="0"/>
                        </a:spcBef>
                        <a:spcAft>
                          <a:spcPts val="0"/>
                        </a:spcAft>
                      </a:pPr>
                      <a:r>
                        <a:rPr lang="en-US" sz="1800" b="1" dirty="0">
                          <a:latin typeface="+mn-lt"/>
                        </a:rPr>
                        <a:t>	Course</a:t>
                      </a:r>
                      <a:endParaRPr lang="en-US" sz="1800" b="1" dirty="0">
                        <a:solidFill>
                          <a:schemeClr val="tx1"/>
                        </a:solidFill>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b="1" dirty="0">
                          <a:latin typeface="+mn-lt"/>
                        </a:rPr>
                        <a:t>Duration</a:t>
                      </a:r>
                      <a:endParaRPr lang="en-US" sz="1800" b="1" dirty="0">
                        <a:solidFill>
                          <a:schemeClr val="tx1"/>
                        </a:solidFill>
                        <a:latin typeface="+mn-lt"/>
                        <a:ea typeface="Calibri"/>
                        <a:cs typeface="Times New Roman"/>
                      </a:endParaRPr>
                    </a:p>
                  </a:txBody>
                  <a:tcPr marL="68580" marR="68580" marT="0" marB="0"/>
                </a:tc>
              </a:tr>
              <a:tr h="278388">
                <a:tc>
                  <a:txBody>
                    <a:bodyPr/>
                    <a:lstStyle/>
                    <a:p>
                      <a:pPr marL="0" marR="0">
                        <a:lnSpc>
                          <a:spcPct val="115000"/>
                        </a:lnSpc>
                        <a:spcBef>
                          <a:spcPts val="0"/>
                        </a:spcBef>
                        <a:spcAft>
                          <a:spcPts val="0"/>
                        </a:spcAft>
                      </a:pPr>
                      <a:r>
                        <a:rPr lang="en-US" sz="1800" dirty="0">
                          <a:latin typeface="+mn-lt"/>
                        </a:rPr>
                        <a:t>Computer Science &amp; Engineering (CSE)</a:t>
                      </a:r>
                      <a:endParaRPr lang="en-US" sz="1800" dirty="0">
                        <a:solidFill>
                          <a:schemeClr val="tx1"/>
                        </a:solidFill>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a:latin typeface="+mn-lt"/>
                        </a:rPr>
                        <a:t>4 Years</a:t>
                      </a:r>
                      <a:endParaRPr lang="en-US" sz="1800">
                        <a:solidFill>
                          <a:schemeClr val="tx1"/>
                        </a:solidFill>
                        <a:latin typeface="+mn-lt"/>
                        <a:ea typeface="Calibri"/>
                        <a:cs typeface="Times New Roman"/>
                      </a:endParaRPr>
                    </a:p>
                  </a:txBody>
                  <a:tcPr marL="68580" marR="68580" marT="0" marB="0"/>
                </a:tc>
              </a:tr>
              <a:tr h="278388">
                <a:tc>
                  <a:txBody>
                    <a:bodyPr/>
                    <a:lstStyle/>
                    <a:p>
                      <a:pPr marL="0" marR="0">
                        <a:lnSpc>
                          <a:spcPct val="115000"/>
                        </a:lnSpc>
                        <a:spcBef>
                          <a:spcPts val="1000"/>
                        </a:spcBef>
                        <a:spcAft>
                          <a:spcPts val="0"/>
                        </a:spcAft>
                      </a:pPr>
                      <a:r>
                        <a:rPr lang="en-US" sz="1800" dirty="0">
                          <a:latin typeface="+mn-lt"/>
                        </a:rPr>
                        <a:t>Mechanical Engineering (ME)</a:t>
                      </a:r>
                      <a:endParaRPr lang="en-US" sz="1800" b="1" dirty="0">
                        <a:solidFill>
                          <a:schemeClr val="tx1"/>
                        </a:solidFill>
                        <a:latin typeface="+mn-lt"/>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800" dirty="0">
                          <a:latin typeface="+mn-lt"/>
                        </a:rPr>
                        <a:t>4 Years</a:t>
                      </a:r>
                      <a:endParaRPr lang="en-US" sz="1800" dirty="0">
                        <a:solidFill>
                          <a:schemeClr val="tx1"/>
                        </a:solidFill>
                        <a:latin typeface="+mn-lt"/>
                        <a:ea typeface="Calibri"/>
                        <a:cs typeface="Times New Roman"/>
                      </a:endParaRPr>
                    </a:p>
                  </a:txBody>
                  <a:tcPr marL="68580" marR="68580" marT="0" marB="0"/>
                </a:tc>
              </a:tr>
              <a:tr h="278388">
                <a:tc>
                  <a:txBody>
                    <a:bodyPr/>
                    <a:lstStyle/>
                    <a:p>
                      <a:pPr marL="0" marR="0">
                        <a:lnSpc>
                          <a:spcPct val="115000"/>
                        </a:lnSpc>
                        <a:spcBef>
                          <a:spcPts val="1000"/>
                        </a:spcBef>
                        <a:spcAft>
                          <a:spcPts val="0"/>
                        </a:spcAft>
                      </a:pPr>
                      <a:r>
                        <a:rPr lang="en-US" sz="1800" dirty="0">
                          <a:latin typeface="+mn-lt"/>
                        </a:rPr>
                        <a:t>Electronics and communication Engineering (ECE) </a:t>
                      </a:r>
                      <a:endParaRPr lang="en-US" sz="1800" b="1" dirty="0">
                        <a:solidFill>
                          <a:schemeClr val="tx1"/>
                        </a:solidFill>
                        <a:latin typeface="+mn-lt"/>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800">
                          <a:latin typeface="+mn-lt"/>
                        </a:rPr>
                        <a:t>4 Years</a:t>
                      </a:r>
                      <a:endParaRPr lang="en-US" sz="1800">
                        <a:solidFill>
                          <a:schemeClr val="tx1"/>
                        </a:solidFill>
                        <a:latin typeface="+mn-lt"/>
                        <a:ea typeface="Calibri"/>
                        <a:cs typeface="Times New Roman"/>
                      </a:endParaRPr>
                    </a:p>
                  </a:txBody>
                  <a:tcPr marL="68580" marR="68580" marT="0" marB="0"/>
                </a:tc>
              </a:tr>
              <a:tr h="278388">
                <a:tc>
                  <a:txBody>
                    <a:bodyPr/>
                    <a:lstStyle/>
                    <a:p>
                      <a:pPr marL="0" marR="0">
                        <a:lnSpc>
                          <a:spcPct val="115000"/>
                        </a:lnSpc>
                        <a:spcBef>
                          <a:spcPts val="1000"/>
                        </a:spcBef>
                        <a:spcAft>
                          <a:spcPts val="0"/>
                        </a:spcAft>
                      </a:pPr>
                      <a:r>
                        <a:rPr lang="en-US" sz="1800" dirty="0">
                          <a:latin typeface="+mn-lt"/>
                        </a:rPr>
                        <a:t>Electrical and Electronics Engineering (EEE)</a:t>
                      </a:r>
                      <a:endParaRPr lang="en-US" sz="1800" b="1" dirty="0">
                        <a:solidFill>
                          <a:schemeClr val="tx1"/>
                        </a:solidFill>
                        <a:latin typeface="+mn-lt"/>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800" dirty="0" smtClean="0">
                          <a:latin typeface="+mn-lt"/>
                        </a:rPr>
                        <a:t>4 </a:t>
                      </a:r>
                      <a:r>
                        <a:rPr lang="en-US" sz="1800" dirty="0">
                          <a:latin typeface="+mn-lt"/>
                        </a:rPr>
                        <a:t>Years</a:t>
                      </a:r>
                      <a:endParaRPr lang="en-US" sz="1800" dirty="0">
                        <a:solidFill>
                          <a:schemeClr val="tx1"/>
                        </a:solidFill>
                        <a:latin typeface="+mn-lt"/>
                        <a:ea typeface="Calibri"/>
                        <a:cs typeface="Times New Roman"/>
                      </a:endParaRPr>
                    </a:p>
                  </a:txBody>
                  <a:tcPr marL="68580" marR="68580" marT="0" marB="0"/>
                </a:tc>
              </a:tr>
              <a:tr h="278388">
                <a:tc>
                  <a:txBody>
                    <a:bodyPr/>
                    <a:lstStyle/>
                    <a:p>
                      <a:pPr marL="0" marR="0">
                        <a:lnSpc>
                          <a:spcPct val="115000"/>
                        </a:lnSpc>
                        <a:spcBef>
                          <a:spcPts val="1000"/>
                        </a:spcBef>
                        <a:spcAft>
                          <a:spcPts val="0"/>
                        </a:spcAft>
                      </a:pPr>
                      <a:r>
                        <a:rPr lang="en-US" sz="1800" dirty="0">
                          <a:latin typeface="+mn-lt"/>
                        </a:rPr>
                        <a:t>Civil Engineering (CE)</a:t>
                      </a:r>
                      <a:endParaRPr lang="en-US" sz="1800" b="1" dirty="0">
                        <a:solidFill>
                          <a:schemeClr val="tx1"/>
                        </a:solidFill>
                        <a:latin typeface="+mn-lt"/>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800">
                          <a:latin typeface="+mn-lt"/>
                        </a:rPr>
                        <a:t>4 Years</a:t>
                      </a:r>
                      <a:endParaRPr lang="en-US" sz="1800">
                        <a:solidFill>
                          <a:schemeClr val="tx1"/>
                        </a:solidFill>
                        <a:latin typeface="+mn-lt"/>
                        <a:ea typeface="Calibri"/>
                        <a:cs typeface="Times New Roman"/>
                      </a:endParaRPr>
                    </a:p>
                  </a:txBody>
                  <a:tcPr marL="68580" marR="68580" marT="0" marB="0"/>
                </a:tc>
              </a:tr>
              <a:tr h="278388">
                <a:tc>
                  <a:txBody>
                    <a:bodyPr/>
                    <a:lstStyle/>
                    <a:p>
                      <a:pPr marL="0" marR="0">
                        <a:lnSpc>
                          <a:spcPct val="115000"/>
                        </a:lnSpc>
                        <a:spcBef>
                          <a:spcPts val="1000"/>
                        </a:spcBef>
                        <a:spcAft>
                          <a:spcPts val="0"/>
                        </a:spcAft>
                      </a:pPr>
                      <a:r>
                        <a:rPr lang="en-US" sz="1800" dirty="0">
                          <a:latin typeface="+mn-lt"/>
                        </a:rPr>
                        <a:t>Computer and Communication Engineering (CCE)</a:t>
                      </a:r>
                      <a:endParaRPr lang="en-US" sz="1800" b="1" dirty="0">
                        <a:solidFill>
                          <a:schemeClr val="tx1"/>
                        </a:solidFill>
                        <a:latin typeface="+mn-lt"/>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800" dirty="0" smtClean="0">
                          <a:latin typeface="+mn-lt"/>
                        </a:rPr>
                        <a:t>4 </a:t>
                      </a:r>
                      <a:r>
                        <a:rPr lang="en-US" sz="1800" dirty="0">
                          <a:latin typeface="+mn-lt"/>
                        </a:rPr>
                        <a:t>Years</a:t>
                      </a:r>
                      <a:endParaRPr lang="en-US" sz="1800" dirty="0">
                        <a:solidFill>
                          <a:schemeClr val="tx1"/>
                        </a:solidFill>
                        <a:latin typeface="+mn-lt"/>
                        <a:ea typeface="Calibri"/>
                        <a:cs typeface="Times New Roman"/>
                      </a:endParaRPr>
                    </a:p>
                  </a:txBody>
                  <a:tcPr marL="68580" marR="68580" marT="0" marB="0"/>
                </a:tc>
              </a:tr>
              <a:tr h="278388">
                <a:tc>
                  <a:txBody>
                    <a:bodyPr/>
                    <a:lstStyle/>
                    <a:p>
                      <a:pPr marL="0" marR="0">
                        <a:lnSpc>
                          <a:spcPct val="115000"/>
                        </a:lnSpc>
                        <a:spcBef>
                          <a:spcPts val="1000"/>
                        </a:spcBef>
                        <a:spcAft>
                          <a:spcPts val="0"/>
                        </a:spcAft>
                      </a:pPr>
                      <a:r>
                        <a:rPr lang="en-US" sz="1800" dirty="0">
                          <a:latin typeface="+mn-lt"/>
                        </a:rPr>
                        <a:t>Electrical Engineering (EE)</a:t>
                      </a:r>
                      <a:endParaRPr lang="en-US" sz="1800" b="1" dirty="0">
                        <a:solidFill>
                          <a:schemeClr val="tx1"/>
                        </a:solidFill>
                        <a:latin typeface="+mn-lt"/>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800" dirty="0" smtClean="0">
                          <a:latin typeface="+mn-lt"/>
                        </a:rPr>
                        <a:t>4 </a:t>
                      </a:r>
                      <a:r>
                        <a:rPr lang="en-US" sz="1800" dirty="0">
                          <a:latin typeface="+mn-lt"/>
                        </a:rPr>
                        <a:t>Years</a:t>
                      </a:r>
                      <a:endParaRPr lang="en-US" sz="1800" dirty="0">
                        <a:solidFill>
                          <a:schemeClr val="tx1"/>
                        </a:solidFill>
                        <a:latin typeface="+mn-lt"/>
                        <a:ea typeface="Calibri"/>
                        <a:cs typeface="Times New Roman"/>
                      </a:endParaRPr>
                    </a:p>
                  </a:txBody>
                  <a:tcPr marL="68580" marR="68580" marT="0" marB="0"/>
                </a:tc>
              </a:tr>
              <a:tr h="278388">
                <a:tc>
                  <a:txBody>
                    <a:bodyPr/>
                    <a:lstStyle/>
                    <a:p>
                      <a:pPr marL="0" marR="0">
                        <a:lnSpc>
                          <a:spcPct val="115000"/>
                        </a:lnSpc>
                        <a:spcBef>
                          <a:spcPts val="1000"/>
                        </a:spcBef>
                        <a:spcAft>
                          <a:spcPts val="0"/>
                        </a:spcAft>
                      </a:pPr>
                      <a:r>
                        <a:rPr lang="en-US" sz="1800" dirty="0">
                          <a:latin typeface="+mn-lt"/>
                        </a:rPr>
                        <a:t>Automobile Engineering (AME)</a:t>
                      </a:r>
                      <a:endParaRPr lang="en-US" sz="1800" b="1" dirty="0">
                        <a:solidFill>
                          <a:schemeClr val="tx1"/>
                        </a:solidFill>
                        <a:latin typeface="+mn-lt"/>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800">
                          <a:latin typeface="+mn-lt"/>
                        </a:rPr>
                        <a:t>4 Years</a:t>
                      </a:r>
                      <a:endParaRPr lang="en-US" sz="1800">
                        <a:solidFill>
                          <a:schemeClr val="tx1"/>
                        </a:solidFill>
                        <a:latin typeface="+mn-lt"/>
                        <a:ea typeface="Calibri"/>
                        <a:cs typeface="Times New Roman"/>
                      </a:endParaRPr>
                    </a:p>
                  </a:txBody>
                  <a:tcPr marL="68580" marR="68580" marT="0" marB="0"/>
                </a:tc>
              </a:tr>
              <a:tr h="278388">
                <a:tc>
                  <a:txBody>
                    <a:bodyPr/>
                    <a:lstStyle/>
                    <a:p>
                      <a:pPr marL="0" marR="0">
                        <a:lnSpc>
                          <a:spcPct val="115000"/>
                        </a:lnSpc>
                        <a:spcBef>
                          <a:spcPts val="1000"/>
                        </a:spcBef>
                        <a:spcAft>
                          <a:spcPts val="0"/>
                        </a:spcAft>
                      </a:pPr>
                      <a:r>
                        <a:rPr lang="en-US" sz="1800" dirty="0">
                          <a:latin typeface="+mn-lt"/>
                        </a:rPr>
                        <a:t>Chemical Engineering (CHE)</a:t>
                      </a:r>
                      <a:endParaRPr lang="en-US" sz="1800" b="1" dirty="0">
                        <a:solidFill>
                          <a:schemeClr val="tx1"/>
                        </a:solidFill>
                        <a:latin typeface="+mn-lt"/>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800" dirty="0">
                          <a:latin typeface="+mn-lt"/>
                        </a:rPr>
                        <a:t>4 Years</a:t>
                      </a:r>
                      <a:endParaRPr lang="en-US" sz="1800" dirty="0">
                        <a:solidFill>
                          <a:schemeClr val="tx1"/>
                        </a:solidFill>
                        <a:latin typeface="+mn-lt"/>
                        <a:ea typeface="Calibri"/>
                        <a:cs typeface="Times New Roman"/>
                      </a:endParaRPr>
                    </a:p>
                  </a:txBody>
                  <a:tcPr marL="68580" marR="68580" marT="0" marB="0"/>
                </a:tc>
              </a:tr>
              <a:tr h="278388">
                <a:tc>
                  <a:txBody>
                    <a:bodyPr/>
                    <a:lstStyle/>
                    <a:p>
                      <a:pPr marL="0" marR="0">
                        <a:lnSpc>
                          <a:spcPct val="115000"/>
                        </a:lnSpc>
                        <a:spcBef>
                          <a:spcPts val="1000"/>
                        </a:spcBef>
                        <a:spcAft>
                          <a:spcPts val="0"/>
                        </a:spcAft>
                      </a:pPr>
                      <a:r>
                        <a:rPr lang="en-US" sz="1800" dirty="0">
                          <a:latin typeface="+mn-lt"/>
                        </a:rPr>
                        <a:t>Petroleum Engineering (PE)</a:t>
                      </a:r>
                      <a:endParaRPr lang="en-US" sz="1800" b="1" dirty="0">
                        <a:solidFill>
                          <a:schemeClr val="tx1"/>
                        </a:solidFill>
                        <a:latin typeface="+mn-lt"/>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800" dirty="0" smtClean="0">
                          <a:latin typeface="+mn-lt"/>
                        </a:rPr>
                        <a:t>4 </a:t>
                      </a:r>
                      <a:r>
                        <a:rPr lang="en-US" sz="1800" dirty="0">
                          <a:latin typeface="+mn-lt"/>
                        </a:rPr>
                        <a:t>Years</a:t>
                      </a:r>
                      <a:endParaRPr lang="en-US" sz="1800" dirty="0">
                        <a:solidFill>
                          <a:schemeClr val="tx1"/>
                        </a:solidFill>
                        <a:latin typeface="+mn-lt"/>
                        <a:ea typeface="Calibri"/>
                        <a:cs typeface="Times New Roman"/>
                      </a:endParaRPr>
                    </a:p>
                  </a:txBody>
                  <a:tcPr marL="68580" marR="68580" marT="0" marB="0"/>
                </a:tc>
              </a:tr>
              <a:tr h="278388">
                <a:tc>
                  <a:txBody>
                    <a:bodyPr/>
                    <a:lstStyle/>
                    <a:p>
                      <a:pPr marL="0" marR="0">
                        <a:lnSpc>
                          <a:spcPct val="115000"/>
                        </a:lnSpc>
                        <a:spcBef>
                          <a:spcPts val="1000"/>
                        </a:spcBef>
                        <a:spcAft>
                          <a:spcPts val="0"/>
                        </a:spcAft>
                      </a:pPr>
                      <a:r>
                        <a:rPr lang="en-US" sz="1800" kern="1200" dirty="0" smtClean="0">
                          <a:solidFill>
                            <a:schemeClr val="dk1"/>
                          </a:solidFill>
                          <a:effectLst/>
                          <a:latin typeface="+mn-lt"/>
                          <a:ea typeface="+mn-ea"/>
                          <a:cs typeface="+mn-cs"/>
                        </a:rPr>
                        <a:t>Mechatronics</a:t>
                      </a:r>
                      <a:endParaRPr lang="en-US" sz="1800" b="1" dirty="0">
                        <a:solidFill>
                          <a:schemeClr val="tx1"/>
                        </a:solidFill>
                        <a:latin typeface="+mn-lt"/>
                        <a:ea typeface="Times New Roman"/>
                        <a:cs typeface="Times New Roman"/>
                      </a:endParaRPr>
                    </a:p>
                  </a:txBody>
                  <a:tcPr marL="68580" marR="68580"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dirty="0" smtClean="0">
                          <a:latin typeface="+mn-lt"/>
                        </a:rPr>
                        <a:t>4 Years</a:t>
                      </a:r>
                      <a:endParaRPr lang="en-US" sz="1800" dirty="0" smtClean="0">
                        <a:solidFill>
                          <a:schemeClr val="tx1"/>
                        </a:solidFill>
                        <a:latin typeface="+mn-lt"/>
                        <a:ea typeface="Calibri"/>
                        <a:cs typeface="Times New Roman"/>
                      </a:endParaRPr>
                    </a:p>
                  </a:txBody>
                  <a:tcPr marL="68580" marR="68580" marT="0" marB="0"/>
                </a:tc>
              </a:tr>
              <a:tr h="278388">
                <a:tc>
                  <a:txBody>
                    <a:bodyPr/>
                    <a:lstStyle/>
                    <a:p>
                      <a:pPr marL="0" marR="0" lvl="1" indent="0" algn="l" defTabSz="914400" rtl="0" eaLnBrk="1" fontAlgn="auto" latinLnBrk="0" hangingPunct="1">
                        <a:lnSpc>
                          <a:spcPct val="115000"/>
                        </a:lnSpc>
                        <a:spcBef>
                          <a:spcPts val="1000"/>
                        </a:spcBef>
                        <a:spcAft>
                          <a:spcPts val="0"/>
                        </a:spcAft>
                        <a:buClrTx/>
                        <a:buSzTx/>
                        <a:buFontTx/>
                        <a:buNone/>
                        <a:tabLst/>
                        <a:defRPr/>
                      </a:pPr>
                      <a:r>
                        <a:rPr lang="en-US" sz="1800" kern="1200" dirty="0" smtClean="0">
                          <a:solidFill>
                            <a:schemeClr val="dk1"/>
                          </a:solidFill>
                          <a:effectLst/>
                          <a:latin typeface="+mn-lt"/>
                          <a:ea typeface="+mn-ea"/>
                          <a:cs typeface="+mn-cs"/>
                        </a:rPr>
                        <a:t>Aero Space Engineering</a:t>
                      </a:r>
                    </a:p>
                  </a:txBody>
                  <a:tcPr marL="68580" marR="68580"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dirty="0" smtClean="0">
                          <a:latin typeface="+mn-lt"/>
                        </a:rPr>
                        <a:t>4 Years</a:t>
                      </a:r>
                      <a:endParaRPr lang="en-US" sz="1800" dirty="0" smtClean="0">
                        <a:solidFill>
                          <a:schemeClr val="tx1"/>
                        </a:solidFill>
                        <a:latin typeface="+mn-lt"/>
                        <a:ea typeface="Calibri"/>
                        <a:cs typeface="Times New Roman"/>
                      </a:endParaRPr>
                    </a:p>
                  </a:txBody>
                  <a:tcPr marL="68580" marR="68580" marT="0" marB="0"/>
                </a:tc>
              </a:tr>
              <a:tr h="278388">
                <a:tc>
                  <a:txBody>
                    <a:bodyPr/>
                    <a:lstStyle/>
                    <a:p>
                      <a:pPr marL="0" marR="0">
                        <a:lnSpc>
                          <a:spcPct val="115000"/>
                        </a:lnSpc>
                        <a:spcBef>
                          <a:spcPts val="1000"/>
                        </a:spcBef>
                        <a:spcAft>
                          <a:spcPts val="0"/>
                        </a:spcAft>
                      </a:pPr>
                      <a:r>
                        <a:rPr lang="en-US" sz="1800" kern="1200" dirty="0" smtClean="0">
                          <a:solidFill>
                            <a:schemeClr val="dk1"/>
                          </a:solidFill>
                          <a:effectLst/>
                          <a:latin typeface="+mn-lt"/>
                          <a:ea typeface="+mn-ea"/>
                          <a:cs typeface="+mn-cs"/>
                        </a:rPr>
                        <a:t>Information Technology</a:t>
                      </a:r>
                      <a:endParaRPr lang="en-US" sz="1800" b="1" dirty="0">
                        <a:solidFill>
                          <a:schemeClr val="tx1"/>
                        </a:solidFill>
                        <a:latin typeface="+mn-lt"/>
                        <a:ea typeface="Times New Roman"/>
                        <a:cs typeface="Times New Roman"/>
                      </a:endParaRPr>
                    </a:p>
                  </a:txBody>
                  <a:tcPr marL="68580" marR="68580"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dirty="0" smtClean="0">
                          <a:latin typeface="+mn-lt"/>
                        </a:rPr>
                        <a:t>4 Years</a:t>
                      </a:r>
                      <a:endParaRPr lang="en-US" sz="1800" dirty="0" smtClean="0">
                        <a:solidFill>
                          <a:schemeClr val="tx1"/>
                        </a:solidFill>
                        <a:latin typeface="+mn-lt"/>
                        <a:ea typeface="Calibri"/>
                        <a:cs typeface="Times New Roman"/>
                      </a:endParaRPr>
                    </a:p>
                  </a:txBody>
                  <a:tcPr marL="68580" marR="68580" marT="0" marB="0"/>
                </a:tc>
              </a:tr>
            </a:tbl>
          </a:graphicData>
        </a:graphic>
      </p:graphicFrame>
      <p:sp>
        <p:nvSpPr>
          <p:cNvPr id="7" name="TextBox 4"/>
          <p:cNvSpPr txBox="1">
            <a:spLocks noChangeArrowheads="1"/>
          </p:cNvSpPr>
          <p:nvPr/>
        </p:nvSpPr>
        <p:spPr bwMode="auto">
          <a:xfrm>
            <a:off x="3809984" y="1367808"/>
            <a:ext cx="4572000" cy="400050"/>
          </a:xfrm>
          <a:prstGeom prst="rect">
            <a:avLst/>
          </a:prstGeom>
          <a:noFill/>
          <a:ln w="9525">
            <a:noFill/>
            <a:miter lim="800000"/>
            <a:headEnd/>
            <a:tailEnd/>
          </a:ln>
        </p:spPr>
        <p:txBody>
          <a:bodyPr>
            <a:spAutoFit/>
          </a:bodyPr>
          <a:lstStyle/>
          <a:p>
            <a:pPr algn="ctr" eaLnBrk="1" hangingPunct="1"/>
            <a:r>
              <a:rPr lang="en-US" sz="2000" b="1" dirty="0">
                <a:solidFill>
                  <a:srgbClr val="C00000"/>
                </a:solidFill>
              </a:rPr>
              <a:t>Bachelor of Engineering (B.E.)</a:t>
            </a:r>
            <a:endParaRPr lang="en-US" sz="2000" dirty="0"/>
          </a:p>
        </p:txBody>
      </p:sp>
      <p:sp>
        <p:nvSpPr>
          <p:cNvPr id="2" name="Slide Number Placeholder 1"/>
          <p:cNvSpPr>
            <a:spLocks noGrp="1"/>
          </p:cNvSpPr>
          <p:nvPr>
            <p:ph type="sldNum" sz="quarter" idx="12"/>
          </p:nvPr>
        </p:nvSpPr>
        <p:spPr/>
        <p:txBody>
          <a:bodyPr/>
          <a:lstStyle/>
          <a:p>
            <a:fld id="{B2E13C7F-3489-41A5-AE0C-1AF2F2F5F84F}" type="slidenum">
              <a:rPr lang="en-IN" smtClean="0"/>
              <a:pPr/>
              <a:t>12</a:t>
            </a:fld>
            <a:endParaRPr lang="en-IN"/>
          </a:p>
        </p:txBody>
      </p:sp>
      <p:pic>
        <p:nvPicPr>
          <p:cNvPr id="8" name="Picture 2" descr="C:\Users\CU\Downloads\Logo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52" y="14860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254403" y="224851"/>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UNIVERSITY INSTITUTE OF ENGINEERING (UIE)</a:t>
            </a:r>
            <a:endParaRPr lang="en-US" sz="3200" dirty="0">
              <a:solidFill>
                <a:schemeClr val="bg1"/>
              </a:solidFill>
            </a:endParaRPr>
          </a:p>
        </p:txBody>
      </p:sp>
      <p:sp>
        <p:nvSpPr>
          <p:cNvPr id="10" name="Rectangle 9"/>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TextBox 10"/>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2" name="TextBox 11"/>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36894910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521" y="1855943"/>
            <a:ext cx="4067952" cy="3935020"/>
          </a:xfrm>
        </p:spPr>
        <p:txBody>
          <a:bodyPr>
            <a:noAutofit/>
          </a:bodyPr>
          <a:lstStyle/>
          <a:p>
            <a:pPr>
              <a:buFont typeface="Wingdings" pitchFamily="2" charset="2"/>
              <a:buChar char="§"/>
            </a:pPr>
            <a:r>
              <a:rPr lang="en-US" sz="2200" dirty="0" smtClean="0"/>
              <a:t>Special UTLP kits given by Wipro for project.</a:t>
            </a:r>
          </a:p>
          <a:p>
            <a:pPr>
              <a:buFont typeface="Wingdings" pitchFamily="2" charset="2"/>
              <a:buChar char="§"/>
            </a:pPr>
            <a:r>
              <a:rPr lang="en-US" sz="2200" dirty="0" smtClean="0"/>
              <a:t>Projects are monitored           regularly by Wipro officials.</a:t>
            </a:r>
            <a:endParaRPr lang="en-US" sz="2200" dirty="0"/>
          </a:p>
          <a:p>
            <a:pPr marL="342900" indent="-342900">
              <a:spcBef>
                <a:spcPct val="20000"/>
              </a:spcBef>
              <a:buFont typeface="Wingdings" pitchFamily="2" charset="2"/>
              <a:buChar char="§"/>
              <a:defRPr/>
            </a:pPr>
            <a:r>
              <a:rPr lang="en-US" sz="2200" dirty="0"/>
              <a:t>Caters to the need of 2020 on Robotics, Automation, Medical equipment's, mobility, gadget programming.</a:t>
            </a:r>
          </a:p>
          <a:p>
            <a:pPr marL="342900" indent="-342900">
              <a:spcBef>
                <a:spcPct val="20000"/>
              </a:spcBef>
              <a:buFont typeface="Wingdings" pitchFamily="2" charset="2"/>
              <a:buChar char="§"/>
            </a:pPr>
            <a:r>
              <a:rPr lang="en-US" sz="2200" dirty="0"/>
              <a:t>Technical guidance is given by industry technocrats</a:t>
            </a:r>
            <a:r>
              <a:rPr lang="en-US" sz="2200" dirty="0" smtClean="0"/>
              <a:t>.</a:t>
            </a:r>
            <a:endParaRPr lang="en-IN" sz="2200" dirty="0"/>
          </a:p>
        </p:txBody>
      </p:sp>
      <p:pic>
        <p:nvPicPr>
          <p:cNvPr id="9" name="Content Placeholder 4" descr="IMG_4857.JPG"/>
          <p:cNvPicPr>
            <a:picLocks noChangeAspect="1"/>
          </p:cNvPicPr>
          <p:nvPr/>
        </p:nvPicPr>
        <p:blipFill rotWithShape="1">
          <a:blip r:embed="rId2" cstate="print"/>
          <a:srcRect t="18370"/>
          <a:stretch/>
        </p:blipFill>
        <p:spPr>
          <a:xfrm>
            <a:off x="5201587" y="1855943"/>
            <a:ext cx="6580403"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p:cNvSpPr txBox="1"/>
          <p:nvPr/>
        </p:nvSpPr>
        <p:spPr>
          <a:xfrm>
            <a:off x="5359612" y="5035639"/>
            <a:ext cx="6089705" cy="646331"/>
          </a:xfrm>
          <a:prstGeom prst="rect">
            <a:avLst/>
          </a:prstGeom>
          <a:noFill/>
        </p:spPr>
        <p:txBody>
          <a:bodyPr wrap="square" rtlCol="0">
            <a:spAutoFit/>
          </a:bodyPr>
          <a:lstStyle/>
          <a:p>
            <a:pPr algn="ctr"/>
            <a:r>
              <a:rPr lang="en-US" b="1" dirty="0" smtClean="0"/>
              <a:t>MR. HEMCHANDRA BHATT, HEAD-UTLP INAUGURATING NORTH INDIA’S ONLY WIPRO RESEARCH LAB </a:t>
            </a:r>
            <a:endParaRPr lang="en-IN" b="1" dirty="0"/>
          </a:p>
        </p:txBody>
      </p:sp>
      <p:sp>
        <p:nvSpPr>
          <p:cNvPr id="4" name="Slide Number Placeholder 3"/>
          <p:cNvSpPr>
            <a:spLocks noGrp="1"/>
          </p:cNvSpPr>
          <p:nvPr>
            <p:ph type="sldNum" sz="quarter" idx="12"/>
          </p:nvPr>
        </p:nvSpPr>
        <p:spPr/>
        <p:txBody>
          <a:bodyPr/>
          <a:lstStyle/>
          <a:p>
            <a:fld id="{B2E13C7F-3489-41A5-AE0C-1AF2F2F5F84F}" type="slidenum">
              <a:rPr lang="en-IN" smtClean="0"/>
              <a:pPr/>
              <a:t>120</a:t>
            </a:fld>
            <a:endParaRPr lang="en-IN"/>
          </a:p>
        </p:txBody>
      </p:sp>
      <p:pic>
        <p:nvPicPr>
          <p:cNvPr id="11" name="Picture 2" descr="C:\Users\CU\Downloads\Logo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WIPRO MISSION 10X </a:t>
            </a:r>
            <a:r>
              <a:rPr lang="en-US" sz="3200" b="1" dirty="0" smtClean="0">
                <a:solidFill>
                  <a:schemeClr val="bg1"/>
                </a:solidFill>
              </a:rPr>
              <a:t>TECHNOLOGY </a:t>
            </a:r>
            <a:r>
              <a:rPr lang="en-US" sz="3200" b="1" dirty="0">
                <a:solidFill>
                  <a:schemeClr val="bg1"/>
                </a:solidFill>
              </a:rPr>
              <a:t>LEARNING CENTER</a:t>
            </a:r>
            <a:endParaRPr lang="en-IN" altLang="en-US" sz="3200" b="1" dirty="0">
              <a:solidFill>
                <a:schemeClr val="bg1"/>
              </a:solidFill>
            </a:endParaRPr>
          </a:p>
        </p:txBody>
      </p:sp>
      <p:sp>
        <p:nvSpPr>
          <p:cNvPr id="13" name="Rectangle 12"/>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TextBox 13"/>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5" name="TextBox 14"/>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2221326154"/>
      </p:ext>
    </p:extLst>
  </p:cSld>
  <p:clrMapOvr>
    <a:masterClrMapping/>
  </p:clrMapOvr>
  <p:transition spd="slow">
    <p:push dir="u"/>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CU\Desktop\Desktop\Desktop as on 14-9-13\Pics for Malwa\IMG_0065.JPG"/>
          <p:cNvPicPr>
            <a:picLocks noChangeAspect="1" noChangeArrowheads="1"/>
          </p:cNvPicPr>
          <p:nvPr/>
        </p:nvPicPr>
        <p:blipFill>
          <a:blip r:embed="rId2" cstate="print"/>
          <a:stretch>
            <a:fillRect/>
          </a:stretch>
        </p:blipFill>
        <p:spPr bwMode="auto">
          <a:xfrm>
            <a:off x="1991544" y="1484784"/>
            <a:ext cx="8219256" cy="41610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2105106" y="5740636"/>
            <a:ext cx="8225200" cy="646331"/>
          </a:xfrm>
          <a:prstGeom prst="rect">
            <a:avLst/>
          </a:prstGeom>
        </p:spPr>
        <p:txBody>
          <a:bodyPr wrap="none">
            <a:spAutoFit/>
          </a:bodyPr>
          <a:lstStyle/>
          <a:p>
            <a:r>
              <a:rPr lang="en-IN" b="1" dirty="0" smtClean="0"/>
              <a:t>MR. </a:t>
            </a:r>
            <a:r>
              <a:rPr lang="en-IN" b="1" dirty="0"/>
              <a:t>YELWAL SRINIVAS, GM CAMPUS CELL, INFOGAIN AND DR B. S. SOHI, PRO-VC CU </a:t>
            </a:r>
          </a:p>
          <a:p>
            <a:pPr algn="ctr"/>
            <a:r>
              <a:rPr lang="en-IN" b="1" dirty="0"/>
              <a:t>EXCHANGING MOU FILES</a:t>
            </a:r>
          </a:p>
        </p:txBody>
      </p:sp>
      <p:sp>
        <p:nvSpPr>
          <p:cNvPr id="2" name="Slide Number Placeholder 1"/>
          <p:cNvSpPr>
            <a:spLocks noGrp="1"/>
          </p:cNvSpPr>
          <p:nvPr>
            <p:ph type="sldNum" sz="quarter" idx="12"/>
          </p:nvPr>
        </p:nvSpPr>
        <p:spPr/>
        <p:txBody>
          <a:bodyPr/>
          <a:lstStyle/>
          <a:p>
            <a:fld id="{B2E13C7F-3489-41A5-AE0C-1AF2F2F5F84F}" type="slidenum">
              <a:rPr lang="en-IN" smtClean="0"/>
              <a:pPr/>
              <a:t>121</a:t>
            </a:fld>
            <a:endParaRPr lang="en-IN"/>
          </a:p>
        </p:txBody>
      </p:sp>
      <p:pic>
        <p:nvPicPr>
          <p:cNvPr id="6" name="Picture 2" descr="C:\Users\CU\Downloads\Logo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IN" sz="3200" b="1" dirty="0">
                <a:solidFill>
                  <a:schemeClr val="bg1"/>
                </a:solidFill>
              </a:rPr>
              <a:t>MOU WITH INFOGAIN </a:t>
            </a:r>
          </a:p>
        </p:txBody>
      </p:sp>
      <p:sp>
        <p:nvSpPr>
          <p:cNvPr id="10" name="Rectangle 9"/>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TextBox 10"/>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2" name="TextBox 11"/>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4153828309"/>
      </p:ext>
    </p:extLst>
  </p:cSld>
  <p:clrMapOvr>
    <a:masterClrMapping/>
  </p:clrMapOvr>
  <p:transition spd="slow">
    <p:push dir="u"/>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oracle academy 28.5.13\IMG_0065.JPG"/>
          <p:cNvPicPr>
            <a:picLocks noChangeAspect="1" noChangeArrowheads="1"/>
          </p:cNvPicPr>
          <p:nvPr/>
        </p:nvPicPr>
        <p:blipFill>
          <a:blip r:embed="rId2" cstate="print"/>
          <a:srcRect b="26775"/>
          <a:stretch>
            <a:fillRect/>
          </a:stretch>
        </p:blipFill>
        <p:spPr bwMode="auto">
          <a:xfrm>
            <a:off x="1905000" y="1371600"/>
            <a:ext cx="8294578" cy="4038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2135560" y="5638801"/>
            <a:ext cx="7848872" cy="646331"/>
          </a:xfrm>
          <a:prstGeom prst="rect">
            <a:avLst/>
          </a:prstGeom>
        </p:spPr>
        <p:txBody>
          <a:bodyPr wrap="square">
            <a:spAutoFit/>
          </a:bodyPr>
          <a:lstStyle/>
          <a:p>
            <a:pPr algn="ctr"/>
            <a:r>
              <a:rPr lang="en-US" b="1" dirty="0"/>
              <a:t>ORACLE ACADEMY BEING INAUGURATED BY MR B. PURSHARTH (IAS) </a:t>
            </a:r>
          </a:p>
          <a:p>
            <a:pPr algn="ctr"/>
            <a:r>
              <a:rPr lang="en-US" b="1" dirty="0"/>
              <a:t>DIRECTOR- TECHNICAL EDUCATION, PUNJAB</a:t>
            </a:r>
            <a:endParaRPr lang="en-IN" b="1" dirty="0"/>
          </a:p>
        </p:txBody>
      </p:sp>
      <p:sp>
        <p:nvSpPr>
          <p:cNvPr id="2" name="Slide Number Placeholder 1"/>
          <p:cNvSpPr>
            <a:spLocks noGrp="1"/>
          </p:cNvSpPr>
          <p:nvPr>
            <p:ph type="sldNum" sz="quarter" idx="12"/>
          </p:nvPr>
        </p:nvSpPr>
        <p:spPr/>
        <p:txBody>
          <a:bodyPr/>
          <a:lstStyle/>
          <a:p>
            <a:fld id="{B2E13C7F-3489-41A5-AE0C-1AF2F2F5F84F}" type="slidenum">
              <a:rPr lang="en-IN" smtClean="0"/>
              <a:pPr/>
              <a:t>122</a:t>
            </a:fld>
            <a:endParaRPr lang="en-IN"/>
          </a:p>
        </p:txBody>
      </p:sp>
      <p:pic>
        <p:nvPicPr>
          <p:cNvPr id="9" name="Picture 2" descr="C:\Users\CU\Downloads\Logo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IN" sz="3200" b="1" dirty="0">
                <a:solidFill>
                  <a:schemeClr val="bg1"/>
                </a:solidFill>
              </a:rPr>
              <a:t>ORACLE ACADEMY INAUGURATION</a:t>
            </a:r>
          </a:p>
        </p:txBody>
      </p:sp>
      <p:sp>
        <p:nvSpPr>
          <p:cNvPr id="11" name="Rectangle 10"/>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TextBox 11"/>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3" name="TextBox 12"/>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2999148249"/>
      </p:ext>
    </p:extLst>
  </p:cSld>
  <p:clrMapOvr>
    <a:masterClrMapping/>
  </p:clrMapOvr>
  <p:transition spd="slow">
    <p:push dir="u"/>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41" y="1759038"/>
            <a:ext cx="4198513" cy="4393116"/>
          </a:xfrm>
        </p:spPr>
        <p:txBody>
          <a:bodyPr>
            <a:noAutofit/>
          </a:bodyPr>
          <a:lstStyle/>
          <a:p>
            <a:pPr>
              <a:buFont typeface="Wingdings" pitchFamily="2" charset="2"/>
              <a:buChar char="§"/>
            </a:pPr>
            <a:r>
              <a:rPr lang="en-US" sz="2400" dirty="0"/>
              <a:t>IMS Academy established </a:t>
            </a:r>
            <a:r>
              <a:rPr lang="en-US" sz="2400" dirty="0" smtClean="0"/>
              <a:t>under </a:t>
            </a:r>
            <a:r>
              <a:rPr lang="en-US" sz="2400" dirty="0"/>
              <a:t>Tech Mahindra T- School</a:t>
            </a:r>
          </a:p>
          <a:p>
            <a:pPr>
              <a:buFont typeface="Wingdings" pitchFamily="2" charset="2"/>
              <a:buChar char="§"/>
            </a:pPr>
            <a:r>
              <a:rPr lang="en-US" sz="2400" dirty="0"/>
              <a:t>Only 2 such academies in India.</a:t>
            </a:r>
          </a:p>
          <a:p>
            <a:pPr marL="342900" indent="-342900">
              <a:spcBef>
                <a:spcPct val="20000"/>
              </a:spcBef>
              <a:buFont typeface="Wingdings" pitchFamily="2" charset="2"/>
              <a:buChar char="§"/>
              <a:defRPr/>
            </a:pPr>
            <a:r>
              <a:rPr lang="en-US" sz="2400" dirty="0" smtClean="0"/>
              <a:t>Special </a:t>
            </a:r>
            <a:r>
              <a:rPr lang="en-US" sz="2400" dirty="0"/>
              <a:t>Training on Infrastructural Management Services.</a:t>
            </a:r>
          </a:p>
          <a:p>
            <a:pPr marL="342900" indent="-342900">
              <a:spcBef>
                <a:spcPct val="20000"/>
              </a:spcBef>
              <a:buFont typeface="Wingdings" pitchFamily="2" charset="2"/>
              <a:buChar char="§"/>
              <a:defRPr/>
            </a:pPr>
            <a:r>
              <a:rPr lang="en-US" sz="2400" dirty="0"/>
              <a:t>Mentoring and Training by Tech Mahindra staff</a:t>
            </a:r>
            <a:r>
              <a:rPr lang="en-US" sz="2400" dirty="0" smtClean="0"/>
              <a:t>.</a:t>
            </a:r>
          </a:p>
          <a:p>
            <a:pPr marL="342900" indent="-342900">
              <a:spcBef>
                <a:spcPct val="20000"/>
              </a:spcBef>
              <a:buFont typeface="Wingdings" pitchFamily="2" charset="2"/>
              <a:buChar char="§"/>
              <a:defRPr/>
            </a:pPr>
            <a:r>
              <a:rPr lang="en-US" sz="2400" dirty="0" smtClean="0"/>
              <a:t>Job </a:t>
            </a:r>
            <a:r>
              <a:rPr lang="en-US" sz="2400" dirty="0"/>
              <a:t>Opportunity in Tech </a:t>
            </a:r>
            <a:r>
              <a:rPr lang="en-US" sz="2400" dirty="0" smtClean="0"/>
              <a:t>Mahindra</a:t>
            </a:r>
            <a:endParaRPr lang="en-US" sz="2400" dirty="0"/>
          </a:p>
        </p:txBody>
      </p:sp>
      <p:pic>
        <p:nvPicPr>
          <p:cNvPr id="8" name="Picture 7" descr="C:\Users\VC\Desktop\photo 4.jpg"/>
          <p:cNvPicPr>
            <a:picLocks noChangeAspect="1" noChangeArrowheads="1"/>
          </p:cNvPicPr>
          <p:nvPr/>
        </p:nvPicPr>
        <p:blipFill>
          <a:blip r:embed="rId2" cstate="print"/>
          <a:srcRect/>
          <a:stretch>
            <a:fillRect/>
          </a:stretch>
        </p:blipFill>
        <p:spPr bwMode="auto">
          <a:xfrm>
            <a:off x="4661877" y="1627117"/>
            <a:ext cx="7315475" cy="3581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4803820" y="5228824"/>
            <a:ext cx="6645498" cy="923330"/>
          </a:xfrm>
          <a:prstGeom prst="rect">
            <a:avLst/>
          </a:prstGeom>
          <a:noFill/>
        </p:spPr>
        <p:txBody>
          <a:bodyPr wrap="square" rtlCol="0">
            <a:spAutoFit/>
          </a:bodyPr>
          <a:lstStyle/>
          <a:p>
            <a:pPr algn="ctr"/>
            <a:r>
              <a:rPr lang="en-IN" b="1" dirty="0" smtClean="0"/>
              <a:t>EXCHANGE OF MOU BETWEEN PROF. (DR.) R.S.BAWA VICE-CHANCELLOR-CHANDIGARH UNIVERSITY AND SH. SRIKANT VASE SR VICE PRESIDENT-TECH-MAHINDRA</a:t>
            </a:r>
            <a:endParaRPr lang="en-IN" b="1" dirty="0"/>
          </a:p>
        </p:txBody>
      </p:sp>
      <p:sp>
        <p:nvSpPr>
          <p:cNvPr id="2" name="Slide Number Placeholder 1"/>
          <p:cNvSpPr>
            <a:spLocks noGrp="1"/>
          </p:cNvSpPr>
          <p:nvPr>
            <p:ph type="sldNum" sz="quarter" idx="12"/>
          </p:nvPr>
        </p:nvSpPr>
        <p:spPr/>
        <p:txBody>
          <a:bodyPr/>
          <a:lstStyle/>
          <a:p>
            <a:fld id="{B2E13C7F-3489-41A5-AE0C-1AF2F2F5F84F}" type="slidenum">
              <a:rPr lang="en-IN" smtClean="0"/>
              <a:pPr/>
              <a:t>123</a:t>
            </a:fld>
            <a:endParaRPr lang="en-IN"/>
          </a:p>
        </p:txBody>
      </p:sp>
      <p:pic>
        <p:nvPicPr>
          <p:cNvPr id="9" name="Picture 2" descr="C:\Users\CU\Downloads\Logo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TECH MAHINDRA T- SCHOOL</a:t>
            </a:r>
            <a:endParaRPr lang="en-IN" altLang="en-US" sz="3200" b="1" dirty="0">
              <a:solidFill>
                <a:schemeClr val="bg1"/>
              </a:solidFill>
            </a:endParaRPr>
          </a:p>
        </p:txBody>
      </p:sp>
      <p:sp>
        <p:nvSpPr>
          <p:cNvPr id="12" name="Rectangle 11"/>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TextBox 12"/>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4" name="TextBox 13"/>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2246630667"/>
      </p:ext>
    </p:extLst>
  </p:cSld>
  <p:clrMapOvr>
    <a:masterClrMapping/>
  </p:clrMapOvr>
  <p:transition spd="slow">
    <p:push dir="u"/>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5673" y="1759038"/>
            <a:ext cx="4198513" cy="4416475"/>
          </a:xfrm>
        </p:spPr>
        <p:txBody>
          <a:bodyPr>
            <a:noAutofit/>
          </a:bodyPr>
          <a:lstStyle/>
          <a:p>
            <a:pPr>
              <a:buFont typeface="Wingdings" pitchFamily="2" charset="2"/>
              <a:buChar char="§"/>
            </a:pPr>
            <a:r>
              <a:rPr lang="en-US" sz="2400" dirty="0" smtClean="0"/>
              <a:t>ITC </a:t>
            </a:r>
            <a:r>
              <a:rPr lang="en-US" sz="2400" dirty="0" err="1" smtClean="0"/>
              <a:t>Infotech</a:t>
            </a:r>
            <a:r>
              <a:rPr lang="en-US" sz="2400" dirty="0" smtClean="0"/>
              <a:t> conducts campus placements and selects students.</a:t>
            </a:r>
          </a:p>
          <a:p>
            <a:pPr>
              <a:buFont typeface="Wingdings" pitchFamily="2" charset="2"/>
              <a:buChar char="§"/>
            </a:pPr>
            <a:r>
              <a:rPr lang="en-US" sz="2400" dirty="0" smtClean="0"/>
              <a:t>The selected students undergo special training program during their studies.</a:t>
            </a:r>
          </a:p>
          <a:p>
            <a:pPr>
              <a:buFont typeface="Wingdings" pitchFamily="2" charset="2"/>
              <a:buChar char="§"/>
            </a:pPr>
            <a:r>
              <a:rPr lang="en-US" sz="2400" dirty="0" smtClean="0"/>
              <a:t>Master trainers from ITC conduct special training on latest technologies.</a:t>
            </a:r>
          </a:p>
          <a:p>
            <a:pPr>
              <a:buFont typeface="Wingdings" pitchFamily="2" charset="2"/>
              <a:buChar char="§"/>
            </a:pPr>
            <a:r>
              <a:rPr lang="en-US" sz="2400" dirty="0" smtClean="0"/>
              <a:t>Students become industry ready before joining the company.</a:t>
            </a:r>
          </a:p>
        </p:txBody>
      </p:sp>
      <p:sp>
        <p:nvSpPr>
          <p:cNvPr id="10" name="TextBox 9"/>
          <p:cNvSpPr txBox="1"/>
          <p:nvPr/>
        </p:nvSpPr>
        <p:spPr>
          <a:xfrm>
            <a:off x="4803820" y="5228824"/>
            <a:ext cx="6645498" cy="369332"/>
          </a:xfrm>
          <a:prstGeom prst="rect">
            <a:avLst/>
          </a:prstGeom>
          <a:noFill/>
        </p:spPr>
        <p:txBody>
          <a:bodyPr wrap="square" rtlCol="0">
            <a:spAutoFit/>
          </a:bodyPr>
          <a:lstStyle/>
          <a:p>
            <a:pPr algn="ctr"/>
            <a:r>
              <a:rPr lang="en-IN" b="1" dirty="0" smtClean="0"/>
              <a:t>MS. PADMINI GIRI, VP-HR WITH SELECTED STUDENTS</a:t>
            </a:r>
            <a:endParaRPr lang="en-IN" b="1" dirty="0"/>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2752" t="24488" r="7198"/>
          <a:stretch/>
        </p:blipFill>
        <p:spPr>
          <a:xfrm>
            <a:off x="5034894" y="1759038"/>
            <a:ext cx="6698598" cy="33826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Slide Number Placeholder 1"/>
          <p:cNvSpPr>
            <a:spLocks noGrp="1"/>
          </p:cNvSpPr>
          <p:nvPr>
            <p:ph type="sldNum" sz="quarter" idx="12"/>
          </p:nvPr>
        </p:nvSpPr>
        <p:spPr/>
        <p:txBody>
          <a:bodyPr/>
          <a:lstStyle/>
          <a:p>
            <a:fld id="{B2E13C7F-3489-41A5-AE0C-1AF2F2F5F84F}" type="slidenum">
              <a:rPr lang="en-IN" smtClean="0"/>
              <a:pPr/>
              <a:t>124</a:t>
            </a:fld>
            <a:endParaRPr lang="en-IN"/>
          </a:p>
        </p:txBody>
      </p:sp>
      <p:pic>
        <p:nvPicPr>
          <p:cNvPr id="8" name="Picture 2" descr="C:\Users\CU\Downloads\Logo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ITC INFOTECH TRAINING PROGRAM</a:t>
            </a:r>
            <a:endParaRPr lang="en-IN" altLang="en-US" sz="3200" b="1" dirty="0">
              <a:solidFill>
                <a:schemeClr val="bg1"/>
              </a:solidFill>
            </a:endParaRPr>
          </a:p>
        </p:txBody>
      </p:sp>
      <p:sp>
        <p:nvSpPr>
          <p:cNvPr id="12" name="Rectangle 11"/>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TextBox 12"/>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4" name="TextBox 13"/>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759759870"/>
      </p:ext>
    </p:extLst>
  </p:cSld>
  <p:clrMapOvr>
    <a:masterClrMapping/>
  </p:clrMapOvr>
  <p:transition spd="slow">
    <p:push dir="u"/>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Untitled-1 copy.JPG"/>
          <p:cNvPicPr>
            <a:picLocks noChangeAspect="1"/>
          </p:cNvPicPr>
          <p:nvPr/>
        </p:nvPicPr>
        <p:blipFill>
          <a:blip r:embed="rId2" cstate="print"/>
          <a:srcRect/>
          <a:stretch>
            <a:fillRect/>
          </a:stretch>
        </p:blipFill>
        <p:spPr bwMode="auto">
          <a:xfrm>
            <a:off x="0" y="1258910"/>
            <a:ext cx="12192000" cy="4876800"/>
          </a:xfrm>
          <a:prstGeom prst="rect">
            <a:avLst/>
          </a:prstGeom>
          <a:noFill/>
          <a:ln w="9525">
            <a:noFill/>
            <a:miter lim="800000"/>
            <a:headEnd/>
            <a:tailEnd/>
          </a:ln>
        </p:spPr>
      </p:pic>
      <p:sp>
        <p:nvSpPr>
          <p:cNvPr id="9" name="TextBox 3"/>
          <p:cNvSpPr txBox="1">
            <a:spLocks noChangeArrowheads="1"/>
          </p:cNvSpPr>
          <p:nvPr/>
        </p:nvSpPr>
        <p:spPr bwMode="auto">
          <a:xfrm>
            <a:off x="1385552" y="2000250"/>
            <a:ext cx="10058400" cy="1200329"/>
          </a:xfrm>
          <a:prstGeom prst="rect">
            <a:avLst/>
          </a:prstGeom>
          <a:noFill/>
          <a:ln w="9525">
            <a:noFill/>
            <a:miter lim="800000"/>
            <a:headEnd/>
            <a:tailEnd/>
          </a:ln>
        </p:spPr>
        <p:txBody>
          <a:bodyPr wrap="square">
            <a:spAutoFit/>
          </a:bodyPr>
          <a:lstStyle/>
          <a:p>
            <a:pPr algn="ctr"/>
            <a:r>
              <a:rPr lang="en-US" sz="3600" b="1" dirty="0" smtClean="0">
                <a:latin typeface="Calibri" pitchFamily="34" charset="0"/>
              </a:rPr>
              <a:t>Thanks</a:t>
            </a:r>
          </a:p>
          <a:p>
            <a:pPr algn="ctr"/>
            <a:r>
              <a:rPr lang="en-US" sz="3600" b="1" dirty="0" smtClean="0">
                <a:latin typeface="Calibri" pitchFamily="34" charset="0"/>
              </a:rPr>
              <a:t>Queries are welcome</a:t>
            </a:r>
            <a:endParaRPr lang="en-US" sz="3600" b="1" dirty="0">
              <a:latin typeface="Calibri" pitchFamily="34" charset="0"/>
            </a:endParaRPr>
          </a:p>
        </p:txBody>
      </p:sp>
      <p:sp>
        <p:nvSpPr>
          <p:cNvPr id="2" name="Slide Number Placeholder 1"/>
          <p:cNvSpPr>
            <a:spLocks noGrp="1"/>
          </p:cNvSpPr>
          <p:nvPr>
            <p:ph type="sldNum" sz="quarter" idx="12"/>
          </p:nvPr>
        </p:nvSpPr>
        <p:spPr/>
        <p:txBody>
          <a:bodyPr/>
          <a:lstStyle/>
          <a:p>
            <a:fld id="{B2E13C7F-3489-41A5-AE0C-1AF2F2F5F84F}" type="slidenum">
              <a:rPr lang="en-IN" smtClean="0"/>
              <a:pPr/>
              <a:t>125</a:t>
            </a:fld>
            <a:endParaRPr lang="en-IN"/>
          </a:p>
        </p:txBody>
      </p:sp>
      <p:sp>
        <p:nvSpPr>
          <p:cNvPr id="5" name="Rectangle 4"/>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TextBox 5"/>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7" name="TextBox 6"/>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225038357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85573753"/>
              </p:ext>
            </p:extLst>
          </p:nvPr>
        </p:nvGraphicFramePr>
        <p:xfrm>
          <a:off x="2479579" y="2220498"/>
          <a:ext cx="7867650" cy="3728242"/>
        </p:xfrm>
        <a:graphic>
          <a:graphicData uri="http://schemas.openxmlformats.org/drawingml/2006/table">
            <a:tbl>
              <a:tblPr>
                <a:tableStyleId>{D7AC3CCA-C797-4891-BE02-D94E43425B78}</a:tableStyleId>
              </a:tblPr>
              <a:tblGrid>
                <a:gridCol w="6089058"/>
                <a:gridCol w="1778592"/>
              </a:tblGrid>
              <a:tr h="532606">
                <a:tc>
                  <a:txBody>
                    <a:bodyPr/>
                    <a:lstStyle/>
                    <a:p>
                      <a:pPr marL="0" marR="0">
                        <a:lnSpc>
                          <a:spcPct val="115000"/>
                        </a:lnSpc>
                        <a:spcBef>
                          <a:spcPts val="0"/>
                        </a:spcBef>
                        <a:spcAft>
                          <a:spcPts val="0"/>
                        </a:spcAft>
                      </a:pPr>
                      <a:r>
                        <a:rPr lang="en-US" sz="1800" b="1" dirty="0">
                          <a:latin typeface="+mn-lt"/>
                        </a:rPr>
                        <a:t>	Course</a:t>
                      </a:r>
                      <a:endParaRPr lang="en-US" sz="1800" b="1" dirty="0">
                        <a:solidFill>
                          <a:schemeClr val="tx1"/>
                        </a:solidFill>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b="1" dirty="0">
                          <a:latin typeface="+mn-lt"/>
                        </a:rPr>
                        <a:t>Duration</a:t>
                      </a:r>
                      <a:endParaRPr lang="en-US" sz="1800" b="1" dirty="0">
                        <a:solidFill>
                          <a:schemeClr val="tx1"/>
                        </a:solidFill>
                        <a:latin typeface="+mn-lt"/>
                        <a:ea typeface="Calibri"/>
                        <a:cs typeface="Times New Roman"/>
                      </a:endParaRPr>
                    </a:p>
                  </a:txBody>
                  <a:tcPr marL="68580" marR="68580" marT="0" marB="0"/>
                </a:tc>
              </a:tr>
              <a:tr h="532606">
                <a:tc>
                  <a:txBody>
                    <a:bodyPr/>
                    <a:lstStyle/>
                    <a:p>
                      <a:pPr marL="0" marR="0">
                        <a:lnSpc>
                          <a:spcPct val="115000"/>
                        </a:lnSpc>
                        <a:spcBef>
                          <a:spcPts val="0"/>
                        </a:spcBef>
                        <a:spcAft>
                          <a:spcPts val="0"/>
                        </a:spcAft>
                      </a:pPr>
                      <a:r>
                        <a:rPr lang="en-US" sz="1800" dirty="0">
                          <a:latin typeface="+mn-lt"/>
                        </a:rPr>
                        <a:t>Computer Science &amp; Engineering (CSE)</a:t>
                      </a:r>
                      <a:endParaRPr lang="en-US" sz="1800" dirty="0">
                        <a:solidFill>
                          <a:schemeClr val="tx1"/>
                        </a:solidFill>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a:latin typeface="+mn-lt"/>
                        </a:rPr>
                        <a:t> 2 Years</a:t>
                      </a:r>
                      <a:endParaRPr lang="en-US" sz="1800">
                        <a:solidFill>
                          <a:schemeClr val="tx1"/>
                        </a:solidFill>
                        <a:latin typeface="+mn-lt"/>
                        <a:ea typeface="Calibri"/>
                        <a:cs typeface="Times New Roman"/>
                      </a:endParaRPr>
                    </a:p>
                  </a:txBody>
                  <a:tcPr marL="68580" marR="68580" marT="0" marB="0"/>
                </a:tc>
              </a:tr>
              <a:tr h="532606">
                <a:tc>
                  <a:txBody>
                    <a:bodyPr/>
                    <a:lstStyle/>
                    <a:p>
                      <a:pPr marL="0" marR="0">
                        <a:lnSpc>
                          <a:spcPct val="115000"/>
                        </a:lnSpc>
                        <a:spcBef>
                          <a:spcPts val="1000"/>
                        </a:spcBef>
                        <a:spcAft>
                          <a:spcPts val="0"/>
                        </a:spcAft>
                      </a:pPr>
                      <a:r>
                        <a:rPr lang="en-US" sz="1800" dirty="0">
                          <a:latin typeface="+mn-lt"/>
                        </a:rPr>
                        <a:t>Electronics and communication Engineering (ECE)</a:t>
                      </a:r>
                      <a:endParaRPr lang="en-US" sz="1800" b="1" dirty="0">
                        <a:solidFill>
                          <a:schemeClr val="tx1"/>
                        </a:solidFill>
                        <a:latin typeface="+mn-lt"/>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800">
                          <a:latin typeface="+mn-lt"/>
                        </a:rPr>
                        <a:t>  2 Years</a:t>
                      </a:r>
                      <a:endParaRPr lang="en-US" sz="1800">
                        <a:solidFill>
                          <a:schemeClr val="tx1"/>
                        </a:solidFill>
                        <a:latin typeface="+mn-lt"/>
                        <a:ea typeface="Calibri"/>
                        <a:cs typeface="Times New Roman"/>
                      </a:endParaRPr>
                    </a:p>
                  </a:txBody>
                  <a:tcPr marL="68580" marR="68580" marT="0" marB="0"/>
                </a:tc>
              </a:tr>
              <a:tr h="532606">
                <a:tc>
                  <a:txBody>
                    <a:bodyPr/>
                    <a:lstStyle/>
                    <a:p>
                      <a:pPr marL="0" marR="0">
                        <a:lnSpc>
                          <a:spcPct val="115000"/>
                        </a:lnSpc>
                        <a:spcBef>
                          <a:spcPts val="1000"/>
                        </a:spcBef>
                        <a:spcAft>
                          <a:spcPts val="0"/>
                        </a:spcAft>
                      </a:pPr>
                      <a:r>
                        <a:rPr lang="en-US" sz="1800" dirty="0">
                          <a:latin typeface="+mn-lt"/>
                        </a:rPr>
                        <a:t>Electrical Engineering (EE)</a:t>
                      </a:r>
                      <a:endParaRPr lang="en-US" sz="1800" b="1" dirty="0">
                        <a:solidFill>
                          <a:schemeClr val="tx1"/>
                        </a:solidFill>
                        <a:latin typeface="+mn-lt"/>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800">
                          <a:latin typeface="+mn-lt"/>
                        </a:rPr>
                        <a:t>  2 Years</a:t>
                      </a:r>
                      <a:endParaRPr lang="en-US" sz="1800">
                        <a:solidFill>
                          <a:schemeClr val="tx1"/>
                        </a:solidFill>
                        <a:latin typeface="+mn-lt"/>
                        <a:ea typeface="Calibri"/>
                        <a:cs typeface="Times New Roman"/>
                      </a:endParaRPr>
                    </a:p>
                  </a:txBody>
                  <a:tcPr marL="68580" marR="68580" marT="0" marB="0"/>
                </a:tc>
              </a:tr>
              <a:tr h="532606">
                <a:tc>
                  <a:txBody>
                    <a:bodyPr/>
                    <a:lstStyle/>
                    <a:p>
                      <a:pPr marL="0" marR="0">
                        <a:lnSpc>
                          <a:spcPct val="115000"/>
                        </a:lnSpc>
                        <a:spcBef>
                          <a:spcPts val="1000"/>
                        </a:spcBef>
                        <a:spcAft>
                          <a:spcPts val="0"/>
                        </a:spcAft>
                      </a:pPr>
                      <a:r>
                        <a:rPr lang="en-US" sz="1800" dirty="0">
                          <a:latin typeface="+mn-lt"/>
                        </a:rPr>
                        <a:t>Information Technology (IT)</a:t>
                      </a:r>
                      <a:endParaRPr lang="en-US" sz="1800" b="1" dirty="0">
                        <a:solidFill>
                          <a:schemeClr val="tx1"/>
                        </a:solidFill>
                        <a:latin typeface="+mn-lt"/>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800" dirty="0">
                          <a:latin typeface="+mn-lt"/>
                        </a:rPr>
                        <a:t>  2 Years</a:t>
                      </a:r>
                      <a:endParaRPr lang="en-US" sz="1800" dirty="0">
                        <a:solidFill>
                          <a:schemeClr val="tx1"/>
                        </a:solidFill>
                        <a:latin typeface="+mn-lt"/>
                        <a:ea typeface="Calibri"/>
                        <a:cs typeface="Times New Roman"/>
                      </a:endParaRPr>
                    </a:p>
                  </a:txBody>
                  <a:tcPr marL="68580" marR="68580" marT="0" marB="0"/>
                </a:tc>
              </a:tr>
              <a:tr h="532606">
                <a:tc>
                  <a:txBody>
                    <a:bodyPr/>
                    <a:lstStyle/>
                    <a:p>
                      <a:pPr marL="0" marR="0">
                        <a:lnSpc>
                          <a:spcPct val="115000"/>
                        </a:lnSpc>
                        <a:spcBef>
                          <a:spcPts val="1000"/>
                        </a:spcBef>
                        <a:spcAft>
                          <a:spcPts val="0"/>
                        </a:spcAft>
                      </a:pPr>
                      <a:r>
                        <a:rPr lang="en-US" sz="1800" dirty="0">
                          <a:latin typeface="+mn-lt"/>
                        </a:rPr>
                        <a:t>Mechanical Engineering (ME)</a:t>
                      </a:r>
                      <a:endParaRPr lang="en-US" sz="1800" b="1" dirty="0">
                        <a:solidFill>
                          <a:schemeClr val="tx1"/>
                        </a:solidFill>
                        <a:latin typeface="+mn-lt"/>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800" dirty="0">
                          <a:latin typeface="+mn-lt"/>
                        </a:rPr>
                        <a:t>  2 Years</a:t>
                      </a:r>
                      <a:endParaRPr lang="en-US" sz="1800" dirty="0">
                        <a:solidFill>
                          <a:schemeClr val="tx1"/>
                        </a:solidFill>
                        <a:latin typeface="+mn-lt"/>
                        <a:ea typeface="Calibri"/>
                        <a:cs typeface="Times New Roman"/>
                      </a:endParaRPr>
                    </a:p>
                  </a:txBody>
                  <a:tcPr marL="68580" marR="68580" marT="0" marB="0"/>
                </a:tc>
              </a:tr>
              <a:tr h="532606">
                <a:tc>
                  <a:txBody>
                    <a:bodyPr/>
                    <a:lstStyle/>
                    <a:p>
                      <a:pPr marL="0" marR="0">
                        <a:lnSpc>
                          <a:spcPct val="115000"/>
                        </a:lnSpc>
                        <a:spcBef>
                          <a:spcPts val="1000"/>
                        </a:spcBef>
                        <a:spcAft>
                          <a:spcPts val="0"/>
                        </a:spcAft>
                      </a:pPr>
                      <a:r>
                        <a:rPr lang="en-US" sz="1800" b="0" dirty="0" smtClean="0">
                          <a:solidFill>
                            <a:schemeClr val="tx1"/>
                          </a:solidFill>
                          <a:latin typeface="+mn-lt"/>
                          <a:ea typeface="Times New Roman"/>
                          <a:cs typeface="Times New Roman"/>
                        </a:rPr>
                        <a:t>Civil Engineering</a:t>
                      </a:r>
                      <a:r>
                        <a:rPr lang="en-US" sz="1800" b="0" baseline="0" dirty="0" smtClean="0">
                          <a:solidFill>
                            <a:schemeClr val="tx1"/>
                          </a:solidFill>
                          <a:latin typeface="+mn-lt"/>
                          <a:ea typeface="Times New Roman"/>
                          <a:cs typeface="Times New Roman"/>
                        </a:rPr>
                        <a:t>  (CE)</a:t>
                      </a:r>
                      <a:endParaRPr lang="en-US" sz="1800" b="0" dirty="0">
                        <a:solidFill>
                          <a:schemeClr val="tx1"/>
                        </a:solidFill>
                        <a:latin typeface="+mn-lt"/>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800" dirty="0" smtClean="0">
                          <a:latin typeface="+mn-lt"/>
                        </a:rPr>
                        <a:t>  2 Years</a:t>
                      </a:r>
                      <a:endParaRPr lang="en-US" sz="1800" dirty="0">
                        <a:solidFill>
                          <a:schemeClr val="tx1"/>
                        </a:solidFill>
                        <a:latin typeface="+mn-lt"/>
                        <a:ea typeface="Calibri"/>
                        <a:cs typeface="Times New Roman"/>
                      </a:endParaRPr>
                    </a:p>
                  </a:txBody>
                  <a:tcPr marL="68580" marR="68580" marT="0" marB="0"/>
                </a:tc>
              </a:tr>
            </a:tbl>
          </a:graphicData>
        </a:graphic>
      </p:graphicFrame>
      <p:sp>
        <p:nvSpPr>
          <p:cNvPr id="7" name="TextBox 10"/>
          <p:cNvSpPr txBox="1">
            <a:spLocks noChangeArrowheads="1"/>
          </p:cNvSpPr>
          <p:nvPr/>
        </p:nvSpPr>
        <p:spPr bwMode="auto">
          <a:xfrm>
            <a:off x="4127404" y="1536663"/>
            <a:ext cx="4572000" cy="400050"/>
          </a:xfrm>
          <a:prstGeom prst="rect">
            <a:avLst/>
          </a:prstGeom>
          <a:noFill/>
          <a:ln w="9525">
            <a:noFill/>
            <a:miter lim="800000"/>
            <a:headEnd/>
            <a:tailEnd/>
          </a:ln>
        </p:spPr>
        <p:txBody>
          <a:bodyPr>
            <a:spAutoFit/>
          </a:bodyPr>
          <a:lstStyle/>
          <a:p>
            <a:pPr algn="ctr" eaLnBrk="1" hangingPunct="1"/>
            <a:r>
              <a:rPr lang="en-US" sz="2000" b="1" dirty="0">
                <a:solidFill>
                  <a:srgbClr val="C00000"/>
                </a:solidFill>
              </a:rPr>
              <a:t>Master of Engineering (M.E.)</a:t>
            </a:r>
            <a:endParaRPr lang="en-US" sz="2000" dirty="0"/>
          </a:p>
        </p:txBody>
      </p:sp>
      <p:sp>
        <p:nvSpPr>
          <p:cNvPr id="2" name="Slide Number Placeholder 1"/>
          <p:cNvSpPr>
            <a:spLocks noGrp="1"/>
          </p:cNvSpPr>
          <p:nvPr>
            <p:ph type="sldNum" sz="quarter" idx="12"/>
          </p:nvPr>
        </p:nvSpPr>
        <p:spPr/>
        <p:txBody>
          <a:bodyPr/>
          <a:lstStyle/>
          <a:p>
            <a:fld id="{B2E13C7F-3489-41A5-AE0C-1AF2F2F5F84F}" type="slidenum">
              <a:rPr lang="en-IN" smtClean="0"/>
              <a:pPr/>
              <a:t>13</a:t>
            </a:fld>
            <a:endParaRPr lang="en-IN"/>
          </a:p>
        </p:txBody>
      </p:sp>
      <p:pic>
        <p:nvPicPr>
          <p:cNvPr id="8" name="Picture 2" descr="C:\Users\CU\Downloads\Logo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254403" y="224851"/>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UNIVERSITY INSTITUTE OF ENGINEERING (UIE)</a:t>
            </a:r>
            <a:endParaRPr lang="en-US" sz="3200" dirty="0">
              <a:solidFill>
                <a:schemeClr val="bg1"/>
              </a:solidFill>
            </a:endParaRPr>
          </a:p>
        </p:txBody>
      </p:sp>
      <p:sp>
        <p:nvSpPr>
          <p:cNvPr id="10" name="Rectangle 9"/>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TextBox 10"/>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2" name="TextBox 11"/>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14732615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567215893"/>
              </p:ext>
            </p:extLst>
          </p:nvPr>
        </p:nvGraphicFramePr>
        <p:xfrm>
          <a:off x="1200149" y="1973441"/>
          <a:ext cx="9472613" cy="1357314"/>
        </p:xfrm>
        <a:graphic>
          <a:graphicData uri="http://schemas.openxmlformats.org/drawingml/2006/table">
            <a:tbl>
              <a:tblPr>
                <a:tableStyleId>{D7AC3CCA-C797-4891-BE02-D94E43425B78}</a:tableStyleId>
              </a:tblPr>
              <a:tblGrid>
                <a:gridCol w="6014910"/>
                <a:gridCol w="3457703"/>
              </a:tblGrid>
              <a:tr h="452438">
                <a:tc>
                  <a:txBody>
                    <a:bodyPr/>
                    <a:lstStyle/>
                    <a:p>
                      <a:pPr marL="0" marR="0">
                        <a:lnSpc>
                          <a:spcPct val="115000"/>
                        </a:lnSpc>
                        <a:spcBef>
                          <a:spcPts val="0"/>
                        </a:spcBef>
                        <a:spcAft>
                          <a:spcPts val="0"/>
                        </a:spcAft>
                      </a:pPr>
                      <a:r>
                        <a:rPr lang="en-US" sz="1800" b="1" dirty="0">
                          <a:latin typeface="+mn-lt"/>
                        </a:rPr>
                        <a:t>	Course</a:t>
                      </a:r>
                      <a:endParaRPr lang="en-US" sz="1800" b="1" dirty="0">
                        <a:solidFill>
                          <a:schemeClr val="tx1"/>
                        </a:solidFill>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b="1" dirty="0">
                          <a:latin typeface="+mn-lt"/>
                        </a:rPr>
                        <a:t>Duration</a:t>
                      </a:r>
                      <a:endParaRPr lang="en-US" sz="1800" b="1" dirty="0">
                        <a:solidFill>
                          <a:schemeClr val="tx1"/>
                        </a:solidFill>
                        <a:latin typeface="+mn-lt"/>
                        <a:ea typeface="Calibri"/>
                        <a:cs typeface="Times New Roman"/>
                      </a:endParaRPr>
                    </a:p>
                  </a:txBody>
                  <a:tcPr marL="68580" marR="68580" marT="0" marB="0"/>
                </a:tc>
              </a:tr>
              <a:tr h="452438">
                <a:tc>
                  <a:txBody>
                    <a:bodyPr/>
                    <a:lstStyle/>
                    <a:p>
                      <a:pPr marL="0" marR="0">
                        <a:lnSpc>
                          <a:spcPct val="115000"/>
                        </a:lnSpc>
                        <a:spcBef>
                          <a:spcPts val="1000"/>
                        </a:spcBef>
                        <a:spcAft>
                          <a:spcPts val="0"/>
                        </a:spcAft>
                      </a:pPr>
                      <a:r>
                        <a:rPr lang="en-US" sz="1800" dirty="0">
                          <a:latin typeface="+mn-lt"/>
                        </a:rPr>
                        <a:t>Bachelor of Business Administration (BBA)</a:t>
                      </a:r>
                      <a:endParaRPr lang="en-US" sz="1800" b="1" dirty="0">
                        <a:solidFill>
                          <a:schemeClr val="tx1"/>
                        </a:solidFill>
                        <a:latin typeface="+mn-lt"/>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800" dirty="0">
                          <a:latin typeface="+mn-lt"/>
                        </a:rPr>
                        <a:t> 3 Years</a:t>
                      </a:r>
                      <a:endParaRPr lang="en-US" sz="1800" dirty="0">
                        <a:solidFill>
                          <a:schemeClr val="tx1"/>
                        </a:solidFill>
                        <a:latin typeface="+mn-lt"/>
                        <a:ea typeface="Calibri"/>
                        <a:cs typeface="Times New Roman"/>
                      </a:endParaRPr>
                    </a:p>
                  </a:txBody>
                  <a:tcPr marL="68580" marR="68580" marT="0" marB="0"/>
                </a:tc>
              </a:tr>
              <a:tr h="452438">
                <a:tc>
                  <a:txBody>
                    <a:bodyPr/>
                    <a:lstStyle/>
                    <a:p>
                      <a:pPr marL="0" marR="0">
                        <a:lnSpc>
                          <a:spcPct val="115000"/>
                        </a:lnSpc>
                        <a:spcBef>
                          <a:spcPts val="1000"/>
                        </a:spcBef>
                        <a:spcAft>
                          <a:spcPts val="0"/>
                        </a:spcAft>
                      </a:pPr>
                      <a:r>
                        <a:rPr lang="en-US" sz="1800" dirty="0">
                          <a:latin typeface="+mn-lt"/>
                        </a:rPr>
                        <a:t>Bachelor of Commerce </a:t>
                      </a:r>
                      <a:r>
                        <a:rPr lang="en-US" sz="1800" dirty="0" smtClean="0">
                          <a:latin typeface="+mn-lt"/>
                        </a:rPr>
                        <a:t>(</a:t>
                      </a:r>
                      <a:r>
                        <a:rPr lang="en-US" sz="1800" dirty="0" err="1" smtClean="0">
                          <a:latin typeface="+mn-lt"/>
                        </a:rPr>
                        <a:t>B.Com</a:t>
                      </a:r>
                      <a:r>
                        <a:rPr lang="en-US" sz="1800" dirty="0" smtClean="0">
                          <a:latin typeface="+mn-lt"/>
                        </a:rPr>
                        <a:t>) Honors</a:t>
                      </a:r>
                      <a:endParaRPr lang="en-US" sz="1800" b="1" dirty="0">
                        <a:solidFill>
                          <a:schemeClr val="tx1"/>
                        </a:solidFill>
                        <a:latin typeface="+mn-lt"/>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800" dirty="0">
                          <a:latin typeface="+mn-lt"/>
                        </a:rPr>
                        <a:t> 3 Years</a:t>
                      </a:r>
                      <a:endParaRPr lang="en-US" sz="1800" dirty="0">
                        <a:solidFill>
                          <a:schemeClr val="tx1"/>
                        </a:solidFill>
                        <a:latin typeface="+mn-lt"/>
                        <a:ea typeface="Calibri"/>
                        <a:cs typeface="Times New Roman"/>
                      </a:endParaRPr>
                    </a:p>
                  </a:txBody>
                  <a:tcPr marL="68580" marR="68580" marT="0" marB="0"/>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700997107"/>
              </p:ext>
            </p:extLst>
          </p:nvPr>
        </p:nvGraphicFramePr>
        <p:xfrm>
          <a:off x="1254403" y="4184674"/>
          <a:ext cx="9433584" cy="2160267"/>
        </p:xfrm>
        <a:graphic>
          <a:graphicData uri="http://schemas.openxmlformats.org/drawingml/2006/table">
            <a:tbl>
              <a:tblPr>
                <a:tableStyleId>{D7AC3CCA-C797-4891-BE02-D94E43425B78}</a:tableStyleId>
              </a:tblPr>
              <a:tblGrid>
                <a:gridCol w="5990128"/>
                <a:gridCol w="3443456"/>
              </a:tblGrid>
              <a:tr h="315444">
                <a:tc>
                  <a:txBody>
                    <a:bodyPr/>
                    <a:lstStyle/>
                    <a:p>
                      <a:pPr marL="0" marR="0">
                        <a:lnSpc>
                          <a:spcPct val="115000"/>
                        </a:lnSpc>
                        <a:spcBef>
                          <a:spcPts val="0"/>
                        </a:spcBef>
                        <a:spcAft>
                          <a:spcPts val="0"/>
                        </a:spcAft>
                      </a:pPr>
                      <a:r>
                        <a:rPr lang="en-US" sz="1800" b="1" dirty="0">
                          <a:latin typeface="+mn-lt"/>
                        </a:rPr>
                        <a:t>	Course</a:t>
                      </a:r>
                      <a:endParaRPr lang="en-US" sz="1800" b="1" dirty="0">
                        <a:solidFill>
                          <a:schemeClr val="tx1"/>
                        </a:solidFill>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b="1" dirty="0">
                          <a:latin typeface="+mn-lt"/>
                        </a:rPr>
                        <a:t>Duration</a:t>
                      </a:r>
                      <a:endParaRPr lang="en-US" sz="1800" b="1" dirty="0">
                        <a:solidFill>
                          <a:schemeClr val="tx1"/>
                        </a:solidFill>
                        <a:latin typeface="+mn-lt"/>
                        <a:ea typeface="Calibri"/>
                        <a:cs typeface="Times New Roman"/>
                      </a:endParaRPr>
                    </a:p>
                  </a:txBody>
                  <a:tcPr marL="68580" marR="68580" marT="0" marB="0"/>
                </a:tc>
              </a:tr>
              <a:tr h="473715">
                <a:tc>
                  <a:txBody>
                    <a:bodyPr/>
                    <a:lstStyle/>
                    <a:p>
                      <a:pPr marL="0" marR="0">
                        <a:lnSpc>
                          <a:spcPct val="115000"/>
                        </a:lnSpc>
                        <a:spcBef>
                          <a:spcPts val="1000"/>
                        </a:spcBef>
                        <a:spcAft>
                          <a:spcPts val="0"/>
                        </a:spcAft>
                      </a:pPr>
                      <a:r>
                        <a:rPr lang="en-US" sz="1800" dirty="0">
                          <a:latin typeface="+mn-lt"/>
                        </a:rPr>
                        <a:t>MBA </a:t>
                      </a:r>
                      <a:r>
                        <a:rPr lang="en-US" sz="1800" dirty="0" smtClean="0">
                          <a:latin typeface="+mn-lt"/>
                        </a:rPr>
                        <a:t>(Marketing/HR/Finance </a:t>
                      </a:r>
                      <a:r>
                        <a:rPr lang="en-US" sz="1800" dirty="0">
                          <a:latin typeface="+mn-lt"/>
                        </a:rPr>
                        <a:t>/IT/IB</a:t>
                      </a:r>
                      <a:r>
                        <a:rPr lang="en-US" sz="1800" dirty="0" smtClean="0">
                          <a:latin typeface="+mn-lt"/>
                        </a:rPr>
                        <a:t>)</a:t>
                      </a:r>
                      <a:endParaRPr lang="en-US" sz="1800" b="1" dirty="0">
                        <a:solidFill>
                          <a:schemeClr val="tx1"/>
                        </a:solidFill>
                        <a:latin typeface="+mn-lt"/>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800" dirty="0" smtClean="0">
                          <a:latin typeface="+mn-lt"/>
                        </a:rPr>
                        <a:t>2 </a:t>
                      </a:r>
                      <a:r>
                        <a:rPr lang="en-US" sz="1800" dirty="0">
                          <a:latin typeface="+mn-lt"/>
                        </a:rPr>
                        <a:t>Years</a:t>
                      </a:r>
                      <a:endParaRPr lang="en-US" sz="1800" dirty="0">
                        <a:solidFill>
                          <a:schemeClr val="tx1"/>
                        </a:solidFill>
                        <a:latin typeface="+mn-lt"/>
                        <a:ea typeface="Calibri"/>
                        <a:cs typeface="Times New Roman"/>
                      </a:endParaRPr>
                    </a:p>
                  </a:txBody>
                  <a:tcPr marL="68580" marR="68580" marT="0" marB="0"/>
                </a:tc>
              </a:tr>
              <a:tr h="457028">
                <a:tc>
                  <a:txBody>
                    <a:bodyPr/>
                    <a:lstStyle/>
                    <a:p>
                      <a:pPr marL="0" marR="0">
                        <a:lnSpc>
                          <a:spcPct val="115000"/>
                        </a:lnSpc>
                        <a:spcBef>
                          <a:spcPts val="1000"/>
                        </a:spcBef>
                        <a:spcAft>
                          <a:spcPts val="0"/>
                        </a:spcAft>
                      </a:pPr>
                      <a:r>
                        <a:rPr lang="en-US" sz="1800" dirty="0">
                          <a:latin typeface="+mn-lt"/>
                        </a:rPr>
                        <a:t>MBA </a:t>
                      </a:r>
                      <a:r>
                        <a:rPr lang="en-US" sz="1800" dirty="0" smtClean="0">
                          <a:latin typeface="+mn-lt"/>
                        </a:rPr>
                        <a:t>(Tourism </a:t>
                      </a:r>
                      <a:r>
                        <a:rPr lang="en-US" sz="1800" dirty="0">
                          <a:latin typeface="+mn-lt"/>
                        </a:rPr>
                        <a:t>&amp; Hospitality </a:t>
                      </a:r>
                      <a:r>
                        <a:rPr lang="en-US" sz="1800" dirty="0" smtClean="0">
                          <a:latin typeface="+mn-lt"/>
                        </a:rPr>
                        <a:t>Management)</a:t>
                      </a:r>
                      <a:endParaRPr lang="en-US" sz="1800" b="1" dirty="0">
                        <a:solidFill>
                          <a:schemeClr val="tx1"/>
                        </a:solidFill>
                        <a:latin typeface="+mn-lt"/>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800" dirty="0" smtClean="0">
                          <a:latin typeface="+mn-lt"/>
                        </a:rPr>
                        <a:t>2 </a:t>
                      </a:r>
                      <a:r>
                        <a:rPr lang="en-US" sz="1800" dirty="0">
                          <a:latin typeface="+mn-lt"/>
                        </a:rPr>
                        <a:t>Years</a:t>
                      </a:r>
                      <a:endParaRPr lang="en-US" sz="1800" dirty="0">
                        <a:solidFill>
                          <a:schemeClr val="tx1"/>
                        </a:solidFill>
                        <a:latin typeface="+mn-lt"/>
                        <a:ea typeface="Calibri"/>
                        <a:cs typeface="Times New Roman"/>
                      </a:endParaRPr>
                    </a:p>
                  </a:txBody>
                  <a:tcPr marL="68580" marR="68580" marT="0" marB="0"/>
                </a:tc>
              </a:tr>
              <a:tr h="457028">
                <a:tc>
                  <a:txBody>
                    <a:bodyPr/>
                    <a:lstStyle/>
                    <a:p>
                      <a:pPr marL="0" marR="0" lvl="1" indent="0" algn="l" defTabSz="914400" rtl="0" eaLnBrk="1" fontAlgn="auto" latinLnBrk="0" hangingPunct="1">
                        <a:lnSpc>
                          <a:spcPct val="115000"/>
                        </a:lnSpc>
                        <a:spcBef>
                          <a:spcPts val="1000"/>
                        </a:spcBef>
                        <a:spcAft>
                          <a:spcPts val="0"/>
                        </a:spcAft>
                        <a:buClrTx/>
                        <a:buSzTx/>
                        <a:buFontTx/>
                        <a:buNone/>
                        <a:tabLst/>
                        <a:defRPr/>
                      </a:pPr>
                      <a:r>
                        <a:rPr lang="en-US" sz="1800" kern="1200" dirty="0" smtClean="0">
                          <a:solidFill>
                            <a:schemeClr val="dk1"/>
                          </a:solidFill>
                          <a:effectLst/>
                          <a:latin typeface="+mn-lt"/>
                          <a:ea typeface="+mn-ea"/>
                          <a:cs typeface="+mn-cs"/>
                        </a:rPr>
                        <a:t>MBA-Agri. Business</a:t>
                      </a:r>
                      <a:endParaRPr lang="en-US" sz="1100" kern="1200" dirty="0" smtClean="0">
                        <a:solidFill>
                          <a:schemeClr val="dk1"/>
                        </a:solidFill>
                        <a:effectLst/>
                        <a:latin typeface="+mn-lt"/>
                        <a:ea typeface="+mn-ea"/>
                        <a:cs typeface="+mn-cs"/>
                      </a:endParaRPr>
                    </a:p>
                  </a:txBody>
                  <a:tcPr marL="68580" marR="68580" marT="0" marB="0"/>
                </a:tc>
                <a:tc>
                  <a:txBody>
                    <a:bodyPr/>
                    <a:lstStyle/>
                    <a:p>
                      <a:pPr marL="0" marR="0">
                        <a:lnSpc>
                          <a:spcPct val="115000"/>
                        </a:lnSpc>
                        <a:spcBef>
                          <a:spcPts val="0"/>
                        </a:spcBef>
                        <a:spcAft>
                          <a:spcPts val="0"/>
                        </a:spcAft>
                      </a:pPr>
                      <a:r>
                        <a:rPr lang="en-US" sz="1800" dirty="0" smtClean="0">
                          <a:latin typeface="+mn-lt"/>
                        </a:rPr>
                        <a:t>2 Years</a:t>
                      </a:r>
                      <a:endParaRPr lang="en-US" sz="1800" dirty="0">
                        <a:solidFill>
                          <a:schemeClr val="tx1"/>
                        </a:solidFill>
                        <a:latin typeface="+mn-lt"/>
                        <a:ea typeface="Calibri"/>
                        <a:cs typeface="Times New Roman"/>
                      </a:endParaRPr>
                    </a:p>
                  </a:txBody>
                  <a:tcPr marL="68580" marR="68580" marT="0" marB="0"/>
                </a:tc>
              </a:tr>
              <a:tr h="457028">
                <a:tc>
                  <a:txBody>
                    <a:bodyPr/>
                    <a:lstStyle/>
                    <a:p>
                      <a:pPr marL="0" marR="0" lvl="1" indent="0" algn="l" defTabSz="914400" rtl="0" eaLnBrk="1" fontAlgn="auto" latinLnBrk="0" hangingPunct="1">
                        <a:lnSpc>
                          <a:spcPct val="115000"/>
                        </a:lnSpc>
                        <a:spcBef>
                          <a:spcPts val="1000"/>
                        </a:spcBef>
                        <a:spcAft>
                          <a:spcPts val="0"/>
                        </a:spcAft>
                        <a:buClrTx/>
                        <a:buSzTx/>
                        <a:buFontTx/>
                        <a:buNone/>
                        <a:tabLst/>
                        <a:defRPr/>
                      </a:pPr>
                      <a:r>
                        <a:rPr lang="en-US" sz="1800" kern="1200" dirty="0" smtClean="0">
                          <a:solidFill>
                            <a:schemeClr val="dk1"/>
                          </a:solidFill>
                          <a:effectLst/>
                          <a:latin typeface="+mn-lt"/>
                          <a:ea typeface="+mn-ea"/>
                          <a:cs typeface="+mn-cs"/>
                        </a:rPr>
                        <a:t>M Com ( Honors)</a:t>
                      </a:r>
                      <a:endParaRPr lang="en-US" sz="1100" kern="1200" dirty="0" smtClean="0">
                        <a:solidFill>
                          <a:schemeClr val="dk1"/>
                        </a:solidFill>
                        <a:effectLst/>
                        <a:latin typeface="+mn-lt"/>
                        <a:ea typeface="+mn-ea"/>
                        <a:cs typeface="+mn-cs"/>
                      </a:endParaRPr>
                    </a:p>
                  </a:txBody>
                  <a:tcPr marL="68580" marR="68580" marT="0" marB="0"/>
                </a:tc>
                <a:tc>
                  <a:txBody>
                    <a:bodyPr/>
                    <a:lstStyle/>
                    <a:p>
                      <a:pPr marL="0" marR="0">
                        <a:lnSpc>
                          <a:spcPct val="115000"/>
                        </a:lnSpc>
                        <a:spcBef>
                          <a:spcPts val="0"/>
                        </a:spcBef>
                        <a:spcAft>
                          <a:spcPts val="0"/>
                        </a:spcAft>
                      </a:pPr>
                      <a:r>
                        <a:rPr lang="en-US" sz="1800" dirty="0" smtClean="0">
                          <a:latin typeface="+mn-lt"/>
                        </a:rPr>
                        <a:t>2 Years</a:t>
                      </a:r>
                      <a:endParaRPr lang="en-US" sz="1800" dirty="0">
                        <a:solidFill>
                          <a:schemeClr val="tx1"/>
                        </a:solidFill>
                        <a:latin typeface="+mn-lt"/>
                        <a:ea typeface="Calibri"/>
                        <a:cs typeface="Times New Roman"/>
                      </a:endParaRPr>
                    </a:p>
                  </a:txBody>
                  <a:tcPr marL="68580" marR="68580" marT="0" marB="0"/>
                </a:tc>
              </a:tr>
            </a:tbl>
          </a:graphicData>
        </a:graphic>
      </p:graphicFrame>
      <p:sp>
        <p:nvSpPr>
          <p:cNvPr id="8" name="TextBox 9"/>
          <p:cNvSpPr txBox="1">
            <a:spLocks noChangeArrowheads="1"/>
          </p:cNvSpPr>
          <p:nvPr/>
        </p:nvSpPr>
        <p:spPr bwMode="auto">
          <a:xfrm>
            <a:off x="3809984" y="1340370"/>
            <a:ext cx="4572000" cy="400050"/>
          </a:xfrm>
          <a:prstGeom prst="rect">
            <a:avLst/>
          </a:prstGeom>
          <a:noFill/>
          <a:ln w="9525">
            <a:noFill/>
            <a:miter lim="800000"/>
            <a:headEnd/>
            <a:tailEnd/>
          </a:ln>
        </p:spPr>
        <p:txBody>
          <a:bodyPr>
            <a:spAutoFit/>
          </a:bodyPr>
          <a:lstStyle/>
          <a:p>
            <a:pPr algn="ctr" eaLnBrk="1" hangingPunct="1"/>
            <a:r>
              <a:rPr lang="en-US" sz="2000" b="1" dirty="0">
                <a:solidFill>
                  <a:srgbClr val="C00000"/>
                </a:solidFill>
              </a:rPr>
              <a:t>Under Graduate Courses</a:t>
            </a:r>
            <a:endParaRPr lang="en-US" sz="2000" dirty="0"/>
          </a:p>
        </p:txBody>
      </p:sp>
      <p:sp>
        <p:nvSpPr>
          <p:cNvPr id="9" name="TextBox 11"/>
          <p:cNvSpPr txBox="1">
            <a:spLocks noChangeArrowheads="1"/>
          </p:cNvSpPr>
          <p:nvPr/>
        </p:nvSpPr>
        <p:spPr bwMode="auto">
          <a:xfrm>
            <a:off x="3809984" y="3677927"/>
            <a:ext cx="4572000" cy="400050"/>
          </a:xfrm>
          <a:prstGeom prst="rect">
            <a:avLst/>
          </a:prstGeom>
          <a:noFill/>
          <a:ln w="9525">
            <a:noFill/>
            <a:miter lim="800000"/>
            <a:headEnd/>
            <a:tailEnd/>
          </a:ln>
        </p:spPr>
        <p:txBody>
          <a:bodyPr>
            <a:spAutoFit/>
          </a:bodyPr>
          <a:lstStyle/>
          <a:p>
            <a:pPr algn="ctr" eaLnBrk="1" hangingPunct="1"/>
            <a:r>
              <a:rPr lang="en-US" sz="2000" b="1">
                <a:solidFill>
                  <a:srgbClr val="C00000"/>
                </a:solidFill>
              </a:rPr>
              <a:t>Post Graduate Courses</a:t>
            </a:r>
            <a:endParaRPr lang="en-US" sz="2000"/>
          </a:p>
        </p:txBody>
      </p:sp>
      <p:sp>
        <p:nvSpPr>
          <p:cNvPr id="2" name="Slide Number Placeholder 1"/>
          <p:cNvSpPr>
            <a:spLocks noGrp="1"/>
          </p:cNvSpPr>
          <p:nvPr>
            <p:ph type="sldNum" sz="quarter" idx="12"/>
          </p:nvPr>
        </p:nvSpPr>
        <p:spPr>
          <a:xfrm>
            <a:off x="8610600" y="6371340"/>
            <a:ext cx="2743200" cy="365125"/>
          </a:xfrm>
        </p:spPr>
        <p:txBody>
          <a:bodyPr/>
          <a:lstStyle/>
          <a:p>
            <a:fld id="{B2E13C7F-3489-41A5-AE0C-1AF2F2F5F84F}" type="slidenum">
              <a:rPr lang="en-IN" smtClean="0"/>
              <a:pPr/>
              <a:t>14</a:t>
            </a:fld>
            <a:endParaRPr lang="en-IN"/>
          </a:p>
        </p:txBody>
      </p:sp>
      <p:pic>
        <p:nvPicPr>
          <p:cNvPr id="10" name="Picture 2" descr="C:\Users\CU\Downloads\Logo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52" y="11862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254403" y="239841"/>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UNIVERSITY SCHOOL OF BUSINESS (USB)</a:t>
            </a:r>
            <a:endParaRPr lang="en-US" sz="3200" dirty="0">
              <a:solidFill>
                <a:schemeClr val="bg1"/>
              </a:solidFill>
            </a:endParaRPr>
          </a:p>
        </p:txBody>
      </p:sp>
      <p:sp>
        <p:nvSpPr>
          <p:cNvPr id="12" name="Rectangle 11"/>
          <p:cNvSpPr/>
          <p:nvPr/>
        </p:nvSpPr>
        <p:spPr>
          <a:xfrm>
            <a:off x="-32" y="649516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TextBox 12"/>
          <p:cNvSpPr txBox="1">
            <a:spLocks noChangeArrowheads="1"/>
          </p:cNvSpPr>
          <p:nvPr/>
        </p:nvSpPr>
        <p:spPr bwMode="auto">
          <a:xfrm>
            <a:off x="0" y="6515824"/>
            <a:ext cx="1643042" cy="369332"/>
          </a:xfrm>
          <a:prstGeom prst="rect">
            <a:avLst/>
          </a:prstGeom>
          <a:noFill/>
          <a:ln w="9525">
            <a:noFill/>
            <a:miter lim="800000"/>
            <a:headEnd/>
            <a:tailEnd/>
          </a:ln>
        </p:spPr>
        <p:txBody>
          <a:bodyPr wrap="square">
            <a:spAutoFit/>
          </a:bodyPr>
          <a:lstStyle/>
          <a:p>
            <a:r>
              <a:rPr lang="en-US" b="1" dirty="0" smtClean="0">
                <a:solidFill>
                  <a:schemeClr val="bg1"/>
                </a:solidFill>
              </a:rPr>
              <a:t>www.cuchd.in</a:t>
            </a:r>
            <a:endParaRPr lang="en-US" b="1" dirty="0">
              <a:solidFill>
                <a:schemeClr val="bg1"/>
              </a:solidFill>
            </a:endParaRPr>
          </a:p>
        </p:txBody>
      </p:sp>
      <p:sp>
        <p:nvSpPr>
          <p:cNvPr id="14" name="TextBox 13"/>
          <p:cNvSpPr txBox="1">
            <a:spLocks noChangeArrowheads="1"/>
          </p:cNvSpPr>
          <p:nvPr/>
        </p:nvSpPr>
        <p:spPr bwMode="auto">
          <a:xfrm>
            <a:off x="9514664" y="6515824"/>
            <a:ext cx="2677336" cy="369332"/>
          </a:xfrm>
          <a:prstGeom prst="rect">
            <a:avLst/>
          </a:prstGeom>
          <a:noFill/>
          <a:ln w="9525">
            <a:noFill/>
            <a:miter lim="800000"/>
            <a:headEnd/>
            <a:tailEnd/>
          </a:ln>
        </p:spPr>
        <p:txBody>
          <a:bodyPr wrap="none">
            <a:spAutoFit/>
          </a:bodyPr>
          <a:lstStyle/>
          <a:p>
            <a:r>
              <a:rPr lang="en-US" b="1" dirty="0">
                <a:solidFill>
                  <a:schemeClr val="bg1"/>
                </a:solidFill>
              </a:rPr>
              <a:t>Campus: </a:t>
            </a:r>
            <a:r>
              <a:rPr lang="en-US" b="1" dirty="0" err="1">
                <a:solidFill>
                  <a:schemeClr val="bg1"/>
                </a:solidFill>
              </a:rPr>
              <a:t>Gharuan</a:t>
            </a:r>
            <a:r>
              <a:rPr lang="en-US" b="1" dirty="0">
                <a:solidFill>
                  <a:schemeClr val="bg1"/>
                </a:solidFill>
              </a:rPr>
              <a:t>, </a:t>
            </a:r>
            <a:r>
              <a:rPr lang="en-US" b="1" dirty="0" err="1">
                <a:solidFill>
                  <a:schemeClr val="bg1"/>
                </a:solidFill>
              </a:rPr>
              <a:t>Mohali</a:t>
            </a:r>
            <a:endParaRPr lang="en-US" b="1" dirty="0">
              <a:solidFill>
                <a:schemeClr val="bg1"/>
              </a:solidFill>
            </a:endParaRPr>
          </a:p>
        </p:txBody>
      </p:sp>
    </p:spTree>
    <p:extLst>
      <p:ext uri="{BB962C8B-B14F-4D97-AF65-F5344CB8AC3E}">
        <p14:creationId xmlns:p14="http://schemas.microsoft.com/office/powerpoint/2010/main" val="137701996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2356833" y="1493812"/>
            <a:ext cx="7984901" cy="400110"/>
          </a:xfrm>
          <a:prstGeom prst="rect">
            <a:avLst/>
          </a:prstGeom>
          <a:noFill/>
          <a:ln w="9525">
            <a:noFill/>
            <a:miter lim="800000"/>
            <a:headEnd/>
            <a:tailEnd/>
          </a:ln>
        </p:spPr>
        <p:txBody>
          <a:bodyPr wrap="square">
            <a:spAutoFit/>
          </a:bodyPr>
          <a:lstStyle/>
          <a:p>
            <a:pPr algn="ctr" eaLnBrk="1" hangingPunct="1"/>
            <a:r>
              <a:rPr lang="en-US" sz="2000" b="1" dirty="0">
                <a:solidFill>
                  <a:srgbClr val="C00000"/>
                </a:solidFill>
              </a:rPr>
              <a:t>Bachelor of </a:t>
            </a:r>
            <a:r>
              <a:rPr lang="en-US" sz="2000" b="1" dirty="0" smtClean="0">
                <a:solidFill>
                  <a:srgbClr val="C00000"/>
                </a:solidFill>
              </a:rPr>
              <a:t>Engineering (</a:t>
            </a:r>
            <a:r>
              <a:rPr lang="en-US" sz="2000" b="1" dirty="0" err="1" smtClean="0">
                <a:solidFill>
                  <a:srgbClr val="C00000"/>
                </a:solidFill>
              </a:rPr>
              <a:t>Hons</a:t>
            </a:r>
            <a:r>
              <a:rPr lang="en-US" sz="2000" b="1" dirty="0" smtClean="0">
                <a:solidFill>
                  <a:srgbClr val="C00000"/>
                </a:solidFill>
              </a:rPr>
              <a:t>.) in Computer Science Engineering</a:t>
            </a:r>
            <a:endParaRPr lang="en-US" sz="2000" dirty="0"/>
          </a:p>
        </p:txBody>
      </p:sp>
      <p:sp>
        <p:nvSpPr>
          <p:cNvPr id="8" name="TextBox 7"/>
          <p:cNvSpPr txBox="1">
            <a:spLocks noChangeArrowheads="1"/>
          </p:cNvSpPr>
          <p:nvPr/>
        </p:nvSpPr>
        <p:spPr bwMode="auto">
          <a:xfrm>
            <a:off x="2509233" y="4337898"/>
            <a:ext cx="7984901" cy="400110"/>
          </a:xfrm>
          <a:prstGeom prst="rect">
            <a:avLst/>
          </a:prstGeom>
          <a:noFill/>
          <a:ln w="9525">
            <a:noFill/>
            <a:miter lim="800000"/>
            <a:headEnd/>
            <a:tailEnd/>
          </a:ln>
        </p:spPr>
        <p:txBody>
          <a:bodyPr wrap="square">
            <a:spAutoFit/>
          </a:bodyPr>
          <a:lstStyle/>
          <a:p>
            <a:pPr algn="ctr" eaLnBrk="1" hangingPunct="1"/>
            <a:r>
              <a:rPr lang="en-US" sz="2000" b="1" dirty="0" smtClean="0">
                <a:solidFill>
                  <a:srgbClr val="C00000"/>
                </a:solidFill>
              </a:rPr>
              <a:t>Masters of Business Administration</a:t>
            </a:r>
            <a:endParaRPr lang="en-US" sz="2000" dirty="0"/>
          </a:p>
        </p:txBody>
      </p:sp>
      <p:graphicFrame>
        <p:nvGraphicFramePr>
          <p:cNvPr id="9" name="Table 8"/>
          <p:cNvGraphicFramePr>
            <a:graphicFrameLocks noGrp="1"/>
          </p:cNvGraphicFramePr>
          <p:nvPr>
            <p:extLst>
              <p:ext uri="{D42A27DB-BD31-4B8C-83A1-F6EECF244321}">
                <p14:modId xmlns:p14="http://schemas.microsoft.com/office/powerpoint/2010/main" val="1478385644"/>
              </p:ext>
            </p:extLst>
          </p:nvPr>
        </p:nvGraphicFramePr>
        <p:xfrm>
          <a:off x="2232875" y="2141535"/>
          <a:ext cx="8143875" cy="1532660"/>
        </p:xfrm>
        <a:graphic>
          <a:graphicData uri="http://schemas.openxmlformats.org/drawingml/2006/table">
            <a:tbl>
              <a:tblPr>
                <a:tableStyleId>{D7AC3CCA-C797-4891-BE02-D94E43425B78}</a:tableStyleId>
              </a:tblPr>
              <a:tblGrid>
                <a:gridCol w="6302840"/>
                <a:gridCol w="1841035"/>
              </a:tblGrid>
              <a:tr h="383165">
                <a:tc>
                  <a:txBody>
                    <a:bodyPr/>
                    <a:lstStyle/>
                    <a:p>
                      <a:pPr marL="0" marR="0">
                        <a:lnSpc>
                          <a:spcPct val="115000"/>
                        </a:lnSpc>
                        <a:spcBef>
                          <a:spcPts val="0"/>
                        </a:spcBef>
                        <a:spcAft>
                          <a:spcPts val="0"/>
                        </a:spcAft>
                      </a:pPr>
                      <a:r>
                        <a:rPr lang="en-US" sz="1800" b="1" dirty="0">
                          <a:latin typeface="+mn-lt"/>
                        </a:rPr>
                        <a:t>	Course</a:t>
                      </a:r>
                      <a:endParaRPr lang="en-US" sz="1800" b="1" dirty="0">
                        <a:solidFill>
                          <a:schemeClr val="tx1"/>
                        </a:solidFill>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b="1" dirty="0">
                          <a:latin typeface="+mn-lt"/>
                        </a:rPr>
                        <a:t>Duration</a:t>
                      </a:r>
                      <a:endParaRPr lang="en-US" sz="1800" b="1" dirty="0">
                        <a:solidFill>
                          <a:schemeClr val="tx1"/>
                        </a:solidFill>
                        <a:latin typeface="+mn-lt"/>
                        <a:ea typeface="Calibri"/>
                        <a:cs typeface="Times New Roman"/>
                      </a:endParaRPr>
                    </a:p>
                  </a:txBody>
                  <a:tcPr marL="68580" marR="68580" marT="0" marB="0"/>
                </a:tc>
              </a:tr>
              <a:tr h="383165">
                <a:tc>
                  <a:txBody>
                    <a:bodyPr/>
                    <a:lstStyle/>
                    <a:p>
                      <a:pPr marL="0" marR="0">
                        <a:lnSpc>
                          <a:spcPct val="115000"/>
                        </a:lnSpc>
                        <a:spcBef>
                          <a:spcPts val="0"/>
                        </a:spcBef>
                        <a:spcAft>
                          <a:spcPts val="0"/>
                        </a:spcAft>
                      </a:pPr>
                      <a:r>
                        <a:rPr lang="en-US" sz="1800" dirty="0" smtClean="0">
                          <a:solidFill>
                            <a:schemeClr val="dk1"/>
                          </a:solidFill>
                          <a:latin typeface="+mn-lt"/>
                          <a:ea typeface="+mn-ea"/>
                          <a:cs typeface="+mn-cs"/>
                        </a:rPr>
                        <a:t>BE</a:t>
                      </a:r>
                      <a:r>
                        <a:rPr lang="en-US" sz="1800" baseline="0" dirty="0" smtClean="0">
                          <a:solidFill>
                            <a:schemeClr val="dk1"/>
                          </a:solidFill>
                          <a:latin typeface="+mn-lt"/>
                          <a:ea typeface="+mn-ea"/>
                          <a:cs typeface="+mn-cs"/>
                        </a:rPr>
                        <a:t> CSE (Hons.) in Cloud Computing</a:t>
                      </a:r>
                      <a:endParaRPr lang="en-US" sz="1800" dirty="0">
                        <a:solidFill>
                          <a:schemeClr val="tx1"/>
                        </a:solidFill>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a:latin typeface="+mn-lt"/>
                        </a:rPr>
                        <a:t>4 Years</a:t>
                      </a:r>
                      <a:endParaRPr lang="en-US" sz="1800">
                        <a:solidFill>
                          <a:schemeClr val="tx1"/>
                        </a:solidFill>
                        <a:latin typeface="+mn-lt"/>
                        <a:ea typeface="Calibri"/>
                        <a:cs typeface="Times New Roman"/>
                      </a:endParaRPr>
                    </a:p>
                  </a:txBody>
                  <a:tcPr marL="68580" marR="68580" marT="0" marB="0"/>
                </a:tc>
              </a:tr>
              <a:tr h="383165">
                <a:tc>
                  <a:txBody>
                    <a:bodyPr/>
                    <a:lstStyle/>
                    <a:p>
                      <a:pPr marL="0" marR="0">
                        <a:lnSpc>
                          <a:spcPct val="115000"/>
                        </a:lnSpc>
                        <a:spcBef>
                          <a:spcPts val="0"/>
                        </a:spcBef>
                        <a:spcAft>
                          <a:spcPts val="0"/>
                        </a:spcAft>
                      </a:pPr>
                      <a:r>
                        <a:rPr lang="en-US" sz="1800" dirty="0" smtClean="0">
                          <a:solidFill>
                            <a:schemeClr val="dk1"/>
                          </a:solidFill>
                          <a:latin typeface="+mn-lt"/>
                          <a:ea typeface="+mn-ea"/>
                          <a:cs typeface="+mn-cs"/>
                        </a:rPr>
                        <a:t>BE</a:t>
                      </a:r>
                      <a:r>
                        <a:rPr lang="en-US" sz="1800" baseline="0" dirty="0" smtClean="0">
                          <a:solidFill>
                            <a:schemeClr val="dk1"/>
                          </a:solidFill>
                          <a:latin typeface="+mn-lt"/>
                          <a:ea typeface="+mn-ea"/>
                          <a:cs typeface="+mn-cs"/>
                        </a:rPr>
                        <a:t> CSE (Hons.) in Big Data and Analytics</a:t>
                      </a:r>
                      <a:endParaRPr lang="en-US" sz="1800" dirty="0">
                        <a:solidFill>
                          <a:schemeClr val="tx1"/>
                        </a:solidFill>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a:latin typeface="+mn-lt"/>
                        </a:rPr>
                        <a:t>4 Years</a:t>
                      </a:r>
                      <a:endParaRPr lang="en-US" sz="1800" dirty="0">
                        <a:solidFill>
                          <a:schemeClr val="tx1"/>
                        </a:solidFill>
                        <a:latin typeface="+mn-lt"/>
                        <a:ea typeface="Calibri"/>
                        <a:cs typeface="Times New Roman"/>
                      </a:endParaRPr>
                    </a:p>
                  </a:txBody>
                  <a:tcPr marL="68580" marR="68580" marT="0" marB="0"/>
                </a:tc>
              </a:tr>
              <a:tr h="383165">
                <a:tc>
                  <a:txBody>
                    <a:bodyPr/>
                    <a:lstStyle/>
                    <a:p>
                      <a:pPr marL="0" marR="0">
                        <a:lnSpc>
                          <a:spcPct val="115000"/>
                        </a:lnSpc>
                        <a:spcBef>
                          <a:spcPts val="0"/>
                        </a:spcBef>
                        <a:spcAft>
                          <a:spcPts val="0"/>
                        </a:spcAft>
                      </a:pPr>
                      <a:r>
                        <a:rPr lang="en-US" sz="1800" dirty="0" smtClean="0">
                          <a:solidFill>
                            <a:schemeClr val="dk1"/>
                          </a:solidFill>
                          <a:latin typeface="+mn-lt"/>
                          <a:ea typeface="+mn-ea"/>
                          <a:cs typeface="+mn-cs"/>
                        </a:rPr>
                        <a:t>BE</a:t>
                      </a:r>
                      <a:r>
                        <a:rPr lang="en-US" sz="1800" baseline="0" dirty="0" smtClean="0">
                          <a:solidFill>
                            <a:schemeClr val="dk1"/>
                          </a:solidFill>
                          <a:latin typeface="+mn-lt"/>
                          <a:ea typeface="+mn-ea"/>
                          <a:cs typeface="+mn-cs"/>
                        </a:rPr>
                        <a:t> CSE (Hons.) in Information Security</a:t>
                      </a:r>
                      <a:endParaRPr lang="en-US" sz="1800" dirty="0">
                        <a:solidFill>
                          <a:schemeClr val="tx1"/>
                        </a:solidFill>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a:latin typeface="+mn-lt"/>
                        </a:rPr>
                        <a:t>4 Years</a:t>
                      </a:r>
                      <a:endParaRPr lang="en-US" sz="1800" dirty="0">
                        <a:solidFill>
                          <a:schemeClr val="tx1"/>
                        </a:solidFill>
                        <a:latin typeface="+mn-lt"/>
                        <a:ea typeface="Calibri"/>
                        <a:cs typeface="Times New Roman"/>
                      </a:endParaRPr>
                    </a:p>
                  </a:txBody>
                  <a:tcPr marL="68580" marR="68580" marT="0" marB="0"/>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4199551315"/>
              </p:ext>
            </p:extLst>
          </p:nvPr>
        </p:nvGraphicFramePr>
        <p:xfrm>
          <a:off x="2197859" y="4998499"/>
          <a:ext cx="8143875" cy="766330"/>
        </p:xfrm>
        <a:graphic>
          <a:graphicData uri="http://schemas.openxmlformats.org/drawingml/2006/table">
            <a:tbl>
              <a:tblPr>
                <a:tableStyleId>{D7AC3CCA-C797-4891-BE02-D94E43425B78}</a:tableStyleId>
              </a:tblPr>
              <a:tblGrid>
                <a:gridCol w="6302840"/>
                <a:gridCol w="1841035"/>
              </a:tblGrid>
              <a:tr h="383165">
                <a:tc>
                  <a:txBody>
                    <a:bodyPr/>
                    <a:lstStyle/>
                    <a:p>
                      <a:pPr marL="0" marR="0">
                        <a:lnSpc>
                          <a:spcPct val="115000"/>
                        </a:lnSpc>
                        <a:spcBef>
                          <a:spcPts val="0"/>
                        </a:spcBef>
                        <a:spcAft>
                          <a:spcPts val="0"/>
                        </a:spcAft>
                      </a:pPr>
                      <a:r>
                        <a:rPr lang="en-US" sz="1800" b="1" dirty="0">
                          <a:latin typeface="+mn-lt"/>
                        </a:rPr>
                        <a:t>	Course</a:t>
                      </a:r>
                      <a:endParaRPr lang="en-US" sz="1800" b="1" dirty="0">
                        <a:solidFill>
                          <a:schemeClr val="tx1"/>
                        </a:solidFill>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b="1" dirty="0">
                          <a:latin typeface="+mn-lt"/>
                        </a:rPr>
                        <a:t>Duration</a:t>
                      </a:r>
                      <a:endParaRPr lang="en-US" sz="1800" b="1" dirty="0">
                        <a:solidFill>
                          <a:schemeClr val="tx1"/>
                        </a:solidFill>
                        <a:latin typeface="+mn-lt"/>
                        <a:ea typeface="Calibri"/>
                        <a:cs typeface="Times New Roman"/>
                      </a:endParaRPr>
                    </a:p>
                  </a:txBody>
                  <a:tcPr marL="68580" marR="68580" marT="0" marB="0"/>
                </a:tc>
              </a:tr>
              <a:tr h="383165">
                <a:tc>
                  <a:txBody>
                    <a:bodyPr/>
                    <a:lstStyle/>
                    <a:p>
                      <a:pPr marL="0" marR="0">
                        <a:lnSpc>
                          <a:spcPct val="115000"/>
                        </a:lnSpc>
                        <a:spcBef>
                          <a:spcPts val="0"/>
                        </a:spcBef>
                        <a:spcAft>
                          <a:spcPts val="0"/>
                        </a:spcAft>
                      </a:pPr>
                      <a:r>
                        <a:rPr lang="en-US" sz="1800" dirty="0" smtClean="0">
                          <a:solidFill>
                            <a:schemeClr val="dk1"/>
                          </a:solidFill>
                          <a:latin typeface="+mn-lt"/>
                          <a:ea typeface="+mn-ea"/>
                          <a:cs typeface="+mn-cs"/>
                        </a:rPr>
                        <a:t>MBA</a:t>
                      </a:r>
                      <a:r>
                        <a:rPr lang="en-US" sz="1800" baseline="0" dirty="0" smtClean="0">
                          <a:solidFill>
                            <a:schemeClr val="dk1"/>
                          </a:solidFill>
                          <a:latin typeface="+mn-lt"/>
                          <a:ea typeface="+mn-ea"/>
                          <a:cs typeface="+mn-cs"/>
                        </a:rPr>
                        <a:t> in Business Analytics</a:t>
                      </a:r>
                      <a:endParaRPr lang="en-US" sz="1800" dirty="0">
                        <a:solidFill>
                          <a:schemeClr val="tx1"/>
                        </a:solidFill>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a:latin typeface="+mn-lt"/>
                        </a:rPr>
                        <a:t>2</a:t>
                      </a:r>
                      <a:r>
                        <a:rPr lang="en-US" sz="1800" dirty="0" smtClean="0">
                          <a:latin typeface="+mn-lt"/>
                        </a:rPr>
                        <a:t> </a:t>
                      </a:r>
                      <a:r>
                        <a:rPr lang="en-US" sz="1800" dirty="0">
                          <a:latin typeface="+mn-lt"/>
                        </a:rPr>
                        <a:t>Years</a:t>
                      </a:r>
                      <a:endParaRPr lang="en-US" sz="1800" dirty="0">
                        <a:solidFill>
                          <a:schemeClr val="tx1"/>
                        </a:solidFill>
                        <a:latin typeface="+mn-lt"/>
                        <a:ea typeface="Calibri"/>
                        <a:cs typeface="Times New Roman"/>
                      </a:endParaRPr>
                    </a:p>
                  </a:txBody>
                  <a:tcPr marL="68580" marR="68580" marT="0" marB="0"/>
                </a:tc>
              </a:tr>
            </a:tbl>
          </a:graphicData>
        </a:graphic>
      </p:graphicFrame>
      <p:sp>
        <p:nvSpPr>
          <p:cNvPr id="4" name="Slide Number Placeholder 3"/>
          <p:cNvSpPr>
            <a:spLocks noGrp="1"/>
          </p:cNvSpPr>
          <p:nvPr>
            <p:ph type="sldNum" sz="quarter" idx="12"/>
          </p:nvPr>
        </p:nvSpPr>
        <p:spPr/>
        <p:txBody>
          <a:bodyPr/>
          <a:lstStyle/>
          <a:p>
            <a:fld id="{B2E13C7F-3489-41A5-AE0C-1AF2F2F5F84F}" type="slidenum">
              <a:rPr lang="en-IN" smtClean="0"/>
              <a:pPr/>
              <a:t>15</a:t>
            </a:fld>
            <a:endParaRPr lang="en-IN"/>
          </a:p>
        </p:txBody>
      </p:sp>
      <p:pic>
        <p:nvPicPr>
          <p:cNvPr id="13" name="Picture 2" descr="C:\Users\CU\Downloads\Logo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254403" y="224851"/>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IBM COLLABORATION COURSES</a:t>
            </a:r>
            <a:endParaRPr lang="en-US" sz="3200" dirty="0">
              <a:solidFill>
                <a:schemeClr val="bg1"/>
              </a:solidFill>
            </a:endParaRPr>
          </a:p>
        </p:txBody>
      </p:sp>
      <p:sp>
        <p:nvSpPr>
          <p:cNvPr id="15" name="Rectangle 14"/>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TextBox 15"/>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7" name="TextBox 16"/>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6936633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025840558"/>
              </p:ext>
            </p:extLst>
          </p:nvPr>
        </p:nvGraphicFramePr>
        <p:xfrm>
          <a:off x="2960017" y="2692668"/>
          <a:ext cx="7335837" cy="1386145"/>
        </p:xfrm>
        <a:graphic>
          <a:graphicData uri="http://schemas.openxmlformats.org/drawingml/2006/table">
            <a:tbl>
              <a:tblPr>
                <a:tableStyleId>{D7AC3CCA-C797-4891-BE02-D94E43425B78}</a:tableStyleId>
              </a:tblPr>
              <a:tblGrid>
                <a:gridCol w="4857514"/>
                <a:gridCol w="2478323"/>
              </a:tblGrid>
              <a:tr h="315655">
                <a:tc>
                  <a:txBody>
                    <a:bodyPr/>
                    <a:lstStyle/>
                    <a:p>
                      <a:pPr marL="0" marR="0">
                        <a:lnSpc>
                          <a:spcPct val="115000"/>
                        </a:lnSpc>
                        <a:spcBef>
                          <a:spcPts val="0"/>
                        </a:spcBef>
                        <a:spcAft>
                          <a:spcPts val="0"/>
                        </a:spcAft>
                      </a:pPr>
                      <a:r>
                        <a:rPr lang="en-US" sz="1800" b="1" dirty="0">
                          <a:latin typeface="+mn-lt"/>
                        </a:rPr>
                        <a:t>	Course</a:t>
                      </a:r>
                      <a:endParaRPr lang="en-US" sz="1800" b="1" dirty="0">
                        <a:latin typeface="+mn-lt"/>
                        <a:ea typeface="Calibri"/>
                        <a:cs typeface="Times New Roman"/>
                      </a:endParaRPr>
                    </a:p>
                  </a:txBody>
                  <a:tcPr marL="68586" marR="68586" marT="0" marB="0"/>
                </a:tc>
                <a:tc>
                  <a:txBody>
                    <a:bodyPr/>
                    <a:lstStyle/>
                    <a:p>
                      <a:pPr marL="0" marR="0">
                        <a:lnSpc>
                          <a:spcPct val="115000"/>
                        </a:lnSpc>
                        <a:spcBef>
                          <a:spcPts val="0"/>
                        </a:spcBef>
                        <a:spcAft>
                          <a:spcPts val="0"/>
                        </a:spcAft>
                      </a:pPr>
                      <a:r>
                        <a:rPr lang="en-US" sz="1800" b="1" dirty="0">
                          <a:latin typeface="+mn-lt"/>
                        </a:rPr>
                        <a:t>Duration</a:t>
                      </a:r>
                      <a:endParaRPr lang="en-US" sz="1800" b="1" dirty="0">
                        <a:latin typeface="+mn-lt"/>
                        <a:ea typeface="Calibri"/>
                        <a:cs typeface="Times New Roman"/>
                      </a:endParaRPr>
                    </a:p>
                  </a:txBody>
                  <a:tcPr marL="68586" marR="68586" marT="0" marB="0"/>
                </a:tc>
              </a:tr>
              <a:tr h="535245">
                <a:tc>
                  <a:txBody>
                    <a:bodyPr/>
                    <a:lstStyle/>
                    <a:p>
                      <a:pPr marL="0" marR="0">
                        <a:lnSpc>
                          <a:spcPct val="115000"/>
                        </a:lnSpc>
                        <a:spcBef>
                          <a:spcPts val="0"/>
                        </a:spcBef>
                        <a:spcAft>
                          <a:spcPts val="0"/>
                        </a:spcAft>
                      </a:pPr>
                      <a:r>
                        <a:rPr lang="en-US" sz="1800" dirty="0">
                          <a:latin typeface="+mn-lt"/>
                        </a:rPr>
                        <a:t>Bachelors in </a:t>
                      </a:r>
                      <a:r>
                        <a:rPr lang="en-US" sz="1800" dirty="0" smtClean="0">
                          <a:latin typeface="+mn-lt"/>
                        </a:rPr>
                        <a:t>Computer Applications </a:t>
                      </a:r>
                      <a:r>
                        <a:rPr lang="en-US" sz="1800" dirty="0">
                          <a:latin typeface="+mn-lt"/>
                        </a:rPr>
                        <a:t>(BCA)</a:t>
                      </a:r>
                      <a:endParaRPr lang="en-US" sz="1800" dirty="0">
                        <a:latin typeface="+mn-lt"/>
                        <a:ea typeface="Calibri"/>
                        <a:cs typeface="Times New Roman"/>
                      </a:endParaRPr>
                    </a:p>
                  </a:txBody>
                  <a:tcPr marL="68586" marR="68586" marT="0" marB="0"/>
                </a:tc>
                <a:tc>
                  <a:txBody>
                    <a:bodyPr/>
                    <a:lstStyle/>
                    <a:p>
                      <a:pPr marL="0" marR="0">
                        <a:lnSpc>
                          <a:spcPct val="115000"/>
                        </a:lnSpc>
                        <a:spcBef>
                          <a:spcPts val="0"/>
                        </a:spcBef>
                        <a:spcAft>
                          <a:spcPts val="0"/>
                        </a:spcAft>
                      </a:pPr>
                      <a:r>
                        <a:rPr lang="en-US" sz="1800" dirty="0">
                          <a:latin typeface="+mn-lt"/>
                        </a:rPr>
                        <a:t> 3 Years</a:t>
                      </a:r>
                      <a:endParaRPr lang="en-US" sz="1800" dirty="0">
                        <a:latin typeface="+mn-lt"/>
                        <a:ea typeface="Calibri"/>
                        <a:cs typeface="Times New Roman"/>
                      </a:endParaRPr>
                    </a:p>
                  </a:txBody>
                  <a:tcPr marL="68586" marR="68586" marT="0" marB="0"/>
                </a:tc>
              </a:tr>
              <a:tr h="535245">
                <a:tc>
                  <a:txBody>
                    <a:bodyPr/>
                    <a:lstStyle/>
                    <a:p>
                      <a:pPr marL="0" marR="0">
                        <a:lnSpc>
                          <a:spcPct val="115000"/>
                        </a:lnSpc>
                        <a:spcBef>
                          <a:spcPts val="0"/>
                        </a:spcBef>
                        <a:spcAft>
                          <a:spcPts val="0"/>
                        </a:spcAft>
                      </a:pPr>
                      <a:r>
                        <a:rPr lang="en-US" sz="1800" b="0" dirty="0" smtClean="0">
                          <a:solidFill>
                            <a:schemeClr val="tx1"/>
                          </a:solidFill>
                          <a:latin typeface="+mn-lt"/>
                        </a:rPr>
                        <a:t>B. Sc </a:t>
                      </a:r>
                      <a:r>
                        <a:rPr lang="en-US" sz="1800" b="0" baseline="0" dirty="0" smtClean="0">
                          <a:solidFill>
                            <a:schemeClr val="tx1"/>
                          </a:solidFill>
                          <a:latin typeface="+mn-lt"/>
                        </a:rPr>
                        <a:t> Computer Science </a:t>
                      </a:r>
                      <a:endParaRPr lang="en-US" sz="1800" b="0" dirty="0">
                        <a:solidFill>
                          <a:schemeClr val="tx1"/>
                        </a:solidFill>
                        <a:latin typeface="+mn-lt"/>
                        <a:ea typeface="Calibri"/>
                        <a:cs typeface="Times New Roman"/>
                      </a:endParaRPr>
                    </a:p>
                  </a:txBody>
                  <a:tcPr marL="68586" marR="68586" marT="0" marB="0"/>
                </a:tc>
                <a:tc>
                  <a:txBody>
                    <a:bodyPr/>
                    <a:lstStyle/>
                    <a:p>
                      <a:pPr marL="0" marR="0">
                        <a:lnSpc>
                          <a:spcPct val="115000"/>
                        </a:lnSpc>
                        <a:spcBef>
                          <a:spcPts val="0"/>
                        </a:spcBef>
                        <a:spcAft>
                          <a:spcPts val="0"/>
                        </a:spcAft>
                      </a:pPr>
                      <a:r>
                        <a:rPr lang="en-US" sz="1800" dirty="0" smtClean="0">
                          <a:latin typeface="+mn-lt"/>
                        </a:rPr>
                        <a:t>3 Years</a:t>
                      </a:r>
                      <a:endParaRPr lang="en-US" sz="1800" dirty="0">
                        <a:latin typeface="+mn-lt"/>
                        <a:ea typeface="Calibri"/>
                        <a:cs typeface="Times New Roman"/>
                      </a:endParaRPr>
                    </a:p>
                  </a:txBody>
                  <a:tcPr marL="68586" marR="68586" marT="0" marB="0"/>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637612039"/>
              </p:ext>
            </p:extLst>
          </p:nvPr>
        </p:nvGraphicFramePr>
        <p:xfrm>
          <a:off x="2937792" y="4704031"/>
          <a:ext cx="7358062" cy="800100"/>
        </p:xfrm>
        <a:graphic>
          <a:graphicData uri="http://schemas.openxmlformats.org/drawingml/2006/table">
            <a:tbl>
              <a:tblPr>
                <a:tableStyleId>{D7AC3CCA-C797-4891-BE02-D94E43425B78}</a:tableStyleId>
              </a:tblPr>
              <a:tblGrid>
                <a:gridCol w="4872231"/>
                <a:gridCol w="2485831"/>
              </a:tblGrid>
              <a:tr h="315671">
                <a:tc>
                  <a:txBody>
                    <a:bodyPr/>
                    <a:lstStyle/>
                    <a:p>
                      <a:pPr marL="0" marR="0">
                        <a:lnSpc>
                          <a:spcPct val="115000"/>
                        </a:lnSpc>
                        <a:spcBef>
                          <a:spcPts val="0"/>
                        </a:spcBef>
                        <a:spcAft>
                          <a:spcPts val="0"/>
                        </a:spcAft>
                      </a:pPr>
                      <a:r>
                        <a:rPr lang="en-US" sz="1800" b="1" dirty="0">
                          <a:latin typeface="+mn-lt"/>
                        </a:rPr>
                        <a:t>	Course</a:t>
                      </a:r>
                      <a:endParaRPr lang="en-US" sz="1800" b="1" dirty="0">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b="1" dirty="0">
                          <a:latin typeface="+mn-lt"/>
                        </a:rPr>
                        <a:t>Duration</a:t>
                      </a:r>
                      <a:endParaRPr lang="en-US" sz="1800" b="1" dirty="0">
                        <a:latin typeface="+mn-lt"/>
                        <a:ea typeface="Calibri"/>
                        <a:cs typeface="Times New Roman"/>
                      </a:endParaRPr>
                    </a:p>
                  </a:txBody>
                  <a:tcPr marL="68580" marR="68580" marT="0" marB="0"/>
                </a:tc>
              </a:tr>
              <a:tr h="484429">
                <a:tc>
                  <a:txBody>
                    <a:bodyPr/>
                    <a:lstStyle/>
                    <a:p>
                      <a:pPr marL="0" marR="0">
                        <a:lnSpc>
                          <a:spcPct val="115000"/>
                        </a:lnSpc>
                        <a:spcBef>
                          <a:spcPts val="0"/>
                        </a:spcBef>
                        <a:spcAft>
                          <a:spcPts val="0"/>
                        </a:spcAft>
                      </a:pPr>
                      <a:r>
                        <a:rPr lang="en-US" sz="1800" dirty="0">
                          <a:latin typeface="+mn-lt"/>
                        </a:rPr>
                        <a:t>Masters  in Computer </a:t>
                      </a:r>
                      <a:r>
                        <a:rPr lang="en-US" sz="1800" dirty="0" smtClean="0">
                          <a:latin typeface="+mn-lt"/>
                        </a:rPr>
                        <a:t>Applications </a:t>
                      </a:r>
                      <a:r>
                        <a:rPr lang="en-US" sz="1800" dirty="0">
                          <a:latin typeface="+mn-lt"/>
                        </a:rPr>
                        <a:t>(MCA)</a:t>
                      </a:r>
                      <a:endParaRPr lang="en-US" sz="1800" dirty="0">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a:latin typeface="+mn-lt"/>
                        </a:rPr>
                        <a:t>  3 Years</a:t>
                      </a:r>
                      <a:endParaRPr lang="en-US" sz="1800" dirty="0">
                        <a:latin typeface="+mn-lt"/>
                        <a:ea typeface="Calibri"/>
                        <a:cs typeface="Times New Roman"/>
                      </a:endParaRPr>
                    </a:p>
                  </a:txBody>
                  <a:tcPr marL="68580" marR="68580" marT="0" marB="0"/>
                </a:tc>
              </a:tr>
            </a:tbl>
          </a:graphicData>
        </a:graphic>
      </p:graphicFrame>
      <p:sp>
        <p:nvSpPr>
          <p:cNvPr id="8" name="TextBox 11"/>
          <p:cNvSpPr txBox="1">
            <a:spLocks noChangeArrowheads="1"/>
          </p:cNvSpPr>
          <p:nvPr/>
        </p:nvSpPr>
        <p:spPr bwMode="auto">
          <a:xfrm>
            <a:off x="4366542" y="2062431"/>
            <a:ext cx="4572000" cy="400050"/>
          </a:xfrm>
          <a:prstGeom prst="rect">
            <a:avLst/>
          </a:prstGeom>
          <a:noFill/>
          <a:ln w="9525">
            <a:noFill/>
            <a:miter lim="800000"/>
            <a:headEnd/>
            <a:tailEnd/>
          </a:ln>
        </p:spPr>
        <p:txBody>
          <a:bodyPr>
            <a:spAutoFit/>
          </a:bodyPr>
          <a:lstStyle/>
          <a:p>
            <a:pPr algn="ctr" eaLnBrk="1" hangingPunct="1"/>
            <a:r>
              <a:rPr lang="en-US" sz="2000" b="1" dirty="0">
                <a:solidFill>
                  <a:srgbClr val="C00000"/>
                </a:solidFill>
              </a:rPr>
              <a:t>Under Graduate Course</a:t>
            </a:r>
            <a:endParaRPr lang="en-US" sz="2000" dirty="0"/>
          </a:p>
        </p:txBody>
      </p:sp>
      <p:sp>
        <p:nvSpPr>
          <p:cNvPr id="9" name="TextBox 12"/>
          <p:cNvSpPr txBox="1">
            <a:spLocks noChangeArrowheads="1"/>
          </p:cNvSpPr>
          <p:nvPr/>
        </p:nvSpPr>
        <p:spPr bwMode="auto">
          <a:xfrm>
            <a:off x="4518942" y="4086493"/>
            <a:ext cx="4572000" cy="400050"/>
          </a:xfrm>
          <a:prstGeom prst="rect">
            <a:avLst/>
          </a:prstGeom>
          <a:noFill/>
          <a:ln w="9525">
            <a:noFill/>
            <a:miter lim="800000"/>
            <a:headEnd/>
            <a:tailEnd/>
          </a:ln>
        </p:spPr>
        <p:txBody>
          <a:bodyPr>
            <a:spAutoFit/>
          </a:bodyPr>
          <a:lstStyle/>
          <a:p>
            <a:pPr algn="ctr" eaLnBrk="1" hangingPunct="1"/>
            <a:r>
              <a:rPr lang="en-US" sz="2000" b="1" dirty="0">
                <a:solidFill>
                  <a:srgbClr val="C00000"/>
                </a:solidFill>
              </a:rPr>
              <a:t>Post Graduate Course</a:t>
            </a:r>
            <a:endParaRPr lang="en-US" sz="2000" dirty="0"/>
          </a:p>
        </p:txBody>
      </p:sp>
      <p:sp>
        <p:nvSpPr>
          <p:cNvPr id="2" name="Slide Number Placeholder 1"/>
          <p:cNvSpPr>
            <a:spLocks noGrp="1"/>
          </p:cNvSpPr>
          <p:nvPr>
            <p:ph type="sldNum" sz="quarter" idx="12"/>
          </p:nvPr>
        </p:nvSpPr>
        <p:spPr/>
        <p:txBody>
          <a:bodyPr/>
          <a:lstStyle/>
          <a:p>
            <a:fld id="{B2E13C7F-3489-41A5-AE0C-1AF2F2F5F84F}" type="slidenum">
              <a:rPr lang="en-IN" smtClean="0"/>
              <a:pPr/>
              <a:t>16</a:t>
            </a:fld>
            <a:endParaRPr lang="en-IN"/>
          </a:p>
        </p:txBody>
      </p:sp>
      <p:pic>
        <p:nvPicPr>
          <p:cNvPr id="10" name="Picture 2" descr="C:\Users\CU\Downloads\Logo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254403" y="224851"/>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UNIVERSITY INSTITUTE OF COMPUTING (UIC)</a:t>
            </a:r>
            <a:endParaRPr lang="en-US" sz="3200" dirty="0">
              <a:solidFill>
                <a:schemeClr val="bg1"/>
              </a:solidFill>
            </a:endParaRPr>
          </a:p>
        </p:txBody>
      </p:sp>
      <p:sp>
        <p:nvSpPr>
          <p:cNvPr id="12" name="Rectangle 11"/>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TextBox 12"/>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4" name="TextBox 13"/>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387626506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251720972"/>
              </p:ext>
            </p:extLst>
          </p:nvPr>
        </p:nvGraphicFramePr>
        <p:xfrm>
          <a:off x="2445980" y="3057056"/>
          <a:ext cx="7786687" cy="1250157"/>
        </p:xfrm>
        <a:graphic>
          <a:graphicData uri="http://schemas.openxmlformats.org/drawingml/2006/table">
            <a:tbl>
              <a:tblPr>
                <a:tableStyleId>{D7AC3CCA-C797-4891-BE02-D94E43425B78}</a:tableStyleId>
              </a:tblPr>
              <a:tblGrid>
                <a:gridCol w="5156050"/>
                <a:gridCol w="2630637"/>
              </a:tblGrid>
              <a:tr h="416719">
                <a:tc>
                  <a:txBody>
                    <a:bodyPr/>
                    <a:lstStyle/>
                    <a:p>
                      <a:pPr marL="0" marR="0">
                        <a:lnSpc>
                          <a:spcPct val="115000"/>
                        </a:lnSpc>
                        <a:spcBef>
                          <a:spcPts val="0"/>
                        </a:spcBef>
                        <a:spcAft>
                          <a:spcPts val="0"/>
                        </a:spcAft>
                      </a:pPr>
                      <a:r>
                        <a:rPr lang="en-US" sz="1800" b="1" dirty="0">
                          <a:latin typeface="+mn-lt"/>
                        </a:rPr>
                        <a:t>	</a:t>
                      </a:r>
                      <a:r>
                        <a:rPr lang="en-US" sz="1800" b="1" dirty="0" smtClean="0">
                          <a:latin typeface="+mn-lt"/>
                        </a:rPr>
                        <a:t>Courses</a:t>
                      </a:r>
                      <a:endParaRPr lang="en-US" sz="1800" b="1" dirty="0">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b="1" dirty="0">
                          <a:latin typeface="+mn-lt"/>
                        </a:rPr>
                        <a:t>Duration</a:t>
                      </a:r>
                      <a:endParaRPr lang="en-US" sz="1800" b="1" dirty="0">
                        <a:latin typeface="+mn-lt"/>
                        <a:ea typeface="Calibri"/>
                        <a:cs typeface="Times New Roman"/>
                      </a:endParaRPr>
                    </a:p>
                  </a:txBody>
                  <a:tcPr marL="68580" marR="68580" marT="0" marB="0"/>
                </a:tc>
              </a:tr>
              <a:tr h="416719">
                <a:tc>
                  <a:txBody>
                    <a:bodyPr/>
                    <a:lstStyle/>
                    <a:p>
                      <a:pPr marL="0" marR="0">
                        <a:lnSpc>
                          <a:spcPct val="115000"/>
                        </a:lnSpc>
                        <a:spcBef>
                          <a:spcPts val="0"/>
                        </a:spcBef>
                        <a:spcAft>
                          <a:spcPts val="0"/>
                        </a:spcAft>
                      </a:pPr>
                      <a:r>
                        <a:rPr lang="en-US" sz="1800" dirty="0">
                          <a:latin typeface="+mn-lt"/>
                        </a:rPr>
                        <a:t>Bachelors in Architecture (B</a:t>
                      </a:r>
                      <a:r>
                        <a:rPr lang="en-US" sz="1800" dirty="0" smtClean="0">
                          <a:latin typeface="+mn-lt"/>
                        </a:rPr>
                        <a:t>. Arch</a:t>
                      </a:r>
                      <a:r>
                        <a:rPr lang="en-US" sz="1800" dirty="0">
                          <a:latin typeface="+mn-lt"/>
                        </a:rPr>
                        <a:t>)</a:t>
                      </a:r>
                      <a:endParaRPr lang="en-US" sz="1800" dirty="0">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a:latin typeface="+mn-lt"/>
                        </a:rPr>
                        <a:t> 5 Years</a:t>
                      </a:r>
                      <a:endParaRPr lang="en-US" sz="1800" dirty="0">
                        <a:latin typeface="+mn-lt"/>
                        <a:ea typeface="Calibri"/>
                        <a:cs typeface="Times New Roman"/>
                      </a:endParaRPr>
                    </a:p>
                  </a:txBody>
                  <a:tcPr marL="68580" marR="68580" marT="0" marB="0"/>
                </a:tc>
              </a:tr>
              <a:tr h="416719">
                <a:tc>
                  <a:txBody>
                    <a:bodyPr/>
                    <a:lstStyle/>
                    <a:p>
                      <a:pPr marL="0" marR="0">
                        <a:lnSpc>
                          <a:spcPct val="115000"/>
                        </a:lnSpc>
                        <a:spcBef>
                          <a:spcPts val="0"/>
                        </a:spcBef>
                        <a:spcAft>
                          <a:spcPts val="0"/>
                        </a:spcAft>
                      </a:pPr>
                      <a:r>
                        <a:rPr lang="en-US" sz="1800" dirty="0" smtClean="0">
                          <a:latin typeface="+mn-lt"/>
                        </a:rPr>
                        <a:t>Bachelors in Design</a:t>
                      </a:r>
                      <a:r>
                        <a:rPr lang="en-US" sz="1800" baseline="0" dirty="0" smtClean="0">
                          <a:latin typeface="+mn-lt"/>
                        </a:rPr>
                        <a:t> (Interior Design)  </a:t>
                      </a:r>
                      <a:endParaRPr lang="en-US" sz="1800" dirty="0">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smtClean="0">
                          <a:latin typeface="+mn-lt"/>
                          <a:ea typeface="Calibri"/>
                          <a:cs typeface="Times New Roman"/>
                        </a:rPr>
                        <a:t> 4 Years</a:t>
                      </a:r>
                      <a:endParaRPr lang="en-US" sz="1800" dirty="0">
                        <a:latin typeface="+mn-lt"/>
                        <a:ea typeface="Calibri"/>
                        <a:cs typeface="Times New Roman"/>
                      </a:endParaRPr>
                    </a:p>
                  </a:txBody>
                  <a:tcPr marL="68580" marR="68580" marT="0" marB="0"/>
                </a:tc>
              </a:tr>
            </a:tbl>
          </a:graphicData>
        </a:graphic>
      </p:graphicFrame>
      <p:sp>
        <p:nvSpPr>
          <p:cNvPr id="7" name="TextBox 11"/>
          <p:cNvSpPr txBox="1">
            <a:spLocks noChangeArrowheads="1"/>
          </p:cNvSpPr>
          <p:nvPr/>
        </p:nvSpPr>
        <p:spPr bwMode="auto">
          <a:xfrm>
            <a:off x="4338280" y="2412531"/>
            <a:ext cx="4572000" cy="400050"/>
          </a:xfrm>
          <a:prstGeom prst="rect">
            <a:avLst/>
          </a:prstGeom>
          <a:noFill/>
          <a:ln w="9525">
            <a:noFill/>
            <a:miter lim="800000"/>
            <a:headEnd/>
            <a:tailEnd/>
          </a:ln>
        </p:spPr>
        <p:txBody>
          <a:bodyPr>
            <a:spAutoFit/>
          </a:bodyPr>
          <a:lstStyle/>
          <a:p>
            <a:pPr algn="ctr" eaLnBrk="1" hangingPunct="1"/>
            <a:r>
              <a:rPr lang="en-US" sz="2000" b="1" dirty="0">
                <a:solidFill>
                  <a:srgbClr val="C00000"/>
                </a:solidFill>
              </a:rPr>
              <a:t>Under Graduate Courses</a:t>
            </a:r>
            <a:endParaRPr lang="en-US" sz="2000" dirty="0"/>
          </a:p>
        </p:txBody>
      </p:sp>
      <p:sp>
        <p:nvSpPr>
          <p:cNvPr id="2" name="Slide Number Placeholder 1"/>
          <p:cNvSpPr>
            <a:spLocks noGrp="1"/>
          </p:cNvSpPr>
          <p:nvPr>
            <p:ph type="sldNum" sz="quarter" idx="12"/>
          </p:nvPr>
        </p:nvSpPr>
        <p:spPr/>
        <p:txBody>
          <a:bodyPr/>
          <a:lstStyle/>
          <a:p>
            <a:fld id="{B2E13C7F-3489-41A5-AE0C-1AF2F2F5F84F}" type="slidenum">
              <a:rPr lang="en-IN" smtClean="0"/>
              <a:pPr/>
              <a:t>17</a:t>
            </a:fld>
            <a:endParaRPr lang="en-IN"/>
          </a:p>
        </p:txBody>
      </p:sp>
      <p:pic>
        <p:nvPicPr>
          <p:cNvPr id="8" name="Picture 2" descr="C:\Users\CU\Downloads\Logo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254403" y="224851"/>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UNIVERSITY INSTITUTE OF ARCHITECTURE (UIA)</a:t>
            </a:r>
            <a:endParaRPr lang="en-US" sz="3200" dirty="0">
              <a:solidFill>
                <a:schemeClr val="bg1"/>
              </a:solidFill>
            </a:endParaRPr>
          </a:p>
        </p:txBody>
      </p:sp>
      <p:sp>
        <p:nvSpPr>
          <p:cNvPr id="10" name="Rectangle 9"/>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TextBox 10"/>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2" name="TextBox 11"/>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13470454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457801875"/>
              </p:ext>
            </p:extLst>
          </p:nvPr>
        </p:nvGraphicFramePr>
        <p:xfrm>
          <a:off x="2470128" y="2539982"/>
          <a:ext cx="7929562" cy="1295399"/>
        </p:xfrm>
        <a:graphic>
          <a:graphicData uri="http://schemas.openxmlformats.org/drawingml/2006/table">
            <a:tbl>
              <a:tblPr>
                <a:tableStyleId>{D7AC3CCA-C797-4891-BE02-D94E43425B78}</a:tableStyleId>
              </a:tblPr>
              <a:tblGrid>
                <a:gridCol w="6405562"/>
                <a:gridCol w="1524000"/>
              </a:tblGrid>
              <a:tr h="390679">
                <a:tc>
                  <a:txBody>
                    <a:bodyPr/>
                    <a:lstStyle/>
                    <a:p>
                      <a:pPr marL="0" marR="0">
                        <a:lnSpc>
                          <a:spcPct val="115000"/>
                        </a:lnSpc>
                        <a:spcBef>
                          <a:spcPts val="0"/>
                        </a:spcBef>
                        <a:spcAft>
                          <a:spcPts val="0"/>
                        </a:spcAft>
                      </a:pPr>
                      <a:r>
                        <a:rPr lang="en-US" sz="1800" b="1" dirty="0">
                          <a:latin typeface="+mn-lt"/>
                        </a:rPr>
                        <a:t>	Course</a:t>
                      </a:r>
                      <a:endParaRPr lang="en-US" sz="1800" b="1" dirty="0">
                        <a:solidFill>
                          <a:schemeClr val="tx1"/>
                        </a:solidFill>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b="1" dirty="0">
                          <a:latin typeface="+mn-lt"/>
                        </a:rPr>
                        <a:t>Duration</a:t>
                      </a:r>
                      <a:endParaRPr lang="en-US" sz="1800" b="1" dirty="0">
                        <a:solidFill>
                          <a:schemeClr val="tx1"/>
                        </a:solidFill>
                        <a:latin typeface="+mn-lt"/>
                        <a:ea typeface="Calibri"/>
                        <a:cs typeface="Times New Roman"/>
                      </a:endParaRPr>
                    </a:p>
                  </a:txBody>
                  <a:tcPr marL="68580" marR="68580" marT="0" marB="0"/>
                </a:tc>
              </a:tr>
              <a:tr h="523185">
                <a:tc>
                  <a:txBody>
                    <a:bodyPr/>
                    <a:lstStyle/>
                    <a:p>
                      <a:pPr marL="0" marR="0">
                        <a:lnSpc>
                          <a:spcPct val="115000"/>
                        </a:lnSpc>
                        <a:spcBef>
                          <a:spcPts val="1000"/>
                        </a:spcBef>
                        <a:spcAft>
                          <a:spcPts val="0"/>
                        </a:spcAft>
                      </a:pPr>
                      <a:r>
                        <a:rPr lang="en-US" sz="1800" dirty="0" smtClean="0">
                          <a:latin typeface="+mn-lt"/>
                        </a:rPr>
                        <a:t>B Sc </a:t>
                      </a:r>
                      <a:r>
                        <a:rPr lang="en-US" sz="1800" dirty="0">
                          <a:latin typeface="+mn-lt"/>
                        </a:rPr>
                        <a:t>Hotel Management &amp; Catering Technology (HMCT)</a:t>
                      </a:r>
                      <a:endParaRPr lang="en-US" sz="1800" b="1" dirty="0">
                        <a:solidFill>
                          <a:schemeClr val="tx1"/>
                        </a:solidFill>
                        <a:latin typeface="+mn-lt"/>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800" dirty="0" smtClean="0">
                          <a:latin typeface="+mn-lt"/>
                        </a:rPr>
                        <a:t>  3 </a:t>
                      </a:r>
                      <a:r>
                        <a:rPr lang="en-US" sz="1800" dirty="0">
                          <a:latin typeface="+mn-lt"/>
                        </a:rPr>
                        <a:t>Years</a:t>
                      </a:r>
                      <a:endParaRPr lang="en-US" sz="1800" dirty="0">
                        <a:solidFill>
                          <a:schemeClr val="tx1"/>
                        </a:solidFill>
                        <a:latin typeface="+mn-lt"/>
                        <a:ea typeface="Calibri"/>
                        <a:cs typeface="Times New Roman"/>
                      </a:endParaRPr>
                    </a:p>
                  </a:txBody>
                  <a:tcPr marL="68580" marR="68580" marT="0" marB="0"/>
                </a:tc>
              </a:tr>
              <a:tr h="381535">
                <a:tc>
                  <a:txBody>
                    <a:bodyPr/>
                    <a:lstStyle/>
                    <a:p>
                      <a:pPr marL="0" marR="0">
                        <a:lnSpc>
                          <a:spcPct val="115000"/>
                        </a:lnSpc>
                        <a:spcBef>
                          <a:spcPts val="1000"/>
                        </a:spcBef>
                        <a:spcAft>
                          <a:spcPts val="0"/>
                        </a:spcAft>
                      </a:pPr>
                      <a:r>
                        <a:rPr lang="en-US" sz="1800" dirty="0" smtClean="0">
                          <a:latin typeface="+mn-lt"/>
                        </a:rPr>
                        <a:t>B Sc </a:t>
                      </a:r>
                      <a:r>
                        <a:rPr lang="en-US" sz="1800" dirty="0">
                          <a:latin typeface="+mn-lt"/>
                        </a:rPr>
                        <a:t>Airline Tourism &amp; Hospitality Management  </a:t>
                      </a:r>
                      <a:r>
                        <a:rPr lang="en-US" sz="1800" dirty="0" smtClean="0">
                          <a:latin typeface="+mn-lt"/>
                        </a:rPr>
                        <a:t>(</a:t>
                      </a:r>
                      <a:r>
                        <a:rPr lang="en-US" sz="1800" dirty="0">
                          <a:latin typeface="+mn-lt"/>
                        </a:rPr>
                        <a:t>ATHM)</a:t>
                      </a:r>
                      <a:endParaRPr lang="en-US" sz="1800" b="1" dirty="0">
                        <a:solidFill>
                          <a:schemeClr val="tx1"/>
                        </a:solidFill>
                        <a:latin typeface="+mn-lt"/>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800" dirty="0">
                          <a:latin typeface="+mn-lt"/>
                        </a:rPr>
                        <a:t>  3 Years</a:t>
                      </a:r>
                      <a:endParaRPr lang="en-US" sz="1800" dirty="0">
                        <a:solidFill>
                          <a:schemeClr val="tx1"/>
                        </a:solidFill>
                        <a:latin typeface="+mn-lt"/>
                        <a:ea typeface="Calibri"/>
                        <a:cs typeface="Times New Roman"/>
                      </a:endParaRPr>
                    </a:p>
                  </a:txBody>
                  <a:tcPr marL="68580" marR="68580" marT="0" marB="0"/>
                </a:tc>
              </a:tr>
            </a:tbl>
          </a:graphicData>
        </a:graphic>
      </p:graphicFrame>
      <p:sp>
        <p:nvSpPr>
          <p:cNvPr id="7" name="TextBox 9"/>
          <p:cNvSpPr txBox="1">
            <a:spLocks noChangeArrowheads="1"/>
          </p:cNvSpPr>
          <p:nvPr/>
        </p:nvSpPr>
        <p:spPr bwMode="auto">
          <a:xfrm>
            <a:off x="4260828" y="1897353"/>
            <a:ext cx="4572000" cy="400050"/>
          </a:xfrm>
          <a:prstGeom prst="rect">
            <a:avLst/>
          </a:prstGeom>
          <a:noFill/>
          <a:ln w="9525">
            <a:noFill/>
            <a:miter lim="800000"/>
            <a:headEnd/>
            <a:tailEnd/>
          </a:ln>
        </p:spPr>
        <p:txBody>
          <a:bodyPr>
            <a:spAutoFit/>
          </a:bodyPr>
          <a:lstStyle/>
          <a:p>
            <a:pPr algn="ctr" eaLnBrk="1" hangingPunct="1"/>
            <a:r>
              <a:rPr lang="en-US" sz="2000" b="1" dirty="0">
                <a:solidFill>
                  <a:srgbClr val="C00000"/>
                </a:solidFill>
              </a:rPr>
              <a:t>Under Graduate Courses</a:t>
            </a:r>
            <a:endParaRPr lang="en-US" sz="2000" dirty="0"/>
          </a:p>
        </p:txBody>
      </p:sp>
      <p:sp>
        <p:nvSpPr>
          <p:cNvPr id="8" name="TextBox 11"/>
          <p:cNvSpPr txBox="1">
            <a:spLocks noChangeArrowheads="1"/>
          </p:cNvSpPr>
          <p:nvPr/>
        </p:nvSpPr>
        <p:spPr bwMode="auto">
          <a:xfrm>
            <a:off x="4222487" y="4195783"/>
            <a:ext cx="4572000" cy="400050"/>
          </a:xfrm>
          <a:prstGeom prst="rect">
            <a:avLst/>
          </a:prstGeom>
          <a:noFill/>
          <a:ln w="9525">
            <a:noFill/>
            <a:miter lim="800000"/>
            <a:headEnd/>
            <a:tailEnd/>
          </a:ln>
        </p:spPr>
        <p:txBody>
          <a:bodyPr>
            <a:spAutoFit/>
          </a:bodyPr>
          <a:lstStyle/>
          <a:p>
            <a:pPr algn="ctr" eaLnBrk="1" hangingPunct="1"/>
            <a:r>
              <a:rPr lang="en-US" sz="2000" b="1" dirty="0">
                <a:solidFill>
                  <a:srgbClr val="C00000"/>
                </a:solidFill>
              </a:rPr>
              <a:t>Post Graduate </a:t>
            </a:r>
            <a:r>
              <a:rPr lang="en-US" sz="2000" b="1" dirty="0" smtClean="0">
                <a:solidFill>
                  <a:srgbClr val="C00000"/>
                </a:solidFill>
              </a:rPr>
              <a:t>Course</a:t>
            </a:r>
            <a:endParaRPr lang="en-US" sz="2000" dirty="0"/>
          </a:p>
        </p:txBody>
      </p:sp>
      <p:graphicFrame>
        <p:nvGraphicFramePr>
          <p:cNvPr id="9" name="Table 8"/>
          <p:cNvGraphicFramePr>
            <a:graphicFrameLocks noGrp="1"/>
          </p:cNvGraphicFramePr>
          <p:nvPr>
            <p:extLst>
              <p:ext uri="{D42A27DB-BD31-4B8C-83A1-F6EECF244321}">
                <p14:modId xmlns:p14="http://schemas.microsoft.com/office/powerpoint/2010/main" val="2453855273"/>
              </p:ext>
            </p:extLst>
          </p:nvPr>
        </p:nvGraphicFramePr>
        <p:xfrm>
          <a:off x="2398689" y="4719019"/>
          <a:ext cx="7886700" cy="1085059"/>
        </p:xfrm>
        <a:graphic>
          <a:graphicData uri="http://schemas.openxmlformats.org/drawingml/2006/table">
            <a:tbl>
              <a:tblPr>
                <a:tableStyleId>{D7AC3CCA-C797-4891-BE02-D94E43425B78}</a:tableStyleId>
              </a:tblPr>
              <a:tblGrid>
                <a:gridCol w="6400800"/>
                <a:gridCol w="1485900"/>
              </a:tblGrid>
              <a:tr h="551659">
                <a:tc>
                  <a:txBody>
                    <a:bodyPr/>
                    <a:lstStyle/>
                    <a:p>
                      <a:pPr marL="0" marR="0">
                        <a:lnSpc>
                          <a:spcPct val="115000"/>
                        </a:lnSpc>
                        <a:spcBef>
                          <a:spcPts val="0"/>
                        </a:spcBef>
                        <a:spcAft>
                          <a:spcPts val="0"/>
                        </a:spcAft>
                      </a:pPr>
                      <a:r>
                        <a:rPr lang="en-US" sz="1800" b="1" dirty="0">
                          <a:latin typeface="+mn-lt"/>
                        </a:rPr>
                        <a:t>	Course</a:t>
                      </a:r>
                      <a:endParaRPr lang="en-US" sz="1800" b="1" dirty="0">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b="1" dirty="0">
                          <a:latin typeface="+mn-lt"/>
                        </a:rPr>
                        <a:t>Duration</a:t>
                      </a:r>
                      <a:endParaRPr lang="en-US" sz="1800" b="1" dirty="0">
                        <a:latin typeface="+mn-lt"/>
                        <a:ea typeface="Calibri"/>
                        <a:cs typeface="Times New Roman"/>
                      </a:endParaRPr>
                    </a:p>
                  </a:txBody>
                  <a:tcPr marL="68580" marR="68580" marT="0" marB="0"/>
                </a:tc>
              </a:tr>
              <a:tr h="533400">
                <a:tc>
                  <a:txBody>
                    <a:bodyPr/>
                    <a:lstStyle/>
                    <a:p>
                      <a:pPr marL="0" marR="0">
                        <a:lnSpc>
                          <a:spcPct val="115000"/>
                        </a:lnSpc>
                        <a:spcBef>
                          <a:spcPts val="1000"/>
                        </a:spcBef>
                        <a:spcAft>
                          <a:spcPts val="0"/>
                        </a:spcAft>
                      </a:pPr>
                      <a:r>
                        <a:rPr lang="en-US" sz="1800" b="0" dirty="0" smtClean="0">
                          <a:solidFill>
                            <a:schemeClr val="tx1"/>
                          </a:solidFill>
                          <a:latin typeface="+mn-lt"/>
                        </a:rPr>
                        <a:t>M Sc</a:t>
                      </a:r>
                      <a:r>
                        <a:rPr lang="en-US" sz="1800" b="0" baseline="0" dirty="0" smtClean="0">
                          <a:solidFill>
                            <a:schemeClr val="tx1"/>
                          </a:solidFill>
                          <a:latin typeface="+mn-lt"/>
                        </a:rPr>
                        <a:t> Hotel Management </a:t>
                      </a:r>
                      <a:endParaRPr lang="en-US" sz="1800" b="0" dirty="0">
                        <a:solidFill>
                          <a:schemeClr val="tx1"/>
                        </a:solidFill>
                        <a:latin typeface="+mn-lt"/>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800" dirty="0">
                          <a:latin typeface="+mn-lt"/>
                        </a:rPr>
                        <a:t>  2 Years</a:t>
                      </a:r>
                      <a:endParaRPr lang="en-US" sz="1800" dirty="0">
                        <a:latin typeface="+mn-lt"/>
                        <a:ea typeface="Calibri"/>
                        <a:cs typeface="Times New Roman"/>
                      </a:endParaRPr>
                    </a:p>
                  </a:txBody>
                  <a:tcPr marL="68580" marR="68580" marT="0" marB="0"/>
                </a:tc>
              </a:tr>
            </a:tbl>
          </a:graphicData>
        </a:graphic>
      </p:graphicFrame>
      <p:sp>
        <p:nvSpPr>
          <p:cNvPr id="2" name="Slide Number Placeholder 1"/>
          <p:cNvSpPr>
            <a:spLocks noGrp="1"/>
          </p:cNvSpPr>
          <p:nvPr>
            <p:ph type="sldNum" sz="quarter" idx="12"/>
          </p:nvPr>
        </p:nvSpPr>
        <p:spPr/>
        <p:txBody>
          <a:bodyPr/>
          <a:lstStyle/>
          <a:p>
            <a:fld id="{B2E13C7F-3489-41A5-AE0C-1AF2F2F5F84F}" type="slidenum">
              <a:rPr lang="en-IN" smtClean="0"/>
              <a:pPr/>
              <a:t>18</a:t>
            </a:fld>
            <a:endParaRPr lang="en-IN"/>
          </a:p>
        </p:txBody>
      </p:sp>
      <p:pic>
        <p:nvPicPr>
          <p:cNvPr id="10" name="Picture 2" descr="C:\Users\CU\Downloads\Logo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254403" y="179875"/>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UNIVERSITY INSTITUTE OF HOTEL MANAGEMENT (UIHM)</a:t>
            </a:r>
            <a:endParaRPr lang="en-US" sz="3200" dirty="0">
              <a:solidFill>
                <a:schemeClr val="bg1"/>
              </a:solidFill>
            </a:endParaRPr>
          </a:p>
        </p:txBody>
      </p:sp>
      <p:sp>
        <p:nvSpPr>
          <p:cNvPr id="12" name="Rectangle 11"/>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TextBox 12"/>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4" name="TextBox 13"/>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330038801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444640327"/>
              </p:ext>
            </p:extLst>
          </p:nvPr>
        </p:nvGraphicFramePr>
        <p:xfrm>
          <a:off x="2445980" y="2674491"/>
          <a:ext cx="7858125" cy="1103312"/>
        </p:xfrm>
        <a:graphic>
          <a:graphicData uri="http://schemas.openxmlformats.org/drawingml/2006/table">
            <a:tbl>
              <a:tblPr>
                <a:tableStyleId>{D7AC3CCA-C797-4891-BE02-D94E43425B78}</a:tableStyleId>
              </a:tblPr>
              <a:tblGrid>
                <a:gridCol w="5605423"/>
                <a:gridCol w="2252702"/>
              </a:tblGrid>
              <a:tr h="425957">
                <a:tc>
                  <a:txBody>
                    <a:bodyPr/>
                    <a:lstStyle/>
                    <a:p>
                      <a:pPr marL="0" marR="0">
                        <a:lnSpc>
                          <a:spcPct val="115000"/>
                        </a:lnSpc>
                        <a:spcBef>
                          <a:spcPts val="0"/>
                        </a:spcBef>
                        <a:spcAft>
                          <a:spcPts val="0"/>
                        </a:spcAft>
                      </a:pPr>
                      <a:r>
                        <a:rPr lang="en-US" sz="1800" b="1" dirty="0">
                          <a:latin typeface="+mn-lt"/>
                        </a:rPr>
                        <a:t>	Course</a:t>
                      </a:r>
                      <a:endParaRPr lang="en-US" sz="1800" b="1" dirty="0">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b="1" dirty="0">
                          <a:latin typeface="+mn-lt"/>
                        </a:rPr>
                        <a:t>Duration</a:t>
                      </a:r>
                      <a:endParaRPr lang="en-US" sz="1800" b="1" dirty="0">
                        <a:latin typeface="+mn-lt"/>
                        <a:ea typeface="Calibri"/>
                        <a:cs typeface="Times New Roman"/>
                      </a:endParaRPr>
                    </a:p>
                  </a:txBody>
                  <a:tcPr marL="68580" marR="68580" marT="0" marB="0"/>
                </a:tc>
              </a:tr>
              <a:tr h="677355">
                <a:tc>
                  <a:txBody>
                    <a:bodyPr/>
                    <a:lstStyle/>
                    <a:p>
                      <a:pPr marL="0" marR="0">
                        <a:lnSpc>
                          <a:spcPct val="115000"/>
                        </a:lnSpc>
                        <a:spcBef>
                          <a:spcPts val="0"/>
                        </a:spcBef>
                        <a:spcAft>
                          <a:spcPts val="0"/>
                        </a:spcAft>
                      </a:pPr>
                      <a:r>
                        <a:rPr lang="en-US" sz="1800" dirty="0" smtClean="0">
                          <a:latin typeface="+mn-lt"/>
                        </a:rPr>
                        <a:t>B Sc </a:t>
                      </a:r>
                      <a:r>
                        <a:rPr lang="en-US" sz="1800" dirty="0">
                          <a:latin typeface="+mn-lt"/>
                        </a:rPr>
                        <a:t>Animation &amp; Multimedia Technology </a:t>
                      </a:r>
                      <a:r>
                        <a:rPr lang="en-US" sz="1800" dirty="0" smtClean="0">
                          <a:latin typeface="+mn-lt"/>
                        </a:rPr>
                        <a:t>(A </a:t>
                      </a:r>
                      <a:r>
                        <a:rPr lang="en-US" sz="1800" dirty="0">
                          <a:latin typeface="+mn-lt"/>
                        </a:rPr>
                        <a:t>&amp; MT)</a:t>
                      </a:r>
                      <a:endParaRPr lang="en-US" sz="1800" dirty="0">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a:latin typeface="+mn-lt"/>
                        </a:rPr>
                        <a:t> 3 Years</a:t>
                      </a:r>
                      <a:endParaRPr lang="en-US" sz="1800" dirty="0">
                        <a:latin typeface="+mn-lt"/>
                        <a:ea typeface="Calibri"/>
                        <a:cs typeface="Times New Roman"/>
                      </a:endParaRPr>
                    </a:p>
                  </a:txBody>
                  <a:tcPr marL="68580" marR="68580" marT="0" marB="0"/>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781782783"/>
              </p:ext>
            </p:extLst>
          </p:nvPr>
        </p:nvGraphicFramePr>
        <p:xfrm>
          <a:off x="2445980" y="4639816"/>
          <a:ext cx="7929562" cy="1119187"/>
        </p:xfrm>
        <a:graphic>
          <a:graphicData uri="http://schemas.openxmlformats.org/drawingml/2006/table">
            <a:tbl>
              <a:tblPr>
                <a:tableStyleId>{D7AC3CCA-C797-4891-BE02-D94E43425B78}</a:tableStyleId>
              </a:tblPr>
              <a:tblGrid>
                <a:gridCol w="5605422"/>
                <a:gridCol w="2324140"/>
              </a:tblGrid>
              <a:tr h="411314">
                <a:tc>
                  <a:txBody>
                    <a:bodyPr/>
                    <a:lstStyle/>
                    <a:p>
                      <a:pPr marL="0" marR="0">
                        <a:lnSpc>
                          <a:spcPct val="115000"/>
                        </a:lnSpc>
                        <a:spcBef>
                          <a:spcPts val="0"/>
                        </a:spcBef>
                        <a:spcAft>
                          <a:spcPts val="0"/>
                        </a:spcAft>
                      </a:pPr>
                      <a:r>
                        <a:rPr lang="en-US" sz="1800" b="1" dirty="0">
                          <a:latin typeface="+mn-lt"/>
                        </a:rPr>
                        <a:t>	Course</a:t>
                      </a:r>
                      <a:endParaRPr lang="en-US" sz="1800" b="1" dirty="0">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b="1" dirty="0">
                          <a:latin typeface="+mn-lt"/>
                        </a:rPr>
                        <a:t>Duration</a:t>
                      </a:r>
                      <a:endParaRPr lang="en-US" sz="1800" b="1" dirty="0">
                        <a:latin typeface="+mn-lt"/>
                        <a:ea typeface="Calibri"/>
                        <a:cs typeface="Times New Roman"/>
                      </a:endParaRPr>
                    </a:p>
                  </a:txBody>
                  <a:tcPr marL="68580" marR="68580" marT="0" marB="0"/>
                </a:tc>
              </a:tr>
              <a:tr h="707873">
                <a:tc>
                  <a:txBody>
                    <a:bodyPr/>
                    <a:lstStyle/>
                    <a:p>
                      <a:pPr marL="0" marR="0">
                        <a:lnSpc>
                          <a:spcPct val="115000"/>
                        </a:lnSpc>
                        <a:spcBef>
                          <a:spcPts val="1000"/>
                        </a:spcBef>
                        <a:spcAft>
                          <a:spcPts val="0"/>
                        </a:spcAft>
                      </a:pPr>
                      <a:r>
                        <a:rPr lang="en-US" sz="1800" dirty="0" smtClean="0">
                          <a:latin typeface="+mn-lt"/>
                        </a:rPr>
                        <a:t>M Sc </a:t>
                      </a:r>
                      <a:r>
                        <a:rPr lang="en-US" sz="1800" dirty="0">
                          <a:latin typeface="+mn-lt"/>
                        </a:rPr>
                        <a:t>Animation &amp; Multimedia </a:t>
                      </a:r>
                      <a:r>
                        <a:rPr lang="en-US" sz="1800" dirty="0" smtClean="0">
                          <a:latin typeface="+mn-lt"/>
                        </a:rPr>
                        <a:t>Technology (A </a:t>
                      </a:r>
                      <a:r>
                        <a:rPr lang="en-US" sz="1800" dirty="0">
                          <a:latin typeface="+mn-lt"/>
                        </a:rPr>
                        <a:t>&amp; MT)</a:t>
                      </a:r>
                      <a:endParaRPr lang="en-US" sz="1800" b="0" dirty="0">
                        <a:solidFill>
                          <a:schemeClr val="tx1"/>
                        </a:solidFill>
                        <a:latin typeface="+mn-lt"/>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800" dirty="0">
                          <a:latin typeface="+mn-lt"/>
                        </a:rPr>
                        <a:t>  2 Years</a:t>
                      </a:r>
                      <a:endParaRPr lang="en-US" sz="1800" dirty="0">
                        <a:latin typeface="+mn-lt"/>
                        <a:ea typeface="Calibri"/>
                        <a:cs typeface="Times New Roman"/>
                      </a:endParaRPr>
                    </a:p>
                  </a:txBody>
                  <a:tcPr marL="68580" marR="68580" marT="0" marB="0"/>
                </a:tc>
              </a:tr>
            </a:tbl>
          </a:graphicData>
        </a:graphic>
      </p:graphicFrame>
      <p:sp>
        <p:nvSpPr>
          <p:cNvPr id="8" name="TextBox 12"/>
          <p:cNvSpPr txBox="1">
            <a:spLocks noChangeArrowheads="1"/>
          </p:cNvSpPr>
          <p:nvPr/>
        </p:nvSpPr>
        <p:spPr bwMode="auto">
          <a:xfrm>
            <a:off x="4160480" y="2093466"/>
            <a:ext cx="4572000" cy="400050"/>
          </a:xfrm>
          <a:prstGeom prst="rect">
            <a:avLst/>
          </a:prstGeom>
          <a:noFill/>
          <a:ln w="9525">
            <a:noFill/>
            <a:miter lim="800000"/>
            <a:headEnd/>
            <a:tailEnd/>
          </a:ln>
        </p:spPr>
        <p:txBody>
          <a:bodyPr>
            <a:spAutoFit/>
          </a:bodyPr>
          <a:lstStyle/>
          <a:p>
            <a:pPr algn="ctr" eaLnBrk="1" hangingPunct="1"/>
            <a:r>
              <a:rPr lang="en-US" sz="2000" b="1" dirty="0">
                <a:solidFill>
                  <a:srgbClr val="C00000"/>
                </a:solidFill>
              </a:rPr>
              <a:t>Under Graduate Course</a:t>
            </a:r>
            <a:endParaRPr lang="en-US" sz="2000" dirty="0"/>
          </a:p>
        </p:txBody>
      </p:sp>
      <p:sp>
        <p:nvSpPr>
          <p:cNvPr id="9" name="TextBox 13"/>
          <p:cNvSpPr txBox="1">
            <a:spLocks noChangeArrowheads="1"/>
          </p:cNvSpPr>
          <p:nvPr/>
        </p:nvSpPr>
        <p:spPr bwMode="auto">
          <a:xfrm>
            <a:off x="4176355" y="4034978"/>
            <a:ext cx="4572000" cy="400050"/>
          </a:xfrm>
          <a:prstGeom prst="rect">
            <a:avLst/>
          </a:prstGeom>
          <a:noFill/>
          <a:ln w="9525">
            <a:noFill/>
            <a:miter lim="800000"/>
            <a:headEnd/>
            <a:tailEnd/>
          </a:ln>
        </p:spPr>
        <p:txBody>
          <a:bodyPr>
            <a:spAutoFit/>
          </a:bodyPr>
          <a:lstStyle/>
          <a:p>
            <a:pPr algn="ctr" eaLnBrk="1" hangingPunct="1"/>
            <a:r>
              <a:rPr lang="en-US" sz="2000" b="1" dirty="0">
                <a:solidFill>
                  <a:srgbClr val="C00000"/>
                </a:solidFill>
              </a:rPr>
              <a:t>Post Graduate Course</a:t>
            </a:r>
            <a:endParaRPr lang="en-US" sz="2000" dirty="0"/>
          </a:p>
        </p:txBody>
      </p:sp>
      <p:sp>
        <p:nvSpPr>
          <p:cNvPr id="2" name="Slide Number Placeholder 1"/>
          <p:cNvSpPr>
            <a:spLocks noGrp="1"/>
          </p:cNvSpPr>
          <p:nvPr>
            <p:ph type="sldNum" sz="quarter" idx="12"/>
          </p:nvPr>
        </p:nvSpPr>
        <p:spPr/>
        <p:txBody>
          <a:bodyPr/>
          <a:lstStyle/>
          <a:p>
            <a:fld id="{B2E13C7F-3489-41A5-AE0C-1AF2F2F5F84F}" type="slidenum">
              <a:rPr lang="en-IN" smtClean="0"/>
              <a:pPr/>
              <a:t>19</a:t>
            </a:fld>
            <a:endParaRPr lang="en-IN"/>
          </a:p>
        </p:txBody>
      </p:sp>
      <p:pic>
        <p:nvPicPr>
          <p:cNvPr id="10" name="Picture 2" descr="C:\Users\CU\Downloads\Logo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254403" y="179880"/>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UNIVERSITY INSTITUTE OF ANIMATION  &amp; MULTIMEDIA TECHNOLOGY (UIAM)</a:t>
            </a:r>
            <a:endParaRPr lang="en-US" sz="3200" dirty="0">
              <a:solidFill>
                <a:schemeClr val="bg1"/>
              </a:solidFill>
            </a:endParaRPr>
          </a:p>
        </p:txBody>
      </p:sp>
      <p:sp>
        <p:nvSpPr>
          <p:cNvPr id="12" name="Rectangle 11"/>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TextBox 12"/>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4" name="TextBox 13"/>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117401952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54403" y="389743"/>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N" sz="3200" b="1" dirty="0" smtClean="0">
                <a:solidFill>
                  <a:schemeClr val="bg1"/>
                </a:solidFill>
                <a:cs typeface="Times New Roman" pitchFamily="18" charset="0"/>
              </a:rPr>
              <a:t>ESTABLISHMENT &amp; APPROVALS </a:t>
            </a:r>
            <a:endParaRPr lang="en-US" sz="3200" b="1" dirty="0">
              <a:solidFill>
                <a:schemeClr val="bg1"/>
              </a:solidFill>
              <a:cs typeface="Times New Roman" pitchFamily="18" charset="0"/>
            </a:endParaRPr>
          </a:p>
        </p:txBody>
      </p:sp>
      <p:sp>
        <p:nvSpPr>
          <p:cNvPr id="3" name="TextBox 2"/>
          <p:cNvSpPr txBox="1"/>
          <p:nvPr/>
        </p:nvSpPr>
        <p:spPr>
          <a:xfrm>
            <a:off x="2303748" y="1362300"/>
            <a:ext cx="8583561" cy="461665"/>
          </a:xfrm>
          <a:prstGeom prst="rect">
            <a:avLst/>
          </a:prstGeom>
          <a:noFill/>
        </p:spPr>
        <p:txBody>
          <a:bodyPr wrap="square" rtlCol="0">
            <a:spAutoFit/>
          </a:bodyPr>
          <a:lstStyle/>
          <a:p>
            <a:pPr algn="ctr"/>
            <a:r>
              <a:rPr lang="en-US" sz="2400" b="1" dirty="0">
                <a:solidFill>
                  <a:srgbClr val="C00000"/>
                </a:solidFill>
              </a:rPr>
              <a:t>Rich Legacy of 14 years in Professional Education</a:t>
            </a:r>
          </a:p>
        </p:txBody>
      </p:sp>
      <p:sp>
        <p:nvSpPr>
          <p:cNvPr id="2" name="Slide Number Placeholder 1"/>
          <p:cNvSpPr>
            <a:spLocks noGrp="1"/>
          </p:cNvSpPr>
          <p:nvPr>
            <p:ph type="sldNum" sz="quarter" idx="12"/>
          </p:nvPr>
        </p:nvSpPr>
        <p:spPr/>
        <p:txBody>
          <a:bodyPr/>
          <a:lstStyle/>
          <a:p>
            <a:fld id="{B2E13C7F-3489-41A5-AE0C-1AF2F2F5F84F}" type="slidenum">
              <a:rPr lang="en-IN" smtClean="0"/>
              <a:pPr/>
              <a:t>2</a:t>
            </a:fld>
            <a:endParaRPr lang="en-IN"/>
          </a:p>
        </p:txBody>
      </p:sp>
      <p:pic>
        <p:nvPicPr>
          <p:cNvPr id="8" name="Picture 2" descr="C:\Users\CU\Downloads\Logo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52" y="208569"/>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254403" y="344772"/>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N" sz="3200" b="1" dirty="0" smtClean="0">
                <a:solidFill>
                  <a:schemeClr val="bg1"/>
                </a:solidFill>
                <a:cs typeface="Times New Roman" pitchFamily="18" charset="0"/>
              </a:rPr>
              <a:t>ESTABLISHMENT &amp; APPROVALS </a:t>
            </a:r>
            <a:endParaRPr lang="en-US" sz="3200" b="1" dirty="0">
              <a:solidFill>
                <a:schemeClr val="bg1"/>
              </a:solidFill>
              <a:cs typeface="Times New Roman" pitchFamily="18" charset="0"/>
            </a:endParaRPr>
          </a:p>
        </p:txBody>
      </p:sp>
      <p:pic>
        <p:nvPicPr>
          <p:cNvPr id="10" name="Picture 2" descr="C:\Users\CU\Downloads\Logo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52" y="16359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ampus.jpg"/>
          <p:cNvPicPr>
            <a:picLocks noChangeAspect="1"/>
          </p:cNvPicPr>
          <p:nvPr/>
        </p:nvPicPr>
        <p:blipFill>
          <a:blip r:embed="rId3" cstate="print">
            <a:lum contrast="20000"/>
          </a:blip>
          <a:stretch>
            <a:fillRect/>
          </a:stretch>
        </p:blipFill>
        <p:spPr>
          <a:xfrm>
            <a:off x="0" y="2998034"/>
            <a:ext cx="12192000" cy="3894524"/>
          </a:xfrm>
          <a:prstGeom prst="rect">
            <a:avLst/>
          </a:prstGeom>
        </p:spPr>
      </p:pic>
      <p:sp>
        <p:nvSpPr>
          <p:cNvPr id="11" name="Rectangle 10"/>
          <p:cNvSpPr/>
          <p:nvPr/>
        </p:nvSpPr>
        <p:spPr>
          <a:xfrm>
            <a:off x="1603578" y="1922152"/>
            <a:ext cx="4248472" cy="1592744"/>
          </a:xfrm>
          <a:prstGeom prst="rect">
            <a:avLst/>
          </a:prstGeom>
          <a:solidFill>
            <a:schemeClr val="accent6">
              <a:lumMod val="20000"/>
              <a:lumOff val="80000"/>
            </a:schemeClr>
          </a:solidFill>
          <a:ln>
            <a:solidFill>
              <a:srgbClr val="C00000"/>
            </a:solidFill>
          </a:ln>
        </p:spPr>
        <p:txBody>
          <a:bodyPr wrap="square">
            <a:spAutoFit/>
          </a:bodyPr>
          <a:lstStyle/>
          <a:p>
            <a:pPr marL="508000" indent="-508000">
              <a:spcBef>
                <a:spcPts val="600"/>
              </a:spcBef>
              <a:spcAft>
                <a:spcPts val="600"/>
              </a:spcAft>
              <a:buFont typeface="Wingdings" pitchFamily="2" charset="2"/>
              <a:buChar char="Ø"/>
            </a:pPr>
            <a:r>
              <a:rPr lang="en-US" sz="1400" b="1" dirty="0" smtClean="0"/>
              <a:t>University </a:t>
            </a:r>
            <a:r>
              <a:rPr lang="en-US" sz="1400" b="1" dirty="0"/>
              <a:t>Grants Commission (UGC)</a:t>
            </a:r>
          </a:p>
          <a:p>
            <a:pPr marL="508000" indent="-508000">
              <a:spcBef>
                <a:spcPts val="600"/>
              </a:spcBef>
              <a:spcAft>
                <a:spcPts val="600"/>
              </a:spcAft>
              <a:buFont typeface="Wingdings" pitchFamily="2" charset="2"/>
              <a:buChar char="Ø"/>
            </a:pPr>
            <a:r>
              <a:rPr lang="en-US" sz="1400" b="1" dirty="0" smtClean="0"/>
              <a:t>All </a:t>
            </a:r>
            <a:r>
              <a:rPr lang="en-US" sz="1400" b="1" dirty="0"/>
              <a:t>India Council for Technical Education (AICTE)</a:t>
            </a:r>
          </a:p>
          <a:p>
            <a:pPr marL="465138" indent="-465138">
              <a:spcBef>
                <a:spcPts val="300"/>
              </a:spcBef>
              <a:spcAft>
                <a:spcPts val="300"/>
              </a:spcAft>
              <a:buFont typeface="Wingdings" pitchFamily="2" charset="2"/>
              <a:buChar char="Ø"/>
            </a:pPr>
            <a:r>
              <a:rPr lang="en-US" sz="1400" b="1" dirty="0"/>
              <a:t>Council of Architecture (</a:t>
            </a:r>
            <a:r>
              <a:rPr lang="en-US" sz="1400" b="1" dirty="0" err="1"/>
              <a:t>CoA</a:t>
            </a:r>
            <a:r>
              <a:rPr lang="en-US" sz="1400" b="1" dirty="0"/>
              <a:t>) </a:t>
            </a:r>
            <a:endParaRPr lang="en-US" sz="1400" b="1" dirty="0" smtClean="0"/>
          </a:p>
          <a:p>
            <a:pPr marL="465138" indent="-465138">
              <a:spcBef>
                <a:spcPts val="300"/>
              </a:spcBef>
              <a:spcAft>
                <a:spcPts val="300"/>
              </a:spcAft>
              <a:buFont typeface="Wingdings" pitchFamily="2" charset="2"/>
              <a:buChar char="Ø"/>
            </a:pPr>
            <a:r>
              <a:rPr lang="en-US" sz="1400" b="1" dirty="0" smtClean="0"/>
              <a:t>Pharmacy Council of India (PCI)</a:t>
            </a:r>
          </a:p>
          <a:p>
            <a:pPr marL="465138" indent="-465138">
              <a:spcBef>
                <a:spcPts val="300"/>
              </a:spcBef>
              <a:spcAft>
                <a:spcPts val="300"/>
              </a:spcAft>
              <a:buFont typeface="Wingdings" pitchFamily="2" charset="2"/>
              <a:buChar char="Ø"/>
            </a:pPr>
            <a:r>
              <a:rPr lang="en-US" sz="1400" b="1" dirty="0" smtClean="0"/>
              <a:t>Association of Indian Universities (AIU)</a:t>
            </a:r>
            <a:endParaRPr lang="en-US" sz="1400" b="1" dirty="0"/>
          </a:p>
        </p:txBody>
      </p:sp>
      <p:sp>
        <p:nvSpPr>
          <p:cNvPr id="12" name="Rectangle 11"/>
          <p:cNvSpPr/>
          <p:nvPr/>
        </p:nvSpPr>
        <p:spPr>
          <a:xfrm>
            <a:off x="6089778" y="1922883"/>
            <a:ext cx="4315076" cy="1615827"/>
          </a:xfrm>
          <a:prstGeom prst="rect">
            <a:avLst/>
          </a:prstGeom>
          <a:solidFill>
            <a:schemeClr val="accent6">
              <a:lumMod val="20000"/>
              <a:lumOff val="80000"/>
            </a:schemeClr>
          </a:solidFill>
          <a:ln>
            <a:solidFill>
              <a:srgbClr val="C00000"/>
            </a:solidFill>
          </a:ln>
        </p:spPr>
        <p:txBody>
          <a:bodyPr wrap="square">
            <a:spAutoFit/>
          </a:bodyPr>
          <a:lstStyle/>
          <a:p>
            <a:pPr marL="465138" indent="-465138">
              <a:spcBef>
                <a:spcPts val="300"/>
              </a:spcBef>
              <a:spcAft>
                <a:spcPts val="300"/>
              </a:spcAft>
              <a:buFont typeface="Wingdings" pitchFamily="2" charset="2"/>
              <a:buChar char="Ø"/>
            </a:pPr>
            <a:r>
              <a:rPr lang="en-US" sz="1400" b="1" dirty="0"/>
              <a:t>International Association of Universities (IAU)</a:t>
            </a:r>
          </a:p>
          <a:p>
            <a:pPr marL="465138" indent="-465138">
              <a:spcBef>
                <a:spcPts val="300"/>
              </a:spcBef>
              <a:spcAft>
                <a:spcPts val="300"/>
              </a:spcAft>
              <a:buFont typeface="Wingdings" pitchFamily="2" charset="2"/>
              <a:buChar char="Ø"/>
            </a:pPr>
            <a:r>
              <a:rPr lang="en-US" sz="1400" b="1" dirty="0"/>
              <a:t>Indo US Collaboration for Engineering Education (IUCEE)</a:t>
            </a:r>
          </a:p>
          <a:p>
            <a:pPr marL="465138" indent="-465138">
              <a:spcBef>
                <a:spcPts val="300"/>
              </a:spcBef>
              <a:spcAft>
                <a:spcPts val="300"/>
              </a:spcAft>
              <a:buFont typeface="Wingdings" pitchFamily="2" charset="2"/>
              <a:buChar char="Ø"/>
            </a:pPr>
            <a:r>
              <a:rPr lang="en-US" sz="1400" b="1" dirty="0"/>
              <a:t>IEEE</a:t>
            </a:r>
          </a:p>
          <a:p>
            <a:pPr marL="465138" indent="-465138">
              <a:spcBef>
                <a:spcPts val="300"/>
              </a:spcBef>
              <a:spcAft>
                <a:spcPts val="300"/>
              </a:spcAft>
              <a:buFont typeface="Wingdings" pitchFamily="2" charset="2"/>
              <a:buChar char="Ø"/>
            </a:pPr>
            <a:r>
              <a:rPr lang="en-US" sz="1400" b="1" dirty="0"/>
              <a:t>Accredited by large number of prestigious Corporate  houses</a:t>
            </a:r>
          </a:p>
        </p:txBody>
      </p:sp>
      <p:sp>
        <p:nvSpPr>
          <p:cNvPr id="13" name="Rectangle 12"/>
          <p:cNvSpPr/>
          <p:nvPr/>
        </p:nvSpPr>
        <p:spPr>
          <a:xfrm>
            <a:off x="-32" y="651015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TextBox 13"/>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5" name="TextBox 14"/>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33048696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193957582"/>
              </p:ext>
            </p:extLst>
          </p:nvPr>
        </p:nvGraphicFramePr>
        <p:xfrm>
          <a:off x="2816391" y="1815295"/>
          <a:ext cx="6934200" cy="1828023"/>
        </p:xfrm>
        <a:graphic>
          <a:graphicData uri="http://schemas.openxmlformats.org/drawingml/2006/table">
            <a:tbl>
              <a:tblPr>
                <a:tableStyleId>{D7AC3CCA-C797-4891-BE02-D94E43425B78}</a:tableStyleId>
              </a:tblPr>
              <a:tblGrid>
                <a:gridCol w="4588808"/>
                <a:gridCol w="2345392"/>
              </a:tblGrid>
              <a:tr h="333692">
                <a:tc>
                  <a:txBody>
                    <a:bodyPr/>
                    <a:lstStyle/>
                    <a:p>
                      <a:pPr marL="0" marR="0">
                        <a:lnSpc>
                          <a:spcPct val="115000"/>
                        </a:lnSpc>
                        <a:spcBef>
                          <a:spcPts val="0"/>
                        </a:spcBef>
                        <a:spcAft>
                          <a:spcPts val="0"/>
                        </a:spcAft>
                        <a:tabLst>
                          <a:tab pos="457200" algn="l"/>
                          <a:tab pos="914400" algn="l"/>
                          <a:tab pos="1390650" algn="l"/>
                        </a:tabLst>
                      </a:pPr>
                      <a:r>
                        <a:rPr lang="en-US" sz="1800" b="1" dirty="0">
                          <a:latin typeface="+mn-lt"/>
                        </a:rPr>
                        <a:t>	Course		</a:t>
                      </a:r>
                      <a:endParaRPr lang="en-US" sz="1800" b="1" dirty="0">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b="1" dirty="0">
                          <a:latin typeface="+mn-lt"/>
                        </a:rPr>
                        <a:t>Duration</a:t>
                      </a:r>
                      <a:endParaRPr lang="en-US" sz="1800" b="1" dirty="0">
                        <a:latin typeface="+mn-lt"/>
                        <a:ea typeface="Calibri"/>
                        <a:cs typeface="Times New Roman"/>
                      </a:endParaRPr>
                    </a:p>
                  </a:txBody>
                  <a:tcPr marL="68580" marR="68580" marT="0" marB="0"/>
                </a:tc>
              </a:tr>
              <a:tr h="428307">
                <a:tc>
                  <a:txBody>
                    <a:bodyPr/>
                    <a:lstStyle/>
                    <a:p>
                      <a:pPr marL="0" marR="0">
                        <a:lnSpc>
                          <a:spcPct val="115000"/>
                        </a:lnSpc>
                        <a:spcBef>
                          <a:spcPts val="0"/>
                        </a:spcBef>
                        <a:spcAft>
                          <a:spcPts val="0"/>
                        </a:spcAft>
                      </a:pPr>
                      <a:r>
                        <a:rPr lang="en-US" sz="1800" dirty="0" err="1" smtClean="0">
                          <a:latin typeface="+mn-lt"/>
                        </a:rPr>
                        <a:t>B.Sc</a:t>
                      </a:r>
                      <a:r>
                        <a:rPr lang="en-US" sz="1800" dirty="0" smtClean="0">
                          <a:latin typeface="+mn-lt"/>
                        </a:rPr>
                        <a:t> Biotechnology</a:t>
                      </a:r>
                    </a:p>
                  </a:txBody>
                  <a:tcPr marL="68580" marR="68580" marT="0" marB="0"/>
                </a:tc>
                <a:tc>
                  <a:txBody>
                    <a:bodyPr/>
                    <a:lstStyle/>
                    <a:p>
                      <a:pPr marL="0" marR="0">
                        <a:lnSpc>
                          <a:spcPct val="115000"/>
                        </a:lnSpc>
                        <a:spcBef>
                          <a:spcPts val="0"/>
                        </a:spcBef>
                        <a:spcAft>
                          <a:spcPts val="0"/>
                        </a:spcAft>
                      </a:pPr>
                      <a:r>
                        <a:rPr lang="en-US" sz="1800" dirty="0">
                          <a:latin typeface="+mn-lt"/>
                        </a:rPr>
                        <a:t> </a:t>
                      </a:r>
                      <a:r>
                        <a:rPr lang="en-US" sz="1800" dirty="0" smtClean="0">
                          <a:latin typeface="+mn-lt"/>
                        </a:rPr>
                        <a:t>3 Years</a:t>
                      </a:r>
                    </a:p>
                  </a:txBody>
                  <a:tcPr marL="68580" marR="68580" marT="0" marB="0"/>
                </a:tc>
              </a:tr>
              <a:tr h="533012">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dirty="0" smtClean="0">
                          <a:latin typeface="+mn-lt"/>
                          <a:ea typeface="Calibri"/>
                          <a:cs typeface="Times New Roman"/>
                        </a:rPr>
                        <a:t>B. Pharmacy</a:t>
                      </a:r>
                      <a:endParaRPr lang="en-US" sz="1800" dirty="0">
                        <a:latin typeface="+mn-lt"/>
                        <a:ea typeface="Calibri"/>
                        <a:cs typeface="Times New Roman"/>
                      </a:endParaRPr>
                    </a:p>
                  </a:txBody>
                  <a:tcPr marL="68580" marR="68580"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dirty="0" smtClean="0">
                          <a:latin typeface="+mn-lt"/>
                          <a:ea typeface="Calibri"/>
                          <a:cs typeface="Times New Roman"/>
                        </a:rPr>
                        <a:t>4 Years</a:t>
                      </a:r>
                      <a:endParaRPr lang="en-US" sz="1800" dirty="0">
                        <a:latin typeface="+mn-lt"/>
                        <a:ea typeface="Calibri"/>
                        <a:cs typeface="Times New Roman"/>
                      </a:endParaRPr>
                    </a:p>
                  </a:txBody>
                  <a:tcPr marL="68580" marR="68580" marT="0" marB="0"/>
                </a:tc>
              </a:tr>
              <a:tr h="533012">
                <a:tc>
                  <a:txBody>
                    <a:bodyPr/>
                    <a:lstStyle/>
                    <a:p>
                      <a:pPr marL="0" marR="0" lvl="1" indent="0" algn="l" defTabSz="914400" rtl="0" eaLnBrk="1" fontAlgn="auto" latinLnBrk="0" hangingPunct="1">
                        <a:lnSpc>
                          <a:spcPct val="115000"/>
                        </a:lnSpc>
                        <a:spcBef>
                          <a:spcPts val="0"/>
                        </a:spcBef>
                        <a:spcAft>
                          <a:spcPts val="0"/>
                        </a:spcAft>
                        <a:buClrTx/>
                        <a:buSzTx/>
                        <a:buFontTx/>
                        <a:buNone/>
                        <a:tabLst/>
                        <a:defRPr/>
                      </a:pPr>
                      <a:r>
                        <a:rPr lang="en-US" sz="1800" kern="1200" dirty="0" err="1" smtClean="0">
                          <a:solidFill>
                            <a:schemeClr val="dk1"/>
                          </a:solidFill>
                          <a:effectLst/>
                          <a:latin typeface="+mn-lt"/>
                          <a:ea typeface="+mn-ea"/>
                          <a:cs typeface="+mn-cs"/>
                        </a:rPr>
                        <a:t>B.Sc</a:t>
                      </a:r>
                      <a:r>
                        <a:rPr lang="en-US" sz="1800" kern="1200" dirty="0" smtClean="0">
                          <a:solidFill>
                            <a:schemeClr val="dk1"/>
                          </a:solidFill>
                          <a:effectLst/>
                          <a:latin typeface="+mn-lt"/>
                          <a:ea typeface="+mn-ea"/>
                          <a:cs typeface="+mn-cs"/>
                        </a:rPr>
                        <a:t> Medical Lab Technology (MLT)</a:t>
                      </a:r>
                      <a:endParaRPr lang="en-US" sz="1100" kern="1200" dirty="0" smtClean="0">
                        <a:solidFill>
                          <a:schemeClr val="dk1"/>
                        </a:solidFill>
                        <a:effectLst/>
                        <a:latin typeface="+mn-lt"/>
                        <a:ea typeface="+mn-ea"/>
                        <a:cs typeface="+mn-cs"/>
                      </a:endParaRPr>
                    </a:p>
                  </a:txBody>
                  <a:tcPr marL="68580" marR="68580"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dirty="0" smtClean="0">
                          <a:latin typeface="+mn-lt"/>
                          <a:ea typeface="Calibri"/>
                          <a:cs typeface="Times New Roman"/>
                        </a:rPr>
                        <a:t>3 Year</a:t>
                      </a:r>
                      <a:endParaRPr lang="en-US" sz="1800" dirty="0">
                        <a:latin typeface="+mn-lt"/>
                        <a:ea typeface="Calibri"/>
                        <a:cs typeface="Times New Roman"/>
                      </a:endParaRPr>
                    </a:p>
                  </a:txBody>
                  <a:tcPr marL="68580" marR="68580" marT="0" marB="0"/>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814134915"/>
              </p:ext>
            </p:extLst>
          </p:nvPr>
        </p:nvGraphicFramePr>
        <p:xfrm>
          <a:off x="2831382" y="4253203"/>
          <a:ext cx="6927216" cy="1408430"/>
        </p:xfrm>
        <a:graphic>
          <a:graphicData uri="http://schemas.openxmlformats.org/drawingml/2006/table">
            <a:tbl>
              <a:tblPr>
                <a:tableStyleId>{D7AC3CCA-C797-4891-BE02-D94E43425B78}</a:tableStyleId>
              </a:tblPr>
              <a:tblGrid>
                <a:gridCol w="4584751"/>
                <a:gridCol w="2342465"/>
              </a:tblGrid>
              <a:tr h="409784">
                <a:tc>
                  <a:txBody>
                    <a:bodyPr/>
                    <a:lstStyle/>
                    <a:p>
                      <a:pPr marL="0" marR="0">
                        <a:lnSpc>
                          <a:spcPct val="115000"/>
                        </a:lnSpc>
                        <a:spcBef>
                          <a:spcPts val="0"/>
                        </a:spcBef>
                        <a:spcAft>
                          <a:spcPts val="0"/>
                        </a:spcAft>
                        <a:tabLst>
                          <a:tab pos="457200" algn="l"/>
                          <a:tab pos="914400" algn="l"/>
                          <a:tab pos="1390650" algn="l"/>
                        </a:tabLst>
                      </a:pPr>
                      <a:r>
                        <a:rPr lang="en-US" sz="1800" b="1" dirty="0">
                          <a:latin typeface="+mn-lt"/>
                        </a:rPr>
                        <a:t>	Course		</a:t>
                      </a:r>
                      <a:endParaRPr lang="en-US" sz="1800" b="1" dirty="0">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b="1" dirty="0">
                          <a:latin typeface="+mn-lt"/>
                        </a:rPr>
                        <a:t>Duration</a:t>
                      </a:r>
                      <a:endParaRPr lang="en-US" sz="1800" b="1" dirty="0">
                        <a:latin typeface="+mn-lt"/>
                        <a:ea typeface="Calibri"/>
                        <a:cs typeface="Times New Roman"/>
                      </a:endParaRPr>
                    </a:p>
                  </a:txBody>
                  <a:tcPr marL="68580" marR="68580" marT="0" marB="0"/>
                </a:tc>
              </a:tr>
              <a:tr h="499323">
                <a:tc>
                  <a:txBody>
                    <a:bodyPr/>
                    <a:lstStyle/>
                    <a:p>
                      <a:pPr marL="0" marR="0">
                        <a:lnSpc>
                          <a:spcPct val="115000"/>
                        </a:lnSpc>
                        <a:spcBef>
                          <a:spcPts val="0"/>
                        </a:spcBef>
                        <a:spcAft>
                          <a:spcPts val="0"/>
                        </a:spcAft>
                      </a:pPr>
                      <a:r>
                        <a:rPr lang="en-US" sz="1800" dirty="0" err="1" smtClean="0">
                          <a:latin typeface="+mn-lt"/>
                        </a:rPr>
                        <a:t>M.Sc</a:t>
                      </a:r>
                      <a:r>
                        <a:rPr lang="en-US" sz="1800" dirty="0" smtClean="0">
                          <a:latin typeface="+mn-lt"/>
                        </a:rPr>
                        <a:t> </a:t>
                      </a:r>
                      <a:r>
                        <a:rPr lang="en-US" sz="1800" dirty="0">
                          <a:latin typeface="+mn-lt"/>
                        </a:rPr>
                        <a:t>Biotechnology</a:t>
                      </a:r>
                      <a:endParaRPr lang="en-US" sz="1800" dirty="0">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a:latin typeface="+mn-lt"/>
                        </a:rPr>
                        <a:t> 2 Years</a:t>
                      </a:r>
                      <a:endParaRPr lang="en-US" sz="1800" dirty="0">
                        <a:latin typeface="+mn-lt"/>
                        <a:ea typeface="Calibri"/>
                        <a:cs typeface="Times New Roman"/>
                      </a:endParaRPr>
                    </a:p>
                  </a:txBody>
                  <a:tcPr marL="68580" marR="68580" marT="0" marB="0"/>
                </a:tc>
              </a:tr>
              <a:tr h="499323">
                <a:tc>
                  <a:txBody>
                    <a:bodyPr/>
                    <a:lstStyle/>
                    <a:p>
                      <a:pPr marL="0" marR="0" lvl="1" indent="0" algn="l" defTabSz="914400" rtl="0" eaLnBrk="1" fontAlgn="auto" latinLnBrk="0" hangingPunct="1">
                        <a:lnSpc>
                          <a:spcPct val="115000"/>
                        </a:lnSpc>
                        <a:spcBef>
                          <a:spcPts val="0"/>
                        </a:spcBef>
                        <a:spcAft>
                          <a:spcPts val="0"/>
                        </a:spcAft>
                        <a:buClrTx/>
                        <a:buSzTx/>
                        <a:buFontTx/>
                        <a:buNone/>
                        <a:tabLst/>
                        <a:defRPr/>
                      </a:pPr>
                      <a:r>
                        <a:rPr lang="en-US" sz="1800" kern="1200" dirty="0" err="1" smtClean="0">
                          <a:solidFill>
                            <a:schemeClr val="dk1"/>
                          </a:solidFill>
                          <a:effectLst/>
                          <a:latin typeface="+mn-lt"/>
                          <a:ea typeface="+mn-ea"/>
                          <a:cs typeface="+mn-cs"/>
                        </a:rPr>
                        <a:t>M.Sc</a:t>
                      </a:r>
                      <a:r>
                        <a:rPr lang="en-US" sz="1800" kern="1200" dirty="0" smtClean="0">
                          <a:solidFill>
                            <a:schemeClr val="dk1"/>
                          </a:solidFill>
                          <a:effectLst/>
                          <a:latin typeface="+mn-lt"/>
                          <a:ea typeface="+mn-ea"/>
                          <a:cs typeface="+mn-cs"/>
                        </a:rPr>
                        <a:t> Forensic Science and Toxicology</a:t>
                      </a:r>
                      <a:endParaRPr lang="en-US" sz="1100" kern="1200" dirty="0" smtClean="0">
                        <a:solidFill>
                          <a:schemeClr val="dk1"/>
                        </a:solidFill>
                        <a:effectLst/>
                        <a:latin typeface="+mn-lt"/>
                        <a:ea typeface="+mn-ea"/>
                        <a:cs typeface="+mn-cs"/>
                      </a:endParaRPr>
                    </a:p>
                  </a:txBody>
                  <a:tcPr marL="68580" marR="68580" marT="0" marB="0"/>
                </a:tc>
                <a:tc>
                  <a:txBody>
                    <a:bodyPr/>
                    <a:lstStyle/>
                    <a:p>
                      <a:pPr marL="0" marR="0">
                        <a:lnSpc>
                          <a:spcPct val="115000"/>
                        </a:lnSpc>
                        <a:spcBef>
                          <a:spcPts val="0"/>
                        </a:spcBef>
                        <a:spcAft>
                          <a:spcPts val="0"/>
                        </a:spcAft>
                      </a:pPr>
                      <a:r>
                        <a:rPr lang="en-US" sz="1800" dirty="0" smtClean="0">
                          <a:latin typeface="+mn-lt"/>
                        </a:rPr>
                        <a:t> 2 Years</a:t>
                      </a:r>
                      <a:endParaRPr lang="en-US" sz="1800" dirty="0">
                        <a:latin typeface="+mn-lt"/>
                        <a:ea typeface="Calibri"/>
                        <a:cs typeface="Times New Roman"/>
                      </a:endParaRPr>
                    </a:p>
                  </a:txBody>
                  <a:tcPr marL="68580" marR="68580" marT="0" marB="0"/>
                </a:tc>
              </a:tr>
            </a:tbl>
          </a:graphicData>
        </a:graphic>
      </p:graphicFrame>
      <p:sp>
        <p:nvSpPr>
          <p:cNvPr id="6" name="TextBox 14"/>
          <p:cNvSpPr txBox="1">
            <a:spLocks noChangeArrowheads="1"/>
          </p:cNvSpPr>
          <p:nvPr/>
        </p:nvSpPr>
        <p:spPr bwMode="auto">
          <a:xfrm>
            <a:off x="3959391" y="1322838"/>
            <a:ext cx="4572000" cy="400050"/>
          </a:xfrm>
          <a:prstGeom prst="rect">
            <a:avLst/>
          </a:prstGeom>
          <a:noFill/>
          <a:ln w="9525">
            <a:noFill/>
            <a:miter lim="800000"/>
            <a:headEnd/>
            <a:tailEnd/>
          </a:ln>
        </p:spPr>
        <p:txBody>
          <a:bodyPr>
            <a:spAutoFit/>
          </a:bodyPr>
          <a:lstStyle/>
          <a:p>
            <a:pPr algn="ctr" eaLnBrk="1" hangingPunct="1"/>
            <a:r>
              <a:rPr lang="en-US" sz="2000" b="1" dirty="0">
                <a:solidFill>
                  <a:srgbClr val="C00000"/>
                </a:solidFill>
              </a:rPr>
              <a:t>Under Graduate Courses</a:t>
            </a:r>
            <a:endParaRPr lang="en-US" sz="2000" dirty="0"/>
          </a:p>
        </p:txBody>
      </p:sp>
      <p:sp>
        <p:nvSpPr>
          <p:cNvPr id="7" name="TextBox 15"/>
          <p:cNvSpPr txBox="1">
            <a:spLocks noChangeArrowheads="1"/>
          </p:cNvSpPr>
          <p:nvPr/>
        </p:nvSpPr>
        <p:spPr bwMode="auto">
          <a:xfrm>
            <a:off x="4049332" y="3766170"/>
            <a:ext cx="4572000" cy="400050"/>
          </a:xfrm>
          <a:prstGeom prst="rect">
            <a:avLst/>
          </a:prstGeom>
          <a:noFill/>
          <a:ln w="9525">
            <a:noFill/>
            <a:miter lim="800000"/>
            <a:headEnd/>
            <a:tailEnd/>
          </a:ln>
        </p:spPr>
        <p:txBody>
          <a:bodyPr>
            <a:spAutoFit/>
          </a:bodyPr>
          <a:lstStyle/>
          <a:p>
            <a:pPr algn="ctr" eaLnBrk="1" hangingPunct="1"/>
            <a:r>
              <a:rPr lang="en-US" sz="2000" b="1" dirty="0">
                <a:solidFill>
                  <a:srgbClr val="C00000"/>
                </a:solidFill>
              </a:rPr>
              <a:t>Post Graduate Course</a:t>
            </a:r>
            <a:endParaRPr lang="en-US" sz="2000" dirty="0"/>
          </a:p>
        </p:txBody>
      </p:sp>
      <p:sp>
        <p:nvSpPr>
          <p:cNvPr id="2" name="Slide Number Placeholder 1"/>
          <p:cNvSpPr>
            <a:spLocks noGrp="1"/>
          </p:cNvSpPr>
          <p:nvPr>
            <p:ph type="sldNum" sz="quarter" idx="12"/>
          </p:nvPr>
        </p:nvSpPr>
        <p:spPr/>
        <p:txBody>
          <a:bodyPr/>
          <a:lstStyle/>
          <a:p>
            <a:fld id="{B2E13C7F-3489-41A5-AE0C-1AF2F2F5F84F}" type="slidenum">
              <a:rPr lang="en-IN" smtClean="0"/>
              <a:pPr/>
              <a:t>20</a:t>
            </a:fld>
            <a:endParaRPr lang="en-IN"/>
          </a:p>
        </p:txBody>
      </p:sp>
      <p:pic>
        <p:nvPicPr>
          <p:cNvPr id="8" name="Picture 2" descr="C:\Users\CU\Downloads\Logo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254403" y="179880"/>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UNIVERSITY INSTITUTE OF BIO &amp; PHARMA SCIENCES (UIPS)</a:t>
            </a:r>
            <a:endParaRPr lang="en-US" sz="3200" dirty="0">
              <a:solidFill>
                <a:schemeClr val="bg1"/>
              </a:solidFill>
            </a:endParaRPr>
          </a:p>
        </p:txBody>
      </p:sp>
      <p:sp>
        <p:nvSpPr>
          <p:cNvPr id="11" name="Rectangle 10"/>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TextBox 11"/>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3" name="TextBox 12"/>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348102286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6441196"/>
              </p:ext>
            </p:extLst>
          </p:nvPr>
        </p:nvGraphicFramePr>
        <p:xfrm>
          <a:off x="2381676" y="3014508"/>
          <a:ext cx="7946547" cy="1572482"/>
        </p:xfrm>
        <a:graphic>
          <a:graphicData uri="http://schemas.openxmlformats.org/drawingml/2006/table">
            <a:tbl>
              <a:tblPr>
                <a:tableStyleId>{D7AC3CCA-C797-4891-BE02-D94E43425B78}</a:tableStyleId>
              </a:tblPr>
              <a:tblGrid>
                <a:gridCol w="5258743"/>
                <a:gridCol w="2687804"/>
              </a:tblGrid>
              <a:tr h="405189">
                <a:tc>
                  <a:txBody>
                    <a:bodyPr/>
                    <a:lstStyle/>
                    <a:p>
                      <a:pPr marL="0" marR="0">
                        <a:lnSpc>
                          <a:spcPct val="115000"/>
                        </a:lnSpc>
                        <a:spcBef>
                          <a:spcPts val="0"/>
                        </a:spcBef>
                        <a:spcAft>
                          <a:spcPts val="0"/>
                        </a:spcAft>
                        <a:tabLst>
                          <a:tab pos="457200" algn="l"/>
                          <a:tab pos="914400" algn="l"/>
                          <a:tab pos="1390650" algn="l"/>
                        </a:tabLst>
                      </a:pPr>
                      <a:r>
                        <a:rPr lang="en-US" sz="1800" b="1" dirty="0">
                          <a:latin typeface="+mn-lt"/>
                        </a:rPr>
                        <a:t>	Course		</a:t>
                      </a:r>
                      <a:endParaRPr lang="en-US" sz="1800" b="1" dirty="0">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b="1" dirty="0">
                          <a:latin typeface="+mn-lt"/>
                        </a:rPr>
                        <a:t>Duration</a:t>
                      </a:r>
                      <a:endParaRPr lang="en-US" sz="1800" b="1" dirty="0">
                        <a:latin typeface="+mn-lt"/>
                        <a:ea typeface="Calibri"/>
                        <a:cs typeface="Times New Roman"/>
                      </a:endParaRPr>
                    </a:p>
                  </a:txBody>
                  <a:tcPr marL="68580" marR="68580" marT="0" marB="0"/>
                </a:tc>
              </a:tr>
              <a:tr h="520077">
                <a:tc>
                  <a:txBody>
                    <a:bodyPr/>
                    <a:lstStyle/>
                    <a:p>
                      <a:pPr marL="0" marR="0">
                        <a:lnSpc>
                          <a:spcPct val="115000"/>
                        </a:lnSpc>
                        <a:spcBef>
                          <a:spcPts val="0"/>
                        </a:spcBef>
                        <a:spcAft>
                          <a:spcPts val="0"/>
                        </a:spcAft>
                      </a:pPr>
                      <a:r>
                        <a:rPr lang="en-US" sz="1800" kern="1200" dirty="0" smtClean="0">
                          <a:solidFill>
                            <a:schemeClr val="dk1"/>
                          </a:solidFill>
                          <a:effectLst/>
                          <a:latin typeface="+mn-lt"/>
                          <a:ea typeface="+mn-ea"/>
                          <a:cs typeface="+mn-cs"/>
                        </a:rPr>
                        <a:t>Bachelor of Laws </a:t>
                      </a:r>
                      <a:endParaRPr lang="en-US" sz="1800" dirty="0" smtClean="0">
                        <a:latin typeface="+mn-lt"/>
                      </a:endParaRPr>
                    </a:p>
                  </a:txBody>
                  <a:tcPr marL="68580" marR="68580" marT="0" marB="0"/>
                </a:tc>
                <a:tc>
                  <a:txBody>
                    <a:bodyPr/>
                    <a:lstStyle/>
                    <a:p>
                      <a:pPr marL="0" marR="0">
                        <a:lnSpc>
                          <a:spcPct val="115000"/>
                        </a:lnSpc>
                        <a:spcBef>
                          <a:spcPts val="0"/>
                        </a:spcBef>
                        <a:spcAft>
                          <a:spcPts val="0"/>
                        </a:spcAft>
                      </a:pPr>
                      <a:r>
                        <a:rPr lang="en-US" sz="1800" dirty="0" smtClean="0">
                          <a:latin typeface="+mn-lt"/>
                        </a:rPr>
                        <a:t>3 Years</a:t>
                      </a:r>
                    </a:p>
                  </a:txBody>
                  <a:tcPr marL="68580" marR="68580" marT="0" marB="0"/>
                </a:tc>
              </a:tr>
              <a:tr h="647216">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Bachelor of Laws </a:t>
                      </a:r>
                      <a:endParaRPr lang="en-US" sz="1800" dirty="0">
                        <a:latin typeface="+mn-lt"/>
                        <a:ea typeface="Calibri"/>
                        <a:cs typeface="Times New Roman"/>
                      </a:endParaRPr>
                    </a:p>
                  </a:txBody>
                  <a:tcPr marL="68580" marR="68580"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dirty="0" smtClean="0">
                          <a:latin typeface="+mn-lt"/>
                          <a:ea typeface="Calibri"/>
                          <a:cs typeface="Times New Roman"/>
                        </a:rPr>
                        <a:t>5 Years</a:t>
                      </a:r>
                      <a:endParaRPr lang="en-US" sz="1800" dirty="0">
                        <a:latin typeface="+mn-lt"/>
                        <a:ea typeface="Calibri"/>
                        <a:cs typeface="Times New Roman"/>
                      </a:endParaRPr>
                    </a:p>
                  </a:txBody>
                  <a:tcPr marL="68580" marR="68580" marT="0" marB="0"/>
                </a:tc>
              </a:tr>
            </a:tbl>
          </a:graphicData>
        </a:graphic>
      </p:graphicFrame>
      <p:sp>
        <p:nvSpPr>
          <p:cNvPr id="6" name="TextBox 14"/>
          <p:cNvSpPr txBox="1">
            <a:spLocks noChangeArrowheads="1"/>
          </p:cNvSpPr>
          <p:nvPr/>
        </p:nvSpPr>
        <p:spPr bwMode="auto">
          <a:xfrm>
            <a:off x="4127404" y="2327179"/>
            <a:ext cx="4572000" cy="400050"/>
          </a:xfrm>
          <a:prstGeom prst="rect">
            <a:avLst/>
          </a:prstGeom>
          <a:noFill/>
          <a:ln w="9525">
            <a:noFill/>
            <a:miter lim="800000"/>
            <a:headEnd/>
            <a:tailEnd/>
          </a:ln>
        </p:spPr>
        <p:txBody>
          <a:bodyPr>
            <a:spAutoFit/>
          </a:bodyPr>
          <a:lstStyle/>
          <a:p>
            <a:pPr algn="ctr" eaLnBrk="1" hangingPunct="1"/>
            <a:r>
              <a:rPr lang="en-US" sz="2000" b="1" dirty="0">
                <a:solidFill>
                  <a:srgbClr val="C00000"/>
                </a:solidFill>
              </a:rPr>
              <a:t>Under Graduate Courses</a:t>
            </a:r>
            <a:endParaRPr lang="en-US" sz="2000" dirty="0"/>
          </a:p>
        </p:txBody>
      </p:sp>
      <p:sp>
        <p:nvSpPr>
          <p:cNvPr id="2" name="Slide Number Placeholder 1"/>
          <p:cNvSpPr>
            <a:spLocks noGrp="1"/>
          </p:cNvSpPr>
          <p:nvPr>
            <p:ph type="sldNum" sz="quarter" idx="12"/>
          </p:nvPr>
        </p:nvSpPr>
        <p:spPr/>
        <p:txBody>
          <a:bodyPr/>
          <a:lstStyle/>
          <a:p>
            <a:fld id="{B2E13C7F-3489-41A5-AE0C-1AF2F2F5F84F}" type="slidenum">
              <a:rPr lang="en-IN" smtClean="0"/>
              <a:pPr/>
              <a:t>21</a:t>
            </a:fld>
            <a:endParaRPr lang="en-IN"/>
          </a:p>
        </p:txBody>
      </p:sp>
      <p:pic>
        <p:nvPicPr>
          <p:cNvPr id="8" name="Picture 2" descr="C:\Users\CU\Downloads\Logo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254403" y="179880"/>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UNIVERSITY INSTITUTE OF </a:t>
            </a:r>
            <a:r>
              <a:rPr lang="en-US" sz="3200" b="1" dirty="0" smtClean="0"/>
              <a:t>LEGAL STUDIES</a:t>
            </a:r>
            <a:endParaRPr lang="en-US" sz="3200" dirty="0">
              <a:solidFill>
                <a:schemeClr val="bg1"/>
              </a:solidFill>
            </a:endParaRPr>
          </a:p>
        </p:txBody>
      </p:sp>
      <p:sp>
        <p:nvSpPr>
          <p:cNvPr id="11" name="Rectangle 10"/>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TextBox 11"/>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3" name="TextBox 12"/>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121645175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165843740"/>
              </p:ext>
            </p:extLst>
          </p:nvPr>
        </p:nvGraphicFramePr>
        <p:xfrm>
          <a:off x="2381676" y="3014508"/>
          <a:ext cx="7946547" cy="1572482"/>
        </p:xfrm>
        <a:graphic>
          <a:graphicData uri="http://schemas.openxmlformats.org/drawingml/2006/table">
            <a:tbl>
              <a:tblPr>
                <a:tableStyleId>{D7AC3CCA-C797-4891-BE02-D94E43425B78}</a:tableStyleId>
              </a:tblPr>
              <a:tblGrid>
                <a:gridCol w="5258743"/>
                <a:gridCol w="2687804"/>
              </a:tblGrid>
              <a:tr h="405189">
                <a:tc>
                  <a:txBody>
                    <a:bodyPr/>
                    <a:lstStyle/>
                    <a:p>
                      <a:pPr marL="0" marR="0">
                        <a:lnSpc>
                          <a:spcPct val="115000"/>
                        </a:lnSpc>
                        <a:spcBef>
                          <a:spcPts val="0"/>
                        </a:spcBef>
                        <a:spcAft>
                          <a:spcPts val="0"/>
                        </a:spcAft>
                        <a:tabLst>
                          <a:tab pos="457200" algn="l"/>
                          <a:tab pos="914400" algn="l"/>
                          <a:tab pos="1390650" algn="l"/>
                        </a:tabLst>
                      </a:pPr>
                      <a:r>
                        <a:rPr lang="en-US" sz="1800" b="1" dirty="0">
                          <a:latin typeface="+mn-lt"/>
                        </a:rPr>
                        <a:t>	Course		</a:t>
                      </a:r>
                      <a:endParaRPr lang="en-US" sz="1800" b="1" dirty="0">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b="1" dirty="0">
                          <a:latin typeface="+mn-lt"/>
                        </a:rPr>
                        <a:t>Duration</a:t>
                      </a:r>
                      <a:endParaRPr lang="en-US" sz="1800" b="1" dirty="0">
                        <a:latin typeface="+mn-lt"/>
                        <a:ea typeface="Calibri"/>
                        <a:cs typeface="Times New Roman"/>
                      </a:endParaRPr>
                    </a:p>
                  </a:txBody>
                  <a:tcPr marL="68580" marR="68580" marT="0" marB="0"/>
                </a:tc>
              </a:tr>
              <a:tr h="520077">
                <a:tc>
                  <a:txBody>
                    <a:bodyPr/>
                    <a:lstStyle/>
                    <a:p>
                      <a:pPr marL="0" marR="0" lvl="1" indent="0" algn="l" defTabSz="914400" rtl="0" eaLnBrk="1" fontAlgn="auto" latinLnBrk="0" hangingPunct="1">
                        <a:lnSpc>
                          <a:spcPct val="115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B </a:t>
                      </a:r>
                      <a:r>
                        <a:rPr lang="en-US" sz="1800" kern="1200" dirty="0" err="1" smtClean="0">
                          <a:solidFill>
                            <a:schemeClr val="dk1"/>
                          </a:solidFill>
                          <a:effectLst/>
                          <a:latin typeface="+mn-lt"/>
                          <a:ea typeface="+mn-ea"/>
                          <a:cs typeface="+mn-cs"/>
                        </a:rPr>
                        <a:t>Sc</a:t>
                      </a:r>
                      <a:r>
                        <a:rPr lang="en-US" sz="1800" kern="1200" dirty="0" smtClean="0">
                          <a:solidFill>
                            <a:schemeClr val="dk1"/>
                          </a:solidFill>
                          <a:effectLst/>
                          <a:latin typeface="+mn-lt"/>
                          <a:ea typeface="+mn-ea"/>
                          <a:cs typeface="+mn-cs"/>
                        </a:rPr>
                        <a:t> Agri.+ MBA Agri. Business (Integrated)</a:t>
                      </a:r>
                      <a:endParaRPr lang="en-US" sz="1100" kern="1200" dirty="0" smtClean="0">
                        <a:solidFill>
                          <a:schemeClr val="dk1"/>
                        </a:solidFill>
                        <a:effectLst/>
                        <a:latin typeface="+mn-lt"/>
                        <a:ea typeface="+mn-ea"/>
                        <a:cs typeface="+mn-cs"/>
                      </a:endParaRPr>
                    </a:p>
                  </a:txBody>
                  <a:tcPr marL="68580" marR="68580" marT="0" marB="0"/>
                </a:tc>
                <a:tc>
                  <a:txBody>
                    <a:bodyPr/>
                    <a:lstStyle/>
                    <a:p>
                      <a:pPr marL="0" marR="0">
                        <a:lnSpc>
                          <a:spcPct val="115000"/>
                        </a:lnSpc>
                        <a:spcBef>
                          <a:spcPts val="0"/>
                        </a:spcBef>
                        <a:spcAft>
                          <a:spcPts val="0"/>
                        </a:spcAft>
                      </a:pPr>
                      <a:r>
                        <a:rPr lang="en-US" sz="1800" dirty="0" smtClean="0">
                          <a:latin typeface="+mn-lt"/>
                        </a:rPr>
                        <a:t>5 Years</a:t>
                      </a:r>
                    </a:p>
                  </a:txBody>
                  <a:tcPr marL="68580" marR="68580" marT="0" marB="0"/>
                </a:tc>
              </a:tr>
              <a:tr h="647216">
                <a:tc>
                  <a:txBody>
                    <a:bodyPr/>
                    <a:lstStyle/>
                    <a:p>
                      <a:pPr marL="0" marR="0" lvl="1" indent="0" algn="l" defTabSz="914400" rtl="0" eaLnBrk="1" fontAlgn="auto" latinLnBrk="0" hangingPunct="1">
                        <a:lnSpc>
                          <a:spcPct val="115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B </a:t>
                      </a:r>
                      <a:r>
                        <a:rPr lang="en-US" sz="1800" kern="1200" dirty="0" err="1" smtClean="0">
                          <a:solidFill>
                            <a:schemeClr val="dk1"/>
                          </a:solidFill>
                          <a:effectLst/>
                          <a:latin typeface="+mn-lt"/>
                          <a:ea typeface="+mn-ea"/>
                          <a:cs typeface="+mn-cs"/>
                        </a:rPr>
                        <a:t>Sc</a:t>
                      </a:r>
                      <a:r>
                        <a:rPr lang="en-US" sz="1800" kern="1200" dirty="0" smtClean="0">
                          <a:solidFill>
                            <a:schemeClr val="dk1"/>
                          </a:solidFill>
                          <a:effectLst/>
                          <a:latin typeface="+mn-lt"/>
                          <a:ea typeface="+mn-ea"/>
                          <a:cs typeface="+mn-cs"/>
                        </a:rPr>
                        <a:t> Agriculture</a:t>
                      </a:r>
                      <a:endParaRPr lang="en-US" sz="1100" kern="1200" dirty="0" smtClean="0">
                        <a:solidFill>
                          <a:schemeClr val="dk1"/>
                        </a:solidFill>
                        <a:effectLst/>
                        <a:latin typeface="+mn-lt"/>
                        <a:ea typeface="+mn-ea"/>
                        <a:cs typeface="+mn-cs"/>
                      </a:endParaRPr>
                    </a:p>
                  </a:txBody>
                  <a:tcPr marL="68580" marR="68580"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dirty="0" smtClean="0">
                          <a:latin typeface="+mn-lt"/>
                          <a:ea typeface="Calibri"/>
                          <a:cs typeface="Times New Roman"/>
                        </a:rPr>
                        <a:t>4 Years</a:t>
                      </a:r>
                      <a:endParaRPr lang="en-US" sz="1800" dirty="0">
                        <a:latin typeface="+mn-lt"/>
                        <a:ea typeface="Calibri"/>
                        <a:cs typeface="Times New Roman"/>
                      </a:endParaRPr>
                    </a:p>
                  </a:txBody>
                  <a:tcPr marL="68580" marR="68580" marT="0" marB="0"/>
                </a:tc>
              </a:tr>
            </a:tbl>
          </a:graphicData>
        </a:graphic>
      </p:graphicFrame>
      <p:sp>
        <p:nvSpPr>
          <p:cNvPr id="6" name="TextBox 14"/>
          <p:cNvSpPr txBox="1">
            <a:spLocks noChangeArrowheads="1"/>
          </p:cNvSpPr>
          <p:nvPr/>
        </p:nvSpPr>
        <p:spPr bwMode="auto">
          <a:xfrm>
            <a:off x="4127404" y="2327179"/>
            <a:ext cx="4572000" cy="400050"/>
          </a:xfrm>
          <a:prstGeom prst="rect">
            <a:avLst/>
          </a:prstGeom>
          <a:noFill/>
          <a:ln w="9525">
            <a:noFill/>
            <a:miter lim="800000"/>
            <a:headEnd/>
            <a:tailEnd/>
          </a:ln>
        </p:spPr>
        <p:txBody>
          <a:bodyPr>
            <a:spAutoFit/>
          </a:bodyPr>
          <a:lstStyle/>
          <a:p>
            <a:pPr algn="ctr" eaLnBrk="1" hangingPunct="1"/>
            <a:r>
              <a:rPr lang="en-US" sz="2000" b="1" dirty="0">
                <a:solidFill>
                  <a:srgbClr val="C00000"/>
                </a:solidFill>
              </a:rPr>
              <a:t>Under Graduate Courses</a:t>
            </a:r>
            <a:endParaRPr lang="en-US" sz="2000" dirty="0"/>
          </a:p>
        </p:txBody>
      </p:sp>
      <p:sp>
        <p:nvSpPr>
          <p:cNvPr id="2" name="Slide Number Placeholder 1"/>
          <p:cNvSpPr>
            <a:spLocks noGrp="1"/>
          </p:cNvSpPr>
          <p:nvPr>
            <p:ph type="sldNum" sz="quarter" idx="12"/>
          </p:nvPr>
        </p:nvSpPr>
        <p:spPr/>
        <p:txBody>
          <a:bodyPr/>
          <a:lstStyle/>
          <a:p>
            <a:fld id="{B2E13C7F-3489-41A5-AE0C-1AF2F2F5F84F}" type="slidenum">
              <a:rPr lang="en-IN" smtClean="0"/>
              <a:pPr/>
              <a:t>22</a:t>
            </a:fld>
            <a:endParaRPr lang="en-IN"/>
          </a:p>
        </p:txBody>
      </p:sp>
      <p:pic>
        <p:nvPicPr>
          <p:cNvPr id="8" name="Picture 2" descr="C:\Users\CU\Downloads\Logo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254403" y="179880"/>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UNIVERSITY INSTITUTE OF </a:t>
            </a:r>
            <a:r>
              <a:rPr lang="en-US" sz="3200" b="1" dirty="0" smtClean="0"/>
              <a:t>AGRICULTURAL SCIENCES </a:t>
            </a:r>
            <a:endParaRPr lang="en-US" sz="3200" dirty="0">
              <a:solidFill>
                <a:schemeClr val="bg1"/>
              </a:solidFill>
            </a:endParaRPr>
          </a:p>
        </p:txBody>
      </p:sp>
      <p:sp>
        <p:nvSpPr>
          <p:cNvPr id="11" name="Rectangle 10"/>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TextBox 11"/>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3" name="TextBox 12"/>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337211094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12183865"/>
              </p:ext>
            </p:extLst>
          </p:nvPr>
        </p:nvGraphicFramePr>
        <p:xfrm>
          <a:off x="2457719" y="2377359"/>
          <a:ext cx="7391400" cy="2851347"/>
        </p:xfrm>
        <a:graphic>
          <a:graphicData uri="http://schemas.openxmlformats.org/drawingml/2006/table">
            <a:tbl>
              <a:tblPr>
                <a:tableStyleId>{D7AC3CCA-C797-4891-BE02-D94E43425B78}</a:tableStyleId>
              </a:tblPr>
              <a:tblGrid>
                <a:gridCol w="4662632"/>
                <a:gridCol w="2728768"/>
              </a:tblGrid>
              <a:tr h="384537">
                <a:tc>
                  <a:txBody>
                    <a:bodyPr/>
                    <a:lstStyle/>
                    <a:p>
                      <a:pPr marL="0" marR="0">
                        <a:lnSpc>
                          <a:spcPct val="115000"/>
                        </a:lnSpc>
                        <a:spcBef>
                          <a:spcPts val="0"/>
                        </a:spcBef>
                        <a:spcAft>
                          <a:spcPts val="0"/>
                        </a:spcAft>
                        <a:tabLst>
                          <a:tab pos="457200" algn="l"/>
                          <a:tab pos="914400" algn="l"/>
                          <a:tab pos="1390650" algn="l"/>
                        </a:tabLst>
                      </a:pPr>
                      <a:r>
                        <a:rPr lang="en-US" sz="1800" b="1" dirty="0">
                          <a:latin typeface="+mn-lt"/>
                        </a:rPr>
                        <a:t>	Course		</a:t>
                      </a:r>
                      <a:endParaRPr lang="en-US" sz="1800" b="1" dirty="0">
                        <a:solidFill>
                          <a:schemeClr val="tx1"/>
                        </a:solidFill>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b="1" dirty="0">
                          <a:latin typeface="+mn-lt"/>
                        </a:rPr>
                        <a:t>Duration</a:t>
                      </a:r>
                      <a:endParaRPr lang="en-US" sz="1800" b="1" dirty="0">
                        <a:solidFill>
                          <a:schemeClr val="tx1"/>
                        </a:solidFill>
                        <a:latin typeface="+mn-lt"/>
                        <a:ea typeface="Calibri"/>
                        <a:cs typeface="Times New Roman"/>
                      </a:endParaRPr>
                    </a:p>
                  </a:txBody>
                  <a:tcPr marL="68580" marR="68580" marT="0" marB="0"/>
                </a:tc>
              </a:tr>
              <a:tr h="615588">
                <a:tc>
                  <a:txBody>
                    <a:bodyPr/>
                    <a:lstStyle/>
                    <a:p>
                      <a:pPr marL="0" marR="0">
                        <a:lnSpc>
                          <a:spcPct val="115000"/>
                        </a:lnSpc>
                        <a:spcBef>
                          <a:spcPts val="1000"/>
                        </a:spcBef>
                        <a:spcAft>
                          <a:spcPts val="0"/>
                        </a:spcAft>
                      </a:pPr>
                      <a:r>
                        <a:rPr lang="en-US" sz="1800" dirty="0">
                          <a:latin typeface="+mn-lt"/>
                        </a:rPr>
                        <a:t>Electronics and communication Engineering (ECE)</a:t>
                      </a:r>
                      <a:endParaRPr lang="en-US" sz="1800" b="1" dirty="0">
                        <a:solidFill>
                          <a:schemeClr val="tx1"/>
                        </a:solidFill>
                        <a:latin typeface="+mn-lt"/>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800">
                          <a:latin typeface="+mn-lt"/>
                        </a:rPr>
                        <a:t>2 Years</a:t>
                      </a:r>
                      <a:endParaRPr lang="en-US" sz="1800">
                        <a:solidFill>
                          <a:schemeClr val="tx1"/>
                        </a:solidFill>
                        <a:latin typeface="+mn-lt"/>
                        <a:ea typeface="Calibri"/>
                        <a:cs typeface="Times New Roman"/>
                      </a:endParaRPr>
                    </a:p>
                  </a:txBody>
                  <a:tcPr marL="68580" marR="68580" marT="0" marB="0"/>
                </a:tc>
              </a:tr>
              <a:tr h="533400">
                <a:tc>
                  <a:txBody>
                    <a:bodyPr/>
                    <a:lstStyle/>
                    <a:p>
                      <a:pPr marL="0" marR="0">
                        <a:lnSpc>
                          <a:spcPct val="115000"/>
                        </a:lnSpc>
                        <a:spcBef>
                          <a:spcPts val="0"/>
                        </a:spcBef>
                        <a:spcAft>
                          <a:spcPts val="0"/>
                        </a:spcAft>
                      </a:pPr>
                      <a:r>
                        <a:rPr lang="en-US" sz="1800" dirty="0">
                          <a:latin typeface="+mn-lt"/>
                        </a:rPr>
                        <a:t>Computer Science &amp; Engineering (CSE)</a:t>
                      </a:r>
                      <a:endParaRPr lang="en-US" sz="1800" dirty="0">
                        <a:solidFill>
                          <a:schemeClr val="tx1"/>
                        </a:solidFill>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a:latin typeface="+mn-lt"/>
                        </a:rPr>
                        <a:t> 2 Years</a:t>
                      </a:r>
                      <a:endParaRPr lang="en-US" sz="1800" dirty="0">
                        <a:solidFill>
                          <a:schemeClr val="tx1"/>
                        </a:solidFill>
                        <a:latin typeface="+mn-lt"/>
                        <a:ea typeface="Calibri"/>
                        <a:cs typeface="Times New Roman"/>
                      </a:endParaRPr>
                    </a:p>
                  </a:txBody>
                  <a:tcPr marL="68580" marR="68580" marT="0" marB="0"/>
                </a:tc>
              </a:tr>
              <a:tr h="533400">
                <a:tc>
                  <a:txBody>
                    <a:bodyPr/>
                    <a:lstStyle/>
                    <a:p>
                      <a:pPr marL="0" marR="0">
                        <a:lnSpc>
                          <a:spcPct val="115000"/>
                        </a:lnSpc>
                        <a:spcBef>
                          <a:spcPts val="1000"/>
                        </a:spcBef>
                        <a:spcAft>
                          <a:spcPts val="0"/>
                        </a:spcAft>
                      </a:pPr>
                      <a:r>
                        <a:rPr lang="en-US" sz="1800">
                          <a:latin typeface="+mn-lt"/>
                        </a:rPr>
                        <a:t>Mechanical Engineering (ME)</a:t>
                      </a:r>
                      <a:endParaRPr lang="en-US" sz="1800" b="1">
                        <a:solidFill>
                          <a:schemeClr val="tx1"/>
                        </a:solidFill>
                        <a:latin typeface="+mn-lt"/>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800" dirty="0">
                          <a:latin typeface="+mn-lt"/>
                        </a:rPr>
                        <a:t> 2 Years</a:t>
                      </a:r>
                      <a:endParaRPr lang="en-US" sz="1800" dirty="0">
                        <a:solidFill>
                          <a:schemeClr val="tx1"/>
                        </a:solidFill>
                        <a:latin typeface="+mn-lt"/>
                        <a:ea typeface="Calibri"/>
                        <a:cs typeface="Times New Roman"/>
                      </a:endParaRPr>
                    </a:p>
                  </a:txBody>
                  <a:tcPr marL="68580" marR="68580" marT="0" marB="0"/>
                </a:tc>
              </a:tr>
              <a:tr h="384537">
                <a:tc>
                  <a:txBody>
                    <a:bodyPr/>
                    <a:lstStyle/>
                    <a:p>
                      <a:pPr marL="0" marR="0">
                        <a:lnSpc>
                          <a:spcPct val="115000"/>
                        </a:lnSpc>
                        <a:spcBef>
                          <a:spcPts val="1000"/>
                        </a:spcBef>
                        <a:spcAft>
                          <a:spcPts val="0"/>
                        </a:spcAft>
                      </a:pPr>
                      <a:r>
                        <a:rPr lang="en-US" sz="1800">
                          <a:latin typeface="+mn-lt"/>
                        </a:rPr>
                        <a:t>Electrical Engineering (EE)</a:t>
                      </a:r>
                      <a:endParaRPr lang="en-US" sz="1800" b="1">
                        <a:solidFill>
                          <a:schemeClr val="tx1"/>
                        </a:solidFill>
                        <a:latin typeface="+mn-lt"/>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800" dirty="0">
                          <a:latin typeface="+mn-lt"/>
                        </a:rPr>
                        <a:t> 2 Years</a:t>
                      </a:r>
                      <a:endParaRPr lang="en-US" sz="1800" dirty="0">
                        <a:solidFill>
                          <a:schemeClr val="tx1"/>
                        </a:solidFill>
                        <a:latin typeface="+mn-lt"/>
                        <a:ea typeface="Calibri"/>
                        <a:cs typeface="Times New Roman"/>
                      </a:endParaRPr>
                    </a:p>
                  </a:txBody>
                  <a:tcPr marL="68580" marR="68580" marT="0" marB="0"/>
                </a:tc>
              </a:tr>
              <a:tr h="384537">
                <a:tc>
                  <a:txBody>
                    <a:bodyPr/>
                    <a:lstStyle/>
                    <a:p>
                      <a:pPr marL="0" marR="0" indent="0" algn="l" defTabSz="914400" rtl="0" eaLnBrk="1" fontAlgn="auto" latinLnBrk="0" hangingPunct="1">
                        <a:lnSpc>
                          <a:spcPct val="115000"/>
                        </a:lnSpc>
                        <a:spcBef>
                          <a:spcPts val="1000"/>
                        </a:spcBef>
                        <a:spcAft>
                          <a:spcPts val="0"/>
                        </a:spcAft>
                        <a:buClrTx/>
                        <a:buSzTx/>
                        <a:buFontTx/>
                        <a:buNone/>
                        <a:tabLst/>
                        <a:defRPr/>
                      </a:pPr>
                      <a:r>
                        <a:rPr lang="en-US" sz="1800" b="0" dirty="0" smtClean="0">
                          <a:solidFill>
                            <a:schemeClr val="tx1"/>
                          </a:solidFill>
                          <a:latin typeface="+mn-lt"/>
                          <a:ea typeface="Times New Roman"/>
                          <a:cs typeface="Times New Roman"/>
                        </a:rPr>
                        <a:t>Civil Engineering</a:t>
                      </a:r>
                      <a:r>
                        <a:rPr lang="en-US" sz="1800" b="0" baseline="0" dirty="0" smtClean="0">
                          <a:solidFill>
                            <a:schemeClr val="tx1"/>
                          </a:solidFill>
                          <a:latin typeface="+mn-lt"/>
                          <a:ea typeface="Times New Roman"/>
                          <a:cs typeface="Times New Roman"/>
                        </a:rPr>
                        <a:t>  (CE)</a:t>
                      </a:r>
                      <a:endParaRPr lang="en-US" sz="1800" b="1" dirty="0">
                        <a:solidFill>
                          <a:schemeClr val="tx1"/>
                        </a:solidFill>
                        <a:latin typeface="+mn-lt"/>
                        <a:ea typeface="Times New Roman"/>
                        <a:cs typeface="Times New Roman"/>
                      </a:endParaRPr>
                    </a:p>
                  </a:txBody>
                  <a:tcPr marL="68580" marR="68580"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dirty="0" smtClean="0">
                          <a:latin typeface="+mn-lt"/>
                        </a:rPr>
                        <a:t> 2 Years</a:t>
                      </a:r>
                      <a:endParaRPr lang="en-US" sz="1800" dirty="0">
                        <a:solidFill>
                          <a:schemeClr val="tx1"/>
                        </a:solidFill>
                        <a:latin typeface="+mn-lt"/>
                        <a:ea typeface="Calibri"/>
                        <a:cs typeface="Times New Roman"/>
                      </a:endParaRPr>
                    </a:p>
                  </a:txBody>
                  <a:tcPr marL="68580" marR="68580" marT="0" marB="0"/>
                </a:tc>
              </a:tr>
            </a:tbl>
          </a:graphicData>
        </a:graphic>
      </p:graphicFrame>
      <p:sp>
        <p:nvSpPr>
          <p:cNvPr id="4" name="TextBox 13"/>
          <p:cNvSpPr txBox="1">
            <a:spLocks noChangeArrowheads="1"/>
          </p:cNvSpPr>
          <p:nvPr/>
        </p:nvSpPr>
        <p:spPr bwMode="auto">
          <a:xfrm>
            <a:off x="3388502" y="1759301"/>
            <a:ext cx="5414963" cy="400050"/>
          </a:xfrm>
          <a:prstGeom prst="rect">
            <a:avLst/>
          </a:prstGeom>
          <a:noFill/>
          <a:ln w="9525">
            <a:noFill/>
            <a:miter lim="800000"/>
            <a:headEnd/>
            <a:tailEnd/>
          </a:ln>
        </p:spPr>
        <p:txBody>
          <a:bodyPr>
            <a:spAutoFit/>
          </a:bodyPr>
          <a:lstStyle/>
          <a:p>
            <a:pPr algn="ctr" eaLnBrk="1" hangingPunct="1"/>
            <a:r>
              <a:rPr lang="en-US" sz="2000" b="1" dirty="0">
                <a:solidFill>
                  <a:srgbClr val="C00000"/>
                </a:solidFill>
              </a:rPr>
              <a:t>Master of Engineering (Honors)</a:t>
            </a:r>
            <a:endParaRPr lang="en-US" sz="2000" dirty="0"/>
          </a:p>
        </p:txBody>
      </p:sp>
      <p:sp>
        <p:nvSpPr>
          <p:cNvPr id="6" name="TextBox 5"/>
          <p:cNvSpPr txBox="1">
            <a:spLocks noChangeArrowheads="1"/>
          </p:cNvSpPr>
          <p:nvPr/>
        </p:nvSpPr>
        <p:spPr bwMode="auto">
          <a:xfrm>
            <a:off x="7105918" y="5694767"/>
            <a:ext cx="3962400" cy="338138"/>
          </a:xfrm>
          <a:prstGeom prst="rect">
            <a:avLst/>
          </a:prstGeom>
          <a:noFill/>
          <a:ln w="9525">
            <a:noFill/>
            <a:miter lim="800000"/>
            <a:headEnd/>
            <a:tailEnd/>
          </a:ln>
        </p:spPr>
        <p:txBody>
          <a:bodyPr>
            <a:spAutoFit/>
          </a:bodyPr>
          <a:lstStyle/>
          <a:p>
            <a:pPr eaLnBrk="1" hangingPunct="1"/>
            <a:r>
              <a:rPr lang="en-US" sz="1600" b="1" dirty="0"/>
              <a:t>(University Sponsored Program)</a:t>
            </a:r>
            <a:endParaRPr lang="en-US" sz="1600" dirty="0"/>
          </a:p>
        </p:txBody>
      </p:sp>
      <p:sp>
        <p:nvSpPr>
          <p:cNvPr id="2" name="Slide Number Placeholder 1"/>
          <p:cNvSpPr>
            <a:spLocks noGrp="1"/>
          </p:cNvSpPr>
          <p:nvPr>
            <p:ph type="sldNum" sz="quarter" idx="12"/>
          </p:nvPr>
        </p:nvSpPr>
        <p:spPr/>
        <p:txBody>
          <a:bodyPr/>
          <a:lstStyle/>
          <a:p>
            <a:fld id="{B2E13C7F-3489-41A5-AE0C-1AF2F2F5F84F}" type="slidenum">
              <a:rPr lang="en-IN" smtClean="0"/>
              <a:pPr/>
              <a:t>23</a:t>
            </a:fld>
            <a:endParaRPr lang="en-IN"/>
          </a:p>
        </p:txBody>
      </p:sp>
      <p:pic>
        <p:nvPicPr>
          <p:cNvPr id="7" name="Picture 2" descr="C:\Users\CU\Downloads\Logo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254403" y="179880"/>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UNIVERSITY INSTITUTE OF TEACHERS TRAINING &amp; RESEARCH (UITTR)</a:t>
            </a:r>
            <a:endParaRPr lang="en-US" sz="3200" dirty="0">
              <a:solidFill>
                <a:schemeClr val="bg1"/>
              </a:solidFill>
            </a:endParaRPr>
          </a:p>
        </p:txBody>
      </p:sp>
      <p:sp>
        <p:nvSpPr>
          <p:cNvPr id="9" name="Rectangle 8"/>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Box 9"/>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1" name="TextBox 10"/>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20708763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4"/>
          <p:cNvGraphicFramePr>
            <a:graphicFrameLocks/>
          </p:cNvGraphicFramePr>
          <p:nvPr>
            <p:extLst>
              <p:ext uri="{D42A27DB-BD31-4B8C-83A1-F6EECF244321}">
                <p14:modId xmlns:p14="http://schemas.microsoft.com/office/powerpoint/2010/main" val="2463209800"/>
              </p:ext>
            </p:extLst>
          </p:nvPr>
        </p:nvGraphicFramePr>
        <p:xfrm>
          <a:off x="2319305" y="1508791"/>
          <a:ext cx="8077200" cy="2682144"/>
        </p:xfrm>
        <a:graphic>
          <a:graphicData uri="http://schemas.openxmlformats.org/drawingml/2006/table">
            <a:tbl>
              <a:tblPr firstRow="1" bandRow="1">
                <a:tableStyleId>{D7AC3CCA-C797-4891-BE02-D94E43425B78}</a:tableStyleId>
              </a:tblPr>
              <a:tblGrid>
                <a:gridCol w="1047045"/>
                <a:gridCol w="7030155"/>
              </a:tblGrid>
              <a:tr h="330056">
                <a:tc>
                  <a:txBody>
                    <a:bodyPr/>
                    <a:lstStyle/>
                    <a:p>
                      <a:r>
                        <a:rPr lang="en-US" sz="1600" dirty="0" smtClean="0">
                          <a:latin typeface="+mn-lt"/>
                        </a:rPr>
                        <a:t>Sr.</a:t>
                      </a:r>
                      <a:r>
                        <a:rPr lang="en-US" sz="1600" baseline="0" dirty="0" smtClean="0">
                          <a:latin typeface="+mn-lt"/>
                        </a:rPr>
                        <a:t> No.</a:t>
                      </a:r>
                      <a:endParaRPr lang="en-US" sz="1600" b="1" dirty="0">
                        <a:latin typeface="+mn-lt"/>
                      </a:endParaRPr>
                    </a:p>
                  </a:txBody>
                  <a:tcPr marT="45714" marB="45714"/>
                </a:tc>
                <a:tc>
                  <a:txBody>
                    <a:bodyPr/>
                    <a:lstStyle/>
                    <a:p>
                      <a:pPr algn="ctr"/>
                      <a:r>
                        <a:rPr lang="en-US" sz="1600" dirty="0" smtClean="0">
                          <a:latin typeface="+mn-lt"/>
                        </a:rPr>
                        <a:t>Discipline</a:t>
                      </a:r>
                      <a:endParaRPr lang="en-US" sz="1600" b="1" dirty="0">
                        <a:latin typeface="+mn-lt"/>
                      </a:endParaRPr>
                    </a:p>
                  </a:txBody>
                  <a:tcPr marT="45714" marB="45714"/>
                </a:tc>
              </a:tr>
              <a:tr h="330056">
                <a:tc>
                  <a:txBody>
                    <a:bodyPr/>
                    <a:lstStyle/>
                    <a:p>
                      <a:r>
                        <a:rPr lang="en-US" sz="1600" dirty="0" smtClean="0">
                          <a:latin typeface="+mn-lt"/>
                        </a:rPr>
                        <a:t>1.</a:t>
                      </a:r>
                      <a:endParaRPr lang="en-US" sz="1600" dirty="0">
                        <a:latin typeface="+mn-lt"/>
                      </a:endParaRPr>
                    </a:p>
                  </a:txBody>
                  <a:tcPr marT="45714" marB="45714"/>
                </a:tc>
                <a:tc>
                  <a:txBody>
                    <a:bodyPr/>
                    <a:lstStyle/>
                    <a:p>
                      <a:pPr marL="0" marR="0">
                        <a:lnSpc>
                          <a:spcPct val="115000"/>
                        </a:lnSpc>
                        <a:spcBef>
                          <a:spcPts val="1000"/>
                        </a:spcBef>
                        <a:spcAft>
                          <a:spcPts val="0"/>
                        </a:spcAft>
                      </a:pPr>
                      <a:r>
                        <a:rPr lang="en-US" sz="1600" dirty="0">
                          <a:latin typeface="+mn-lt"/>
                        </a:rPr>
                        <a:t>Electronics and communication Engineering (ECE)</a:t>
                      </a:r>
                      <a:endParaRPr lang="en-US" sz="1600" b="1" dirty="0">
                        <a:solidFill>
                          <a:schemeClr val="tx1"/>
                        </a:solidFill>
                        <a:latin typeface="+mn-lt"/>
                        <a:ea typeface="Times New Roman"/>
                        <a:cs typeface="Times New Roman"/>
                      </a:endParaRPr>
                    </a:p>
                  </a:txBody>
                  <a:tcPr marL="68580" marR="68580" marT="0" marB="0"/>
                </a:tc>
              </a:tr>
              <a:tr h="330056">
                <a:tc>
                  <a:txBody>
                    <a:bodyPr/>
                    <a:lstStyle/>
                    <a:p>
                      <a:r>
                        <a:rPr lang="en-US" sz="1600" dirty="0" smtClean="0">
                          <a:latin typeface="+mn-lt"/>
                        </a:rPr>
                        <a:t>2.</a:t>
                      </a:r>
                      <a:endParaRPr lang="en-US" sz="1600" dirty="0">
                        <a:latin typeface="+mn-lt"/>
                      </a:endParaRPr>
                    </a:p>
                  </a:txBody>
                  <a:tcPr marT="45714" marB="45714"/>
                </a:tc>
                <a:tc>
                  <a:txBody>
                    <a:bodyPr/>
                    <a:lstStyle/>
                    <a:p>
                      <a:pPr marL="0" marR="0">
                        <a:lnSpc>
                          <a:spcPct val="115000"/>
                        </a:lnSpc>
                        <a:spcBef>
                          <a:spcPts val="0"/>
                        </a:spcBef>
                        <a:spcAft>
                          <a:spcPts val="0"/>
                        </a:spcAft>
                      </a:pPr>
                      <a:r>
                        <a:rPr lang="en-US" sz="1600" dirty="0">
                          <a:latin typeface="+mn-lt"/>
                        </a:rPr>
                        <a:t>Computer Science &amp; Engineering (CSE)</a:t>
                      </a:r>
                      <a:endParaRPr lang="en-US" sz="1600" dirty="0">
                        <a:solidFill>
                          <a:schemeClr val="tx1"/>
                        </a:solidFill>
                        <a:latin typeface="+mn-lt"/>
                        <a:ea typeface="Calibri"/>
                        <a:cs typeface="Times New Roman"/>
                      </a:endParaRPr>
                    </a:p>
                  </a:txBody>
                  <a:tcPr marL="68580" marR="68580" marT="0" marB="0"/>
                </a:tc>
              </a:tr>
              <a:tr h="330056">
                <a:tc>
                  <a:txBody>
                    <a:bodyPr/>
                    <a:lstStyle/>
                    <a:p>
                      <a:r>
                        <a:rPr lang="en-US" sz="1600" dirty="0" smtClean="0">
                          <a:latin typeface="+mn-lt"/>
                        </a:rPr>
                        <a:t>3.</a:t>
                      </a:r>
                      <a:endParaRPr lang="en-US" sz="1600" dirty="0">
                        <a:latin typeface="+mn-lt"/>
                      </a:endParaRPr>
                    </a:p>
                  </a:txBody>
                  <a:tcPr marT="45714" marB="45714"/>
                </a:tc>
                <a:tc>
                  <a:txBody>
                    <a:bodyPr/>
                    <a:lstStyle/>
                    <a:p>
                      <a:pPr marL="0" marR="0">
                        <a:lnSpc>
                          <a:spcPct val="115000"/>
                        </a:lnSpc>
                        <a:spcBef>
                          <a:spcPts val="1000"/>
                        </a:spcBef>
                        <a:spcAft>
                          <a:spcPts val="0"/>
                        </a:spcAft>
                      </a:pPr>
                      <a:r>
                        <a:rPr lang="en-US" sz="1600" dirty="0">
                          <a:latin typeface="+mn-lt"/>
                        </a:rPr>
                        <a:t>Mechanical Engineering (ME)</a:t>
                      </a:r>
                      <a:endParaRPr lang="en-US" sz="1600" b="1" dirty="0">
                        <a:solidFill>
                          <a:schemeClr val="tx1"/>
                        </a:solidFill>
                        <a:latin typeface="+mn-lt"/>
                        <a:ea typeface="Times New Roman"/>
                        <a:cs typeface="Times New Roman"/>
                      </a:endParaRPr>
                    </a:p>
                  </a:txBody>
                  <a:tcPr marL="68580" marR="68580" marT="0" marB="0"/>
                </a:tc>
              </a:tr>
              <a:tr h="330056">
                <a:tc>
                  <a:txBody>
                    <a:bodyPr/>
                    <a:lstStyle/>
                    <a:p>
                      <a:r>
                        <a:rPr lang="en-US" sz="1600" dirty="0" smtClean="0">
                          <a:latin typeface="+mn-lt"/>
                        </a:rPr>
                        <a:t>4.</a:t>
                      </a:r>
                      <a:endParaRPr lang="en-US" sz="1600" dirty="0">
                        <a:latin typeface="+mn-lt"/>
                      </a:endParaRPr>
                    </a:p>
                  </a:txBody>
                  <a:tcPr marT="45714" marB="45714"/>
                </a:tc>
                <a:tc>
                  <a:txBody>
                    <a:bodyPr/>
                    <a:lstStyle/>
                    <a:p>
                      <a:pPr marL="0" marR="0">
                        <a:lnSpc>
                          <a:spcPct val="115000"/>
                        </a:lnSpc>
                        <a:spcBef>
                          <a:spcPts val="1000"/>
                        </a:spcBef>
                        <a:spcAft>
                          <a:spcPts val="0"/>
                        </a:spcAft>
                      </a:pPr>
                      <a:r>
                        <a:rPr lang="en-US" sz="1600" dirty="0">
                          <a:latin typeface="+mn-lt"/>
                        </a:rPr>
                        <a:t>Business Management</a:t>
                      </a:r>
                      <a:endParaRPr lang="en-US" sz="1600" b="1" dirty="0">
                        <a:solidFill>
                          <a:schemeClr val="tx1"/>
                        </a:solidFill>
                        <a:latin typeface="+mn-lt"/>
                        <a:ea typeface="Times New Roman"/>
                        <a:cs typeface="Times New Roman"/>
                      </a:endParaRPr>
                    </a:p>
                  </a:txBody>
                  <a:tcPr marL="68580" marR="68580" marT="0" marB="0"/>
                </a:tc>
              </a:tr>
              <a:tr h="330056">
                <a:tc>
                  <a:txBody>
                    <a:bodyPr/>
                    <a:lstStyle/>
                    <a:p>
                      <a:r>
                        <a:rPr lang="en-US" sz="1600" dirty="0" smtClean="0">
                          <a:latin typeface="+mn-lt"/>
                        </a:rPr>
                        <a:t>5.</a:t>
                      </a:r>
                      <a:endParaRPr lang="en-US" sz="1600" dirty="0">
                        <a:latin typeface="+mn-lt"/>
                      </a:endParaRPr>
                    </a:p>
                  </a:txBody>
                  <a:tcPr marT="45714" marB="45714"/>
                </a:tc>
                <a:tc>
                  <a:txBody>
                    <a:bodyPr/>
                    <a:lstStyle/>
                    <a:p>
                      <a:pPr marL="0" marR="0">
                        <a:lnSpc>
                          <a:spcPct val="115000"/>
                        </a:lnSpc>
                        <a:spcBef>
                          <a:spcPts val="1000"/>
                        </a:spcBef>
                        <a:spcAft>
                          <a:spcPts val="0"/>
                        </a:spcAft>
                      </a:pPr>
                      <a:r>
                        <a:rPr lang="en-US" sz="1600" dirty="0">
                          <a:latin typeface="+mn-lt"/>
                        </a:rPr>
                        <a:t>Mathematics</a:t>
                      </a:r>
                      <a:endParaRPr lang="en-US" sz="1600" b="1" dirty="0">
                        <a:solidFill>
                          <a:schemeClr val="tx1"/>
                        </a:solidFill>
                        <a:latin typeface="+mn-lt"/>
                        <a:ea typeface="Times New Roman"/>
                        <a:cs typeface="Times New Roman"/>
                      </a:endParaRPr>
                    </a:p>
                  </a:txBody>
                  <a:tcPr marL="68580" marR="68580" marT="0" marB="0"/>
                </a:tc>
              </a:tr>
              <a:tr h="330056">
                <a:tc>
                  <a:txBody>
                    <a:bodyPr/>
                    <a:lstStyle/>
                    <a:p>
                      <a:r>
                        <a:rPr lang="en-US" sz="1600" dirty="0" smtClean="0">
                          <a:latin typeface="+mn-lt"/>
                        </a:rPr>
                        <a:t>6.</a:t>
                      </a:r>
                      <a:endParaRPr lang="en-US" sz="1600" dirty="0">
                        <a:latin typeface="+mn-lt"/>
                      </a:endParaRPr>
                    </a:p>
                  </a:txBody>
                  <a:tcPr marT="45714" marB="45714"/>
                </a:tc>
                <a:tc>
                  <a:txBody>
                    <a:bodyPr/>
                    <a:lstStyle/>
                    <a:p>
                      <a:pPr marL="0" marR="0">
                        <a:lnSpc>
                          <a:spcPct val="115000"/>
                        </a:lnSpc>
                        <a:spcBef>
                          <a:spcPts val="0"/>
                        </a:spcBef>
                        <a:spcAft>
                          <a:spcPts val="0"/>
                        </a:spcAft>
                      </a:pPr>
                      <a:r>
                        <a:rPr lang="en-US" sz="1600" dirty="0">
                          <a:latin typeface="+mn-lt"/>
                        </a:rPr>
                        <a:t>Physics</a:t>
                      </a:r>
                      <a:endParaRPr lang="en-US" sz="1600" dirty="0">
                        <a:solidFill>
                          <a:schemeClr val="tx1"/>
                        </a:solidFill>
                        <a:latin typeface="+mn-lt"/>
                        <a:ea typeface="Calibri"/>
                        <a:cs typeface="Times New Roman"/>
                      </a:endParaRPr>
                    </a:p>
                  </a:txBody>
                  <a:tcPr marL="68580" marR="68580" marT="0" marB="0"/>
                </a:tc>
              </a:tr>
              <a:tr h="330056">
                <a:tc>
                  <a:txBody>
                    <a:bodyPr/>
                    <a:lstStyle/>
                    <a:p>
                      <a:r>
                        <a:rPr lang="en-US" sz="1600" dirty="0" smtClean="0">
                          <a:latin typeface="+mn-lt"/>
                        </a:rPr>
                        <a:t>7.</a:t>
                      </a:r>
                      <a:endParaRPr lang="en-US" sz="1600" dirty="0">
                        <a:latin typeface="+mn-lt"/>
                      </a:endParaRPr>
                    </a:p>
                  </a:txBody>
                  <a:tcPr marT="45714" marB="45714"/>
                </a:tc>
                <a:tc>
                  <a:txBody>
                    <a:bodyPr/>
                    <a:lstStyle/>
                    <a:p>
                      <a:pPr marL="0" marR="0">
                        <a:lnSpc>
                          <a:spcPct val="115000"/>
                        </a:lnSpc>
                        <a:spcBef>
                          <a:spcPts val="0"/>
                        </a:spcBef>
                        <a:spcAft>
                          <a:spcPts val="0"/>
                        </a:spcAft>
                      </a:pPr>
                      <a:r>
                        <a:rPr lang="en-US" sz="1600" dirty="0">
                          <a:latin typeface="+mn-lt"/>
                        </a:rPr>
                        <a:t>Chemistry</a:t>
                      </a:r>
                      <a:endParaRPr lang="en-US" sz="1600" dirty="0">
                        <a:solidFill>
                          <a:schemeClr val="tx1"/>
                        </a:solidFill>
                        <a:latin typeface="+mn-lt"/>
                        <a:ea typeface="Calibri"/>
                        <a:cs typeface="Times New Roman"/>
                      </a:endParaRPr>
                    </a:p>
                  </a:txBody>
                  <a:tcPr marL="68580" marR="68580" marT="0" marB="0"/>
                </a:tc>
              </a:tr>
            </a:tbl>
          </a:graphicData>
        </a:graphic>
      </p:graphicFrame>
      <p:sp>
        <p:nvSpPr>
          <p:cNvPr id="4" name="TextBox 6"/>
          <p:cNvSpPr txBox="1">
            <a:spLocks noChangeArrowheads="1"/>
          </p:cNvSpPr>
          <p:nvPr/>
        </p:nvSpPr>
        <p:spPr bwMode="auto">
          <a:xfrm>
            <a:off x="2031904" y="4381535"/>
            <a:ext cx="8763000" cy="1784350"/>
          </a:xfrm>
          <a:prstGeom prst="rect">
            <a:avLst/>
          </a:prstGeom>
          <a:noFill/>
          <a:ln w="9525">
            <a:noFill/>
            <a:miter lim="800000"/>
            <a:headEnd/>
            <a:tailEnd/>
          </a:ln>
        </p:spPr>
        <p:txBody>
          <a:bodyPr>
            <a:spAutoFit/>
          </a:bodyPr>
          <a:lstStyle/>
          <a:p>
            <a:pPr marL="231775" indent="-231775" algn="just" eaLnBrk="1" hangingPunct="1">
              <a:spcBef>
                <a:spcPts val="600"/>
              </a:spcBef>
              <a:spcAft>
                <a:spcPts val="600"/>
              </a:spcAft>
              <a:buFont typeface="Arial" pitchFamily="34" charset="0"/>
              <a:buChar char="•"/>
            </a:pPr>
            <a:r>
              <a:rPr lang="en-US" dirty="0"/>
              <a:t>The University offers a fellowship of Rs 21,600 to its full time PhD scholars</a:t>
            </a:r>
          </a:p>
          <a:p>
            <a:pPr marL="231775" indent="-231775" algn="just" eaLnBrk="1" hangingPunct="1">
              <a:spcBef>
                <a:spcPts val="600"/>
              </a:spcBef>
              <a:spcAft>
                <a:spcPts val="600"/>
              </a:spcAft>
              <a:buFont typeface="Arial" pitchFamily="34" charset="0"/>
              <a:buChar char="•"/>
            </a:pPr>
            <a:r>
              <a:rPr lang="en-US" dirty="0"/>
              <a:t>The candidates for PhD are required to select a research problem which has direct  Industrial or Business application with a potential for patent or new product.</a:t>
            </a:r>
          </a:p>
          <a:p>
            <a:pPr marL="231775" indent="-231775" algn="just" eaLnBrk="1" hangingPunct="1">
              <a:spcBef>
                <a:spcPts val="600"/>
              </a:spcBef>
              <a:spcAft>
                <a:spcPts val="600"/>
              </a:spcAft>
              <a:buFont typeface="Arial" pitchFamily="34" charset="0"/>
              <a:buChar char="•"/>
            </a:pPr>
            <a:r>
              <a:rPr lang="en-US" dirty="0"/>
              <a:t>Only 38 seats offered for PhD </a:t>
            </a:r>
            <a:r>
              <a:rPr lang="en-US" dirty="0" err="1"/>
              <a:t>programmes</a:t>
            </a:r>
            <a:r>
              <a:rPr lang="en-US" dirty="0"/>
              <a:t> and after rigorous admission process based on UGC guidelines only 15 student selected in 02 tests</a:t>
            </a:r>
          </a:p>
        </p:txBody>
      </p:sp>
      <p:sp>
        <p:nvSpPr>
          <p:cNvPr id="2" name="Slide Number Placeholder 1"/>
          <p:cNvSpPr>
            <a:spLocks noGrp="1"/>
          </p:cNvSpPr>
          <p:nvPr>
            <p:ph type="sldNum" sz="quarter" idx="12"/>
          </p:nvPr>
        </p:nvSpPr>
        <p:spPr/>
        <p:txBody>
          <a:bodyPr/>
          <a:lstStyle/>
          <a:p>
            <a:fld id="{B2E13C7F-3489-41A5-AE0C-1AF2F2F5F84F}" type="slidenum">
              <a:rPr lang="en-IN" smtClean="0"/>
              <a:pPr/>
              <a:t>24</a:t>
            </a:fld>
            <a:endParaRPr lang="en-IN"/>
          </a:p>
        </p:txBody>
      </p:sp>
      <p:pic>
        <p:nvPicPr>
          <p:cNvPr id="6" name="Picture 2" descr="C:\Users\CU\Downloads\Logo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254403" y="179880"/>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DOCTORAL PROGRAMS</a:t>
            </a:r>
            <a:endParaRPr lang="en-US" sz="3200" dirty="0">
              <a:solidFill>
                <a:schemeClr val="bg1"/>
              </a:solidFill>
            </a:endParaRPr>
          </a:p>
        </p:txBody>
      </p:sp>
      <p:sp>
        <p:nvSpPr>
          <p:cNvPr id="9" name="Rectangle 8"/>
          <p:cNvSpPr/>
          <p:nvPr/>
        </p:nvSpPr>
        <p:spPr>
          <a:xfrm>
            <a:off x="1254403" y="13490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DOCTORAL PROGRAMS</a:t>
            </a:r>
            <a:endParaRPr lang="en-US" sz="3200" dirty="0">
              <a:solidFill>
                <a:schemeClr val="bg1"/>
              </a:solidFill>
            </a:endParaRPr>
          </a:p>
        </p:txBody>
      </p:sp>
      <p:sp>
        <p:nvSpPr>
          <p:cNvPr id="10" name="Rectangle 9"/>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TextBox 10"/>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2" name="TextBox 11"/>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191004201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2319708" y="1435282"/>
            <a:ext cx="784860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tab pos="228600" algn="l"/>
              </a:tabLst>
            </a:pPr>
            <a:r>
              <a:rPr kumimoji="0" lang="en-US" i="0" u="none" strike="noStrike" cap="none" normalizeH="0" baseline="0" dirty="0" smtClean="0">
                <a:ln>
                  <a:noFill/>
                </a:ln>
                <a:solidFill>
                  <a:schemeClr val="tx1"/>
                </a:solidFill>
                <a:effectLst/>
                <a:ea typeface="Calibri" pitchFamily="34" charset="0"/>
                <a:cs typeface="Arial" pitchFamily="34" charset="0"/>
              </a:rPr>
              <a:t>There is a need for creating dedicated and trained teachers in all disciplines of professional education. The university is already offering ME (Hons) courses in some disciplines of engineering where in courses on teaching learning &amp; teaching pedagogy are being taught. </a:t>
            </a:r>
          </a:p>
          <a:p>
            <a:pPr marL="0" marR="0" lvl="0" indent="0" algn="just" defTabSz="914400" rtl="0" eaLnBrk="0" fontAlgn="base" latinLnBrk="0" hangingPunct="0">
              <a:lnSpc>
                <a:spcPct val="100000"/>
              </a:lnSpc>
              <a:spcBef>
                <a:spcPct val="0"/>
              </a:spcBef>
              <a:spcAft>
                <a:spcPct val="0"/>
              </a:spcAft>
              <a:buClrTx/>
              <a:buSzTx/>
              <a:buFontTx/>
              <a:buNone/>
              <a:tabLst>
                <a:tab pos="228600" algn="l"/>
              </a:tabLst>
            </a:pPr>
            <a:endParaRPr lang="en-US" dirty="0">
              <a:ea typeface="Calibri"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28600" algn="l"/>
              </a:tabLst>
            </a:pPr>
            <a:r>
              <a:rPr kumimoji="0" lang="en-US" i="0" u="none" strike="noStrike" cap="none" normalizeH="0" baseline="0" dirty="0" smtClean="0">
                <a:ln>
                  <a:noFill/>
                </a:ln>
                <a:solidFill>
                  <a:schemeClr val="tx1"/>
                </a:solidFill>
                <a:effectLst/>
                <a:ea typeface="Calibri" pitchFamily="34" charset="0"/>
                <a:cs typeface="Arial" pitchFamily="34" charset="0"/>
              </a:rPr>
              <a:t>To promote the culture of becoming a teacher and to motivate young and meritorious professionals to choose teaching as a career, the following steps are proposed to be taken.</a:t>
            </a:r>
          </a:p>
          <a:p>
            <a:pPr marL="0" marR="0" lvl="0" indent="0" algn="just" defTabSz="914400" rtl="0" eaLnBrk="0" fontAlgn="base" latinLnBrk="0" hangingPunct="0">
              <a:lnSpc>
                <a:spcPct val="100000"/>
              </a:lnSpc>
              <a:spcBef>
                <a:spcPct val="0"/>
              </a:spcBef>
              <a:spcAft>
                <a:spcPct val="0"/>
              </a:spcAft>
              <a:buClrTx/>
              <a:buSzTx/>
              <a:buFontTx/>
              <a:buNone/>
              <a:tabLst>
                <a:tab pos="228600" algn="l"/>
              </a:tabLst>
            </a:pPr>
            <a:endParaRPr kumimoji="0" lang="en-US" b="0" i="0" u="none" strike="noStrike" cap="none" normalizeH="0" baseline="0" dirty="0" smtClean="0">
              <a:ln>
                <a:noFill/>
              </a:ln>
              <a:solidFill>
                <a:schemeClr val="tx1"/>
              </a:solidFill>
              <a:effectLst/>
              <a:cs typeface="Arial" pitchFamily="34" charset="0"/>
            </a:endParaRPr>
          </a:p>
          <a:p>
            <a:pPr marL="231775" marR="0" lvl="0" indent="-231775" algn="just" defTabSz="914400" rtl="0" eaLnBrk="0" fontAlgn="base" latinLnBrk="0" hangingPunct="0">
              <a:lnSpc>
                <a:spcPct val="100000"/>
              </a:lnSpc>
              <a:spcBef>
                <a:spcPct val="0"/>
              </a:spcBef>
              <a:spcAft>
                <a:spcPct val="0"/>
              </a:spcAft>
              <a:buClrTx/>
              <a:buSzTx/>
              <a:buFontTx/>
              <a:buChar char="•"/>
              <a:tabLst>
                <a:tab pos="228600" algn="l"/>
              </a:tabLst>
            </a:pPr>
            <a:r>
              <a:rPr kumimoji="0" lang="en-US" b="1" i="0" u="none" strike="noStrike" cap="none" normalizeH="0" baseline="0" dirty="0" smtClean="0">
                <a:ln>
                  <a:noFill/>
                </a:ln>
                <a:solidFill>
                  <a:schemeClr val="tx1"/>
                </a:solidFill>
                <a:effectLst/>
                <a:ea typeface="Calibri" pitchFamily="34" charset="0"/>
                <a:cs typeface="Arial" pitchFamily="34" charset="0"/>
              </a:rPr>
              <a:t> Open elective courses in education (</a:t>
            </a:r>
            <a:r>
              <a:rPr kumimoji="0" lang="en-US" b="1" i="0" u="none" strike="noStrike" cap="none" normalizeH="0" baseline="0" dirty="0" err="1" smtClean="0">
                <a:ln>
                  <a:noFill/>
                </a:ln>
                <a:solidFill>
                  <a:schemeClr val="tx1"/>
                </a:solidFill>
                <a:effectLst/>
                <a:ea typeface="Calibri" pitchFamily="34" charset="0"/>
                <a:cs typeface="Arial" pitchFamily="34" charset="0"/>
              </a:rPr>
              <a:t>B.Ed</a:t>
            </a:r>
            <a:r>
              <a:rPr kumimoji="0" lang="en-US" b="1" i="0" u="none" strike="noStrike" cap="none" normalizeH="0" baseline="0" dirty="0" smtClean="0">
                <a:ln>
                  <a:noFill/>
                </a:ln>
                <a:solidFill>
                  <a:schemeClr val="tx1"/>
                </a:solidFill>
                <a:effectLst/>
                <a:ea typeface="Calibri" pitchFamily="34" charset="0"/>
                <a:cs typeface="Arial" pitchFamily="34" charset="0"/>
              </a:rPr>
              <a:t> level) for all Engineering courses.</a:t>
            </a:r>
          </a:p>
          <a:p>
            <a:pPr marL="231775" marR="0" lvl="0" indent="-231775" algn="just" defTabSz="914400" rtl="0" eaLnBrk="0" fontAlgn="base" latinLnBrk="0" hangingPunct="0">
              <a:lnSpc>
                <a:spcPct val="100000"/>
              </a:lnSpc>
              <a:spcBef>
                <a:spcPct val="0"/>
              </a:spcBef>
              <a:spcAft>
                <a:spcPct val="0"/>
              </a:spcAft>
              <a:buClrTx/>
              <a:buSzTx/>
              <a:buFontTx/>
              <a:buChar char="•"/>
              <a:tabLst>
                <a:tab pos="228600" algn="l"/>
              </a:tabLst>
            </a:pPr>
            <a:endParaRPr kumimoji="0" lang="en-US" b="0" i="0" u="none" strike="noStrike" cap="none" normalizeH="0" baseline="0" dirty="0" smtClean="0">
              <a:ln>
                <a:noFill/>
              </a:ln>
              <a:solidFill>
                <a:schemeClr val="tx1"/>
              </a:solidFill>
              <a:effectLst/>
              <a:cs typeface="Arial" pitchFamily="34" charset="0"/>
            </a:endParaRPr>
          </a:p>
          <a:p>
            <a:pPr marL="231775" marR="0" lvl="0" indent="-231775" algn="just" defTabSz="914400" rtl="0" eaLnBrk="0" fontAlgn="base" latinLnBrk="0" hangingPunct="0">
              <a:lnSpc>
                <a:spcPct val="100000"/>
              </a:lnSpc>
              <a:spcBef>
                <a:spcPct val="0"/>
              </a:spcBef>
              <a:spcAft>
                <a:spcPct val="0"/>
              </a:spcAft>
              <a:buClrTx/>
              <a:buSzTx/>
              <a:buFontTx/>
              <a:buChar char="•"/>
              <a:tabLst>
                <a:tab pos="228600" algn="l"/>
              </a:tabLst>
            </a:pPr>
            <a:r>
              <a:rPr kumimoji="0" lang="en-US" b="1" i="0" u="none" strike="noStrike" cap="none" normalizeH="0" baseline="0" dirty="0" smtClean="0">
                <a:ln>
                  <a:noFill/>
                </a:ln>
                <a:solidFill>
                  <a:schemeClr val="tx1"/>
                </a:solidFill>
                <a:effectLst/>
                <a:ea typeface="Calibri" pitchFamily="34" charset="0"/>
                <a:cs typeface="Arial" pitchFamily="34" charset="0"/>
              </a:rPr>
              <a:t>Two courses </a:t>
            </a:r>
            <a:r>
              <a:rPr kumimoji="0" lang="en-US" b="1" i="0" u="none" strike="noStrike" cap="none" normalizeH="0" baseline="0" dirty="0" err="1" smtClean="0">
                <a:ln>
                  <a:noFill/>
                </a:ln>
                <a:solidFill>
                  <a:schemeClr val="tx1"/>
                </a:solidFill>
                <a:effectLst/>
                <a:ea typeface="Calibri" pitchFamily="34" charset="0"/>
                <a:cs typeface="Arial" pitchFamily="34" charset="0"/>
              </a:rPr>
              <a:t>i.e</a:t>
            </a:r>
            <a:r>
              <a:rPr kumimoji="0" lang="en-US" b="1" i="0" u="none" strike="noStrike" cap="none" normalizeH="0" baseline="0" dirty="0" smtClean="0">
                <a:ln>
                  <a:noFill/>
                </a:ln>
                <a:solidFill>
                  <a:schemeClr val="tx1"/>
                </a:solidFill>
                <a:effectLst/>
                <a:ea typeface="Calibri" pitchFamily="34" charset="0"/>
                <a:cs typeface="Arial" pitchFamily="34" charset="0"/>
              </a:rPr>
              <a:t> Education Psychology &amp; Education Technology as compulsory/elective component for all Masters level courses.</a:t>
            </a:r>
          </a:p>
          <a:p>
            <a:pPr marL="231775" marR="0" lvl="0" indent="-231775" algn="just" defTabSz="914400" rtl="0" eaLnBrk="0" fontAlgn="base" latinLnBrk="0" hangingPunct="0">
              <a:lnSpc>
                <a:spcPct val="100000"/>
              </a:lnSpc>
              <a:spcBef>
                <a:spcPct val="0"/>
              </a:spcBef>
              <a:spcAft>
                <a:spcPct val="0"/>
              </a:spcAft>
              <a:buClrTx/>
              <a:buSzTx/>
              <a:buFontTx/>
              <a:buChar char="•"/>
              <a:tabLst>
                <a:tab pos="228600" algn="l"/>
              </a:tabLst>
            </a:pPr>
            <a:endParaRPr kumimoji="0" lang="en-US" b="0" i="0" u="none" strike="noStrike" cap="none" normalizeH="0" baseline="0" dirty="0" smtClean="0">
              <a:ln>
                <a:noFill/>
              </a:ln>
              <a:solidFill>
                <a:schemeClr val="tx1"/>
              </a:solidFill>
              <a:effectLst/>
              <a:cs typeface="Arial" pitchFamily="34" charset="0"/>
            </a:endParaRPr>
          </a:p>
          <a:p>
            <a:pPr marL="231775" marR="0" lvl="0" indent="-231775" algn="just" defTabSz="914400" rtl="0" eaLnBrk="0" fontAlgn="base" latinLnBrk="0" hangingPunct="0">
              <a:lnSpc>
                <a:spcPct val="100000"/>
              </a:lnSpc>
              <a:spcBef>
                <a:spcPct val="0"/>
              </a:spcBef>
              <a:spcAft>
                <a:spcPct val="0"/>
              </a:spcAft>
              <a:buClrTx/>
              <a:buSzTx/>
              <a:buFontTx/>
              <a:buChar char="•"/>
              <a:tabLst>
                <a:tab pos="228600" algn="l"/>
              </a:tabLst>
            </a:pPr>
            <a:r>
              <a:rPr kumimoji="0" lang="en-US" b="1" i="0" u="none" strike="noStrike" cap="none" normalizeH="0" baseline="0" dirty="0" smtClean="0">
                <a:ln>
                  <a:noFill/>
                </a:ln>
                <a:solidFill>
                  <a:schemeClr val="tx1"/>
                </a:solidFill>
                <a:effectLst/>
                <a:ea typeface="Calibri" pitchFamily="34" charset="0"/>
                <a:cs typeface="Arial" pitchFamily="34" charset="0"/>
              </a:rPr>
              <a:t>The same two courses </a:t>
            </a:r>
            <a:r>
              <a:rPr kumimoji="0" lang="en-US" b="1" i="0" u="none" strike="noStrike" cap="none" normalizeH="0" baseline="0" dirty="0" err="1" smtClean="0">
                <a:ln>
                  <a:noFill/>
                </a:ln>
                <a:solidFill>
                  <a:schemeClr val="tx1"/>
                </a:solidFill>
                <a:effectLst/>
                <a:ea typeface="Calibri" pitchFamily="34" charset="0"/>
                <a:cs typeface="Arial" pitchFamily="34" charset="0"/>
              </a:rPr>
              <a:t>i.e</a:t>
            </a:r>
            <a:r>
              <a:rPr kumimoji="0" lang="en-US" b="1" i="0" u="none" strike="noStrike" cap="none" normalizeH="0" baseline="0" dirty="0" smtClean="0">
                <a:ln>
                  <a:noFill/>
                </a:ln>
                <a:solidFill>
                  <a:schemeClr val="tx1"/>
                </a:solidFill>
                <a:effectLst/>
                <a:ea typeface="Calibri" pitchFamily="34" charset="0"/>
                <a:cs typeface="Arial" pitchFamily="34" charset="0"/>
              </a:rPr>
              <a:t> Education Psychology &amp; Education Technology as open elective for MBA </a:t>
            </a:r>
            <a:r>
              <a:rPr kumimoji="0" lang="en-US" b="1" i="0" u="none" strike="noStrike" cap="none" normalizeH="0" baseline="0" dirty="0" err="1" smtClean="0">
                <a:ln>
                  <a:noFill/>
                </a:ln>
                <a:solidFill>
                  <a:schemeClr val="tx1"/>
                </a:solidFill>
                <a:effectLst/>
                <a:ea typeface="Calibri" pitchFamily="34" charset="0"/>
                <a:cs typeface="Arial" pitchFamily="34" charset="0"/>
              </a:rPr>
              <a:t>programmes</a:t>
            </a:r>
            <a:r>
              <a:rPr kumimoji="0" lang="en-US" b="1" i="0" u="none" strike="noStrike" cap="none" normalizeH="0" baseline="0" dirty="0" smtClean="0">
                <a:ln>
                  <a:noFill/>
                </a:ln>
                <a:solidFill>
                  <a:schemeClr val="tx1"/>
                </a:solidFill>
                <a:effectLst/>
                <a:ea typeface="Calibri" pitchFamily="34" charset="0"/>
                <a:cs typeface="Arial" pitchFamily="34" charset="0"/>
              </a:rPr>
              <a:t>. </a:t>
            </a:r>
            <a:endParaRPr kumimoji="0" lang="en-US" b="0" i="0" u="none" strike="noStrike" cap="none" normalizeH="0" baseline="0" dirty="0" smtClean="0">
              <a:ln>
                <a:noFill/>
              </a:ln>
              <a:solidFill>
                <a:schemeClr val="tx1"/>
              </a:solidFill>
              <a:effectLst/>
              <a:cs typeface="Arial" pitchFamily="34" charset="0"/>
            </a:endParaRPr>
          </a:p>
        </p:txBody>
      </p:sp>
      <p:sp>
        <p:nvSpPr>
          <p:cNvPr id="2" name="Slide Number Placeholder 1"/>
          <p:cNvSpPr>
            <a:spLocks noGrp="1"/>
          </p:cNvSpPr>
          <p:nvPr>
            <p:ph type="sldNum" sz="quarter" idx="12"/>
          </p:nvPr>
        </p:nvSpPr>
        <p:spPr/>
        <p:txBody>
          <a:bodyPr/>
          <a:lstStyle/>
          <a:p>
            <a:fld id="{B2E13C7F-3489-41A5-AE0C-1AF2F2F5F84F}" type="slidenum">
              <a:rPr lang="en-IN" smtClean="0"/>
              <a:pPr/>
              <a:t>25</a:t>
            </a:fld>
            <a:endParaRPr lang="en-IN"/>
          </a:p>
        </p:txBody>
      </p:sp>
      <p:pic>
        <p:nvPicPr>
          <p:cNvPr id="7" name="Picture 2" descr="C:\Users\CU\Downloads\Logo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254403" y="164890"/>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N" sz="3200" b="1" dirty="0" smtClean="0">
                <a:solidFill>
                  <a:schemeClr val="bg1"/>
                </a:solidFill>
              </a:rPr>
              <a:t>INNOVATIVE SCHEME FOR CREATING DEDICATED &amp; TRAINED TEACHERS</a:t>
            </a:r>
            <a:endParaRPr lang="en-IN" sz="3200" b="1" dirty="0">
              <a:solidFill>
                <a:schemeClr val="bg1"/>
              </a:solidFill>
            </a:endParaRPr>
          </a:p>
        </p:txBody>
      </p:sp>
      <p:sp>
        <p:nvSpPr>
          <p:cNvPr id="9" name="Rectangle 8"/>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Box 9"/>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1" name="TextBox 10"/>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4852807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8397" y="1467270"/>
            <a:ext cx="5551315" cy="4924425"/>
          </a:xfrm>
          <a:prstGeom prst="rect">
            <a:avLst/>
          </a:prstGeom>
          <a:noFill/>
        </p:spPr>
        <p:txBody>
          <a:bodyPr wrap="square" rtlCol="0">
            <a:spAutoFit/>
          </a:bodyPr>
          <a:lstStyle/>
          <a:p>
            <a:pPr marL="722313" indent="-722313">
              <a:spcBef>
                <a:spcPts val="600"/>
              </a:spcBef>
              <a:spcAft>
                <a:spcPts val="600"/>
              </a:spcAft>
              <a:buFont typeface="Wingdings" panose="05000000000000000000" pitchFamily="2" charset="2"/>
              <a:buChar char="v"/>
            </a:pPr>
            <a:r>
              <a:rPr lang="en-US" sz="2200" dirty="0" smtClean="0"/>
              <a:t>More than 4000 computers with latest configurations</a:t>
            </a:r>
          </a:p>
          <a:p>
            <a:pPr marL="722313" indent="-722313">
              <a:spcBef>
                <a:spcPts val="600"/>
              </a:spcBef>
              <a:spcAft>
                <a:spcPts val="600"/>
              </a:spcAft>
              <a:buFont typeface="Wingdings" panose="05000000000000000000" pitchFamily="2" charset="2"/>
              <a:buChar char="v"/>
            </a:pPr>
            <a:r>
              <a:rPr lang="en-US" sz="2200" dirty="0" smtClean="0"/>
              <a:t>Wi-Fi enabled campus more than 200 Access </a:t>
            </a:r>
            <a:r>
              <a:rPr lang="en-US" sz="2200" dirty="0"/>
              <a:t>Points powered by Ruckus and Cisco </a:t>
            </a:r>
            <a:endParaRPr lang="en-US" sz="2200" dirty="0" smtClean="0"/>
          </a:p>
          <a:p>
            <a:pPr marL="722313" indent="-722313">
              <a:spcBef>
                <a:spcPts val="600"/>
              </a:spcBef>
              <a:spcAft>
                <a:spcPts val="600"/>
              </a:spcAft>
              <a:buFont typeface="Wingdings" panose="05000000000000000000" pitchFamily="2" charset="2"/>
              <a:buChar char="v"/>
            </a:pPr>
            <a:r>
              <a:rPr lang="en-US" sz="2200" dirty="0" smtClean="0"/>
              <a:t>310 </a:t>
            </a:r>
            <a:r>
              <a:rPr lang="en-US" sz="2200" dirty="0"/>
              <a:t>Mbps </a:t>
            </a:r>
            <a:r>
              <a:rPr lang="en-US" sz="2200" dirty="0" smtClean="0"/>
              <a:t>Bandwidth </a:t>
            </a:r>
          </a:p>
          <a:p>
            <a:pPr marL="722313" indent="-722313">
              <a:spcBef>
                <a:spcPts val="600"/>
              </a:spcBef>
              <a:spcAft>
                <a:spcPts val="600"/>
              </a:spcAft>
              <a:buFont typeface="Wingdings" panose="05000000000000000000" pitchFamily="2" charset="2"/>
              <a:buChar char="v"/>
            </a:pPr>
            <a:r>
              <a:rPr lang="en-US" sz="2200" dirty="0" smtClean="0"/>
              <a:t>Latest Software </a:t>
            </a:r>
            <a:r>
              <a:rPr lang="en-US" sz="2200" dirty="0" err="1" smtClean="0"/>
              <a:t>Cognos</a:t>
            </a:r>
            <a:r>
              <a:rPr lang="en-US" sz="2200" dirty="0" smtClean="0"/>
              <a:t>, </a:t>
            </a:r>
            <a:r>
              <a:rPr lang="en-US" sz="2200" dirty="0" err="1" smtClean="0"/>
              <a:t>Matlab</a:t>
            </a:r>
            <a:r>
              <a:rPr lang="en-US" sz="2200" dirty="0" smtClean="0"/>
              <a:t>, Oracle, Eclipse, Blue- J,NS3, RSA, IMS, </a:t>
            </a:r>
            <a:r>
              <a:rPr lang="en-US" sz="2200" dirty="0" err="1" smtClean="0"/>
              <a:t>Weka</a:t>
            </a:r>
            <a:r>
              <a:rPr lang="en-US" sz="2200" dirty="0" smtClean="0"/>
              <a:t>, SPSS, 3-D Max, Sound Forge, Auto – CAD  etc.</a:t>
            </a:r>
          </a:p>
          <a:p>
            <a:pPr marL="722313" indent="-722313">
              <a:spcBef>
                <a:spcPts val="600"/>
              </a:spcBef>
              <a:spcAft>
                <a:spcPts val="600"/>
              </a:spcAft>
              <a:buFont typeface="Wingdings" panose="05000000000000000000" pitchFamily="2" charset="2"/>
              <a:buChar char="v"/>
            </a:pPr>
            <a:r>
              <a:rPr lang="en-US" sz="2200" dirty="0" smtClean="0"/>
              <a:t>High end servers from IBM,HP and Cisco</a:t>
            </a:r>
          </a:p>
          <a:p>
            <a:pPr>
              <a:spcBef>
                <a:spcPts val="600"/>
              </a:spcBef>
              <a:spcAft>
                <a:spcPts val="600"/>
              </a:spcAft>
            </a:pPr>
            <a:r>
              <a:rPr lang="en-US" sz="2200" dirty="0" smtClean="0"/>
              <a:t> </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9712" y="3902191"/>
            <a:ext cx="3730201" cy="2489504"/>
          </a:xfrm>
          <a:prstGeom prst="rect">
            <a:avLst/>
          </a:prstGeom>
          <a:ln>
            <a:noFill/>
          </a:ln>
          <a:effectLst>
            <a:softEdge rad="112500"/>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1878" y="1322040"/>
            <a:ext cx="3786007" cy="2526748"/>
          </a:xfrm>
          <a:prstGeom prst="rect">
            <a:avLst/>
          </a:prstGeom>
          <a:ln>
            <a:noFill/>
          </a:ln>
          <a:effectLst>
            <a:softEdge rad="112500"/>
          </a:effectLst>
        </p:spPr>
      </p:pic>
      <p:sp>
        <p:nvSpPr>
          <p:cNvPr id="3" name="Slide Number Placeholder 2"/>
          <p:cNvSpPr>
            <a:spLocks noGrp="1"/>
          </p:cNvSpPr>
          <p:nvPr>
            <p:ph type="sldNum" sz="quarter" idx="12"/>
          </p:nvPr>
        </p:nvSpPr>
        <p:spPr/>
        <p:txBody>
          <a:bodyPr/>
          <a:lstStyle/>
          <a:p>
            <a:fld id="{B2E13C7F-3489-41A5-AE0C-1AF2F2F5F84F}" type="slidenum">
              <a:rPr lang="en-IN" smtClean="0"/>
              <a:pPr/>
              <a:t>26</a:t>
            </a:fld>
            <a:endParaRPr lang="en-IN"/>
          </a:p>
        </p:txBody>
      </p:sp>
      <p:pic>
        <p:nvPicPr>
          <p:cNvPr id="12" name="Picture 2" descr="C:\Users\CU\Downloads\Logo (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IT INFRASTRUCTURE</a:t>
            </a:r>
            <a:endParaRPr lang="en-US" sz="3200" dirty="0">
              <a:solidFill>
                <a:schemeClr val="bg1"/>
              </a:solidFill>
            </a:endParaRPr>
          </a:p>
        </p:txBody>
      </p:sp>
      <p:sp>
        <p:nvSpPr>
          <p:cNvPr id="14" name="Rectangle 13"/>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TextBox 14"/>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6" name="TextBox 15"/>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12956252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769804" y="2800825"/>
            <a:ext cx="3849331" cy="3142740"/>
          </a:xfrm>
          <a:prstGeom prst="rect">
            <a:avLst/>
          </a:prstGeom>
          <a:effectLst>
            <a:outerShdw blurRad="787400" dist="50800" dir="5400000" algn="ctr" rotWithShape="0">
              <a:schemeClr val="bg1">
                <a:alpha val="0"/>
              </a:schemeClr>
            </a:outerShdw>
          </a:effectLst>
        </p:spPr>
      </p:pic>
      <p:sp>
        <p:nvSpPr>
          <p:cNvPr id="3" name="Content Placeholder 2"/>
          <p:cNvSpPr>
            <a:spLocks noGrp="1"/>
          </p:cNvSpPr>
          <p:nvPr>
            <p:ph idx="1"/>
          </p:nvPr>
        </p:nvSpPr>
        <p:spPr>
          <a:xfrm>
            <a:off x="5743267" y="2684687"/>
            <a:ext cx="5734665" cy="3690950"/>
          </a:xfrm>
          <a:extLst/>
        </p:spPr>
        <p:txBody>
          <a:bodyPr>
            <a:noAutofit/>
          </a:bodyPr>
          <a:lstStyle/>
          <a:p>
            <a:pPr marL="0" indent="0" algn="ctr">
              <a:lnSpc>
                <a:spcPct val="100000"/>
              </a:lnSpc>
              <a:spcBef>
                <a:spcPts val="0"/>
              </a:spcBef>
              <a:buNone/>
            </a:pPr>
            <a:r>
              <a:rPr lang="en-US" sz="2200" dirty="0" smtClean="0">
                <a:solidFill>
                  <a:schemeClr val="bg1"/>
                </a:solidFill>
              </a:rPr>
              <a:t> </a:t>
            </a:r>
          </a:p>
          <a:p>
            <a:pPr marL="0" indent="0" algn="ctr">
              <a:lnSpc>
                <a:spcPct val="100000"/>
              </a:lnSpc>
              <a:spcBef>
                <a:spcPts val="600"/>
              </a:spcBef>
              <a:spcAft>
                <a:spcPts val="600"/>
              </a:spcAft>
              <a:buNone/>
            </a:pPr>
            <a:r>
              <a:rPr lang="en-US" sz="2200" b="1" dirty="0" smtClean="0"/>
              <a:t>CU provides  </a:t>
            </a:r>
            <a:r>
              <a:rPr lang="en-US" sz="2200" b="1" dirty="0"/>
              <a:t>excellent curriculum, </a:t>
            </a:r>
            <a:r>
              <a:rPr lang="en-US" sz="2200" b="1" dirty="0" smtClean="0"/>
              <a:t>faculty</a:t>
            </a:r>
            <a:r>
              <a:rPr lang="en-US" sz="2200" b="1" dirty="0"/>
              <a:t>, infrastructure, teaching learning process, continuous internal assessment system, transparent &amp; universally accepted grading system of examination and conducive  academic atmosphere leading to Academic Quality Assurance </a:t>
            </a:r>
            <a:endParaRPr lang="en-IN" sz="2200" b="1" dirty="0"/>
          </a:p>
        </p:txBody>
      </p:sp>
      <p:sp>
        <p:nvSpPr>
          <p:cNvPr id="6" name="Rectangle 5"/>
          <p:cNvSpPr/>
          <p:nvPr/>
        </p:nvSpPr>
        <p:spPr>
          <a:xfrm>
            <a:off x="1651819" y="1761788"/>
            <a:ext cx="9941243" cy="523220"/>
          </a:xfrm>
          <a:prstGeom prst="rect">
            <a:avLst/>
          </a:prstGeom>
        </p:spPr>
        <p:txBody>
          <a:bodyPr wrap="square">
            <a:spAutoFit/>
          </a:bodyPr>
          <a:lstStyle/>
          <a:p>
            <a:pPr algn="ctr"/>
            <a:r>
              <a:rPr lang="en-US" sz="2800" b="1" dirty="0" smtClean="0">
                <a:solidFill>
                  <a:srgbClr val="C00000"/>
                </a:solidFill>
              </a:rPr>
              <a:t>Academic excellence is the key to all professional achievements. </a:t>
            </a:r>
            <a:endParaRPr lang="en-US" sz="2800" b="1" dirty="0">
              <a:solidFill>
                <a:srgbClr val="C00000"/>
              </a:solidFill>
            </a:endParaRPr>
          </a:p>
        </p:txBody>
      </p:sp>
      <p:sp>
        <p:nvSpPr>
          <p:cNvPr id="2" name="Slide Number Placeholder 1"/>
          <p:cNvSpPr>
            <a:spLocks noGrp="1"/>
          </p:cNvSpPr>
          <p:nvPr>
            <p:ph type="sldNum" sz="quarter" idx="12"/>
          </p:nvPr>
        </p:nvSpPr>
        <p:spPr/>
        <p:txBody>
          <a:bodyPr/>
          <a:lstStyle/>
          <a:p>
            <a:fld id="{326E346C-BD95-4699-A633-9382ECCD02AE}" type="slidenum">
              <a:rPr lang="en-US" smtClean="0"/>
              <a:pPr/>
              <a:t>27</a:t>
            </a:fld>
            <a:endParaRPr lang="en-US"/>
          </a:p>
        </p:txBody>
      </p:sp>
      <p:pic>
        <p:nvPicPr>
          <p:cNvPr id="8" name="Picture 2" descr="C:\Users\CU\Downloads\Logo (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lumMod val="95000"/>
                  </a:schemeClr>
                </a:solidFill>
                <a:cs typeface="Times New Roman" pitchFamily="18" charset="0"/>
              </a:rPr>
              <a:t>ACADEMIC  EXCELLENCE</a:t>
            </a:r>
          </a:p>
        </p:txBody>
      </p:sp>
      <p:sp>
        <p:nvSpPr>
          <p:cNvPr id="10" name="Rectangle 9"/>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TextBox 10"/>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2" name="TextBox 11"/>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19835286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575034" y="1888755"/>
            <a:ext cx="7357242" cy="4878259"/>
          </a:xfrm>
          <a:prstGeom prst="rect">
            <a:avLst/>
          </a:prstGeom>
        </p:spPr>
        <p:txBody>
          <a:bodyPr wrap="square">
            <a:spAutoFit/>
          </a:bodyPr>
          <a:lstStyle/>
          <a:p>
            <a:pPr marL="465138" indent="-465138" algn="just">
              <a:spcBef>
                <a:spcPts val="600"/>
              </a:spcBef>
              <a:spcAft>
                <a:spcPts val="600"/>
              </a:spcAft>
              <a:buFont typeface="Wingdings" pitchFamily="2" charset="2"/>
              <a:buChar char="v"/>
            </a:pPr>
            <a:r>
              <a:rPr lang="en-US" sz="2200" dirty="0"/>
              <a:t>The University has presently 105 doctorates.</a:t>
            </a:r>
          </a:p>
          <a:p>
            <a:pPr marL="465138" indent="-465138" algn="just">
              <a:spcBef>
                <a:spcPts val="600"/>
              </a:spcBef>
              <a:spcAft>
                <a:spcPts val="600"/>
              </a:spcAft>
              <a:buFont typeface="Wingdings" pitchFamily="2" charset="2"/>
              <a:buChar char="v"/>
            </a:pPr>
            <a:r>
              <a:rPr lang="en-US" sz="2200" dirty="0"/>
              <a:t>More than 200  faculty members pursuing Ph.D.</a:t>
            </a:r>
          </a:p>
          <a:p>
            <a:pPr marL="465138" indent="-465138" algn="just">
              <a:spcBef>
                <a:spcPts val="600"/>
              </a:spcBef>
              <a:spcAft>
                <a:spcPts val="600"/>
              </a:spcAft>
              <a:buFont typeface="Wingdings" pitchFamily="2" charset="2"/>
              <a:buChar char="v"/>
            </a:pPr>
            <a:r>
              <a:rPr lang="en-US" sz="2200" dirty="0"/>
              <a:t>Faculties from reputed institutions like IIT’s, NIT’s and reputed universities.</a:t>
            </a:r>
          </a:p>
          <a:p>
            <a:pPr marL="465138" indent="-465138" algn="just">
              <a:spcBef>
                <a:spcPts val="600"/>
              </a:spcBef>
              <a:spcAft>
                <a:spcPts val="600"/>
              </a:spcAft>
              <a:buFont typeface="Wingdings" pitchFamily="2" charset="2"/>
              <a:buChar char="v"/>
            </a:pPr>
            <a:r>
              <a:rPr lang="en-US" sz="2200" dirty="0"/>
              <a:t>Faculty has more than 2000 publications to their credit. and are encouraged to do research, participate in seminars, attend conferences.</a:t>
            </a:r>
            <a:endParaRPr lang="en-US" sz="2200" b="1" dirty="0">
              <a:solidFill>
                <a:srgbClr val="000000"/>
              </a:solidFill>
            </a:endParaRPr>
          </a:p>
          <a:p>
            <a:pPr marL="1320800" indent="-406400" fontAlgn="ctr">
              <a:spcBef>
                <a:spcPts val="600"/>
              </a:spcBef>
              <a:spcAft>
                <a:spcPts val="600"/>
              </a:spcAft>
              <a:buFont typeface="Wingdings" pitchFamily="2" charset="2"/>
              <a:buChar char="ü"/>
            </a:pPr>
            <a:r>
              <a:rPr lang="en-US" sz="2200" b="1" dirty="0">
                <a:solidFill>
                  <a:srgbClr val="000000"/>
                </a:solidFill>
              </a:rPr>
              <a:t>Professors			78</a:t>
            </a:r>
          </a:p>
          <a:p>
            <a:pPr marL="1320800" indent="-406400" fontAlgn="ctr">
              <a:spcBef>
                <a:spcPts val="600"/>
              </a:spcBef>
              <a:spcAft>
                <a:spcPts val="600"/>
              </a:spcAft>
              <a:buFont typeface="Wingdings" pitchFamily="2" charset="2"/>
              <a:buChar char="ü"/>
            </a:pPr>
            <a:r>
              <a:rPr lang="en-US" sz="2200" b="1" dirty="0">
                <a:solidFill>
                  <a:srgbClr val="000000"/>
                </a:solidFill>
              </a:rPr>
              <a:t>Associate Professor		162</a:t>
            </a:r>
          </a:p>
          <a:p>
            <a:pPr marL="1320800" indent="-406400" fontAlgn="ctr">
              <a:spcBef>
                <a:spcPts val="600"/>
              </a:spcBef>
              <a:spcAft>
                <a:spcPts val="600"/>
              </a:spcAft>
              <a:buFont typeface="Wingdings" pitchFamily="2" charset="2"/>
              <a:buChar char="ü"/>
            </a:pPr>
            <a:r>
              <a:rPr lang="en-US" sz="2200" b="1" dirty="0">
                <a:solidFill>
                  <a:srgbClr val="000000"/>
                </a:solidFill>
              </a:rPr>
              <a:t>Assistant Professor		518</a:t>
            </a:r>
          </a:p>
          <a:p>
            <a:pPr marL="465138" indent="-465138" algn="ctr" fontAlgn="ctr">
              <a:lnSpc>
                <a:spcPct val="150000"/>
              </a:lnSpc>
              <a:spcBef>
                <a:spcPts val="600"/>
              </a:spcBef>
              <a:spcAft>
                <a:spcPts val="600"/>
              </a:spcAft>
            </a:pPr>
            <a:r>
              <a:rPr lang="en-US" sz="1400" b="1" dirty="0" smtClean="0">
                <a:solidFill>
                  <a:srgbClr val="000000"/>
                </a:solidFill>
                <a:latin typeface="Book Antiqua" pitchFamily="18" charset="0"/>
              </a:rPr>
              <a:t>   </a:t>
            </a:r>
            <a:endParaRPr lang="en-US" sz="1400" b="1" dirty="0">
              <a:solidFill>
                <a:srgbClr val="000000"/>
              </a:solidFill>
              <a:latin typeface="Book Antiqua" pitchFamily="18" charset="0"/>
            </a:endParaRPr>
          </a:p>
        </p:txBody>
      </p:sp>
      <p:sp>
        <p:nvSpPr>
          <p:cNvPr id="7" name="Right Brace 6"/>
          <p:cNvSpPr/>
          <p:nvPr/>
        </p:nvSpPr>
        <p:spPr>
          <a:xfrm>
            <a:off x="7618066" y="4854288"/>
            <a:ext cx="990600" cy="12954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8813271" y="5278856"/>
            <a:ext cx="914400" cy="430887"/>
          </a:xfrm>
          <a:prstGeom prst="rect">
            <a:avLst/>
          </a:prstGeom>
          <a:noFill/>
        </p:spPr>
        <p:txBody>
          <a:bodyPr wrap="square" rtlCol="0">
            <a:spAutoFit/>
          </a:bodyPr>
          <a:lstStyle/>
          <a:p>
            <a:r>
              <a:rPr lang="en-US" sz="2200" b="1" dirty="0">
                <a:solidFill>
                  <a:srgbClr val="C00000"/>
                </a:solidFill>
                <a:latin typeface="Book Antiqua" pitchFamily="18" charset="0"/>
              </a:rPr>
              <a:t>758</a:t>
            </a:r>
          </a:p>
        </p:txBody>
      </p:sp>
      <p:sp>
        <p:nvSpPr>
          <p:cNvPr id="2" name="Slide Number Placeholder 1"/>
          <p:cNvSpPr>
            <a:spLocks noGrp="1"/>
          </p:cNvSpPr>
          <p:nvPr>
            <p:ph type="sldNum" sz="quarter" idx="12"/>
          </p:nvPr>
        </p:nvSpPr>
        <p:spPr/>
        <p:txBody>
          <a:bodyPr/>
          <a:lstStyle/>
          <a:p>
            <a:fld id="{B2E13C7F-3489-41A5-AE0C-1AF2F2F5F84F}" type="slidenum">
              <a:rPr lang="en-IN" smtClean="0"/>
              <a:pPr/>
              <a:t>28</a:t>
            </a:fld>
            <a:endParaRPr lang="en-IN"/>
          </a:p>
        </p:txBody>
      </p:sp>
      <p:pic>
        <p:nvPicPr>
          <p:cNvPr id="10" name="Picture 2" descr="C:\Users\CU\Downloads\Logo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cs typeface="Times New Roman" pitchFamily="18" charset="0"/>
              </a:rPr>
              <a:t>FACULTY STRENGTH</a:t>
            </a:r>
          </a:p>
        </p:txBody>
      </p:sp>
      <p:sp>
        <p:nvSpPr>
          <p:cNvPr id="13" name="Rectangle 12"/>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TextBox 13"/>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5" name="TextBox 14"/>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26476083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249076206"/>
              </p:ext>
            </p:extLst>
          </p:nvPr>
        </p:nvGraphicFramePr>
        <p:xfrm>
          <a:off x="838200" y="1710813"/>
          <a:ext cx="10515600" cy="4466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fld id="{B2E13C7F-3489-41A5-AE0C-1AF2F2F5F84F}" type="slidenum">
              <a:rPr lang="en-IN" smtClean="0"/>
              <a:pPr/>
              <a:t>29</a:t>
            </a:fld>
            <a:endParaRPr lang="en-IN"/>
          </a:p>
        </p:txBody>
      </p:sp>
      <p:pic>
        <p:nvPicPr>
          <p:cNvPr id="8" name="Picture 2" descr="C:\Users\CU\Downloads\Logo (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UNIQUE CURRICULUM DEVELOPMENT </a:t>
            </a:r>
            <a:endParaRPr lang="en-US" sz="3200" b="1" dirty="0">
              <a:cs typeface="Times New Roman" pitchFamily="18" charset="0"/>
            </a:endParaRPr>
          </a:p>
        </p:txBody>
      </p:sp>
      <p:sp>
        <p:nvSpPr>
          <p:cNvPr id="10" name="Rectangle 9"/>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TextBox 10"/>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2" name="TextBox 11"/>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40318268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gdf.JPG"/>
          <p:cNvPicPr>
            <a:picLocks noChangeAspect="1"/>
          </p:cNvPicPr>
          <p:nvPr/>
        </p:nvPicPr>
        <p:blipFill>
          <a:blip r:embed="rId2" cstate="print"/>
          <a:srcRect/>
          <a:stretch>
            <a:fillRect/>
          </a:stretch>
        </p:blipFill>
        <p:spPr bwMode="auto">
          <a:xfrm>
            <a:off x="0" y="41565"/>
            <a:ext cx="12192000" cy="6841901"/>
          </a:xfrm>
          <a:prstGeom prst="rect">
            <a:avLst/>
          </a:prstGeom>
          <a:noFill/>
          <a:ln w="9525">
            <a:noFill/>
            <a:miter lim="800000"/>
            <a:headEnd/>
            <a:tailEnd/>
          </a:ln>
        </p:spPr>
      </p:pic>
      <p:sp>
        <p:nvSpPr>
          <p:cNvPr id="2" name="Rectangle 1"/>
          <p:cNvSpPr/>
          <p:nvPr/>
        </p:nvSpPr>
        <p:spPr>
          <a:xfrm>
            <a:off x="613887" y="2408483"/>
            <a:ext cx="6096000" cy="2308324"/>
          </a:xfrm>
          <a:prstGeom prst="rect">
            <a:avLst/>
          </a:prstGeom>
        </p:spPr>
        <p:txBody>
          <a:bodyPr>
            <a:spAutoFit/>
          </a:bodyPr>
          <a:lstStyle/>
          <a:p>
            <a:pPr algn="ctr"/>
            <a:r>
              <a:rPr lang="en-US" sz="2400" b="1" dirty="0"/>
              <a:t>“To be globally recognized as a Centre of Excellence for Research, Innovation and state-of-the-art infrastructure for creating and disseminating knowledge by providing a unique platform for learning that will best serve the society at large”.</a:t>
            </a:r>
          </a:p>
        </p:txBody>
      </p:sp>
      <p:sp>
        <p:nvSpPr>
          <p:cNvPr id="3" name="Slide Number Placeholder 2"/>
          <p:cNvSpPr>
            <a:spLocks noGrp="1"/>
          </p:cNvSpPr>
          <p:nvPr>
            <p:ph type="sldNum" sz="quarter" idx="12"/>
          </p:nvPr>
        </p:nvSpPr>
        <p:spPr/>
        <p:txBody>
          <a:bodyPr/>
          <a:lstStyle/>
          <a:p>
            <a:fld id="{B2E13C7F-3489-41A5-AE0C-1AF2F2F5F84F}" type="slidenum">
              <a:rPr lang="en-IN" smtClean="0"/>
              <a:pPr/>
              <a:t>3</a:t>
            </a:fld>
            <a:endParaRPr lang="en-IN"/>
          </a:p>
        </p:txBody>
      </p:sp>
      <p:sp>
        <p:nvSpPr>
          <p:cNvPr id="6" name="Rectangle 5"/>
          <p:cNvSpPr/>
          <p:nvPr/>
        </p:nvSpPr>
        <p:spPr>
          <a:xfrm>
            <a:off x="1254403" y="344772"/>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N" sz="3200" b="1" dirty="0">
                <a:solidFill>
                  <a:schemeClr val="bg1"/>
                </a:solidFill>
                <a:cs typeface="Times New Roman" pitchFamily="18" charset="0"/>
              </a:rPr>
              <a:t>VISION</a:t>
            </a:r>
            <a:endParaRPr lang="en-US" sz="3200" b="1" dirty="0">
              <a:solidFill>
                <a:schemeClr val="bg1"/>
              </a:solidFill>
              <a:cs typeface="Times New Roman" pitchFamily="18" charset="0"/>
            </a:endParaRPr>
          </a:p>
        </p:txBody>
      </p:sp>
      <p:pic>
        <p:nvPicPr>
          <p:cNvPr id="7" name="Picture 2" descr="C:\Users\CU\Downloads\Logo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2" y="16359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254403" y="329782"/>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N" sz="3200" b="1" dirty="0">
                <a:solidFill>
                  <a:schemeClr val="bg1"/>
                </a:solidFill>
                <a:cs typeface="Times New Roman" pitchFamily="18" charset="0"/>
              </a:rPr>
              <a:t>VISION</a:t>
            </a:r>
            <a:endParaRPr lang="en-US" sz="3200" b="1" dirty="0">
              <a:solidFill>
                <a:schemeClr val="bg1"/>
              </a:solidFill>
              <a:cs typeface="Times New Roman" pitchFamily="18" charset="0"/>
            </a:endParaRPr>
          </a:p>
        </p:txBody>
      </p:sp>
      <p:pic>
        <p:nvPicPr>
          <p:cNvPr id="10" name="Picture 2" descr="C:\Users\CU\Downloads\Logo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2" y="14860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254403" y="314792"/>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N" sz="3200" b="1" dirty="0">
                <a:solidFill>
                  <a:schemeClr val="bg1"/>
                </a:solidFill>
                <a:cs typeface="Times New Roman" pitchFamily="18" charset="0"/>
              </a:rPr>
              <a:t>VISION</a:t>
            </a:r>
            <a:endParaRPr lang="en-US" sz="3200" b="1" dirty="0">
              <a:solidFill>
                <a:schemeClr val="bg1"/>
              </a:solidFill>
              <a:cs typeface="Times New Roman" pitchFamily="18" charset="0"/>
            </a:endParaRPr>
          </a:p>
        </p:txBody>
      </p:sp>
      <p:sp>
        <p:nvSpPr>
          <p:cNvPr id="12" name="Rectangle 11"/>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TextBox 12"/>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4" name="TextBox 13"/>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10470544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100868657"/>
              </p:ext>
            </p:extLst>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idx="4294967295"/>
          </p:nvPr>
        </p:nvSpPr>
        <p:spPr>
          <a:xfrm>
            <a:off x="1524000" y="304800"/>
            <a:ext cx="8229600" cy="1143000"/>
          </a:xfrm>
        </p:spPr>
        <p:txBody>
          <a:bodyPr/>
          <a:lstStyle/>
          <a:p>
            <a:r>
              <a:rPr lang="en-US" dirty="0" smtClean="0">
                <a:latin typeface="+mn-lt"/>
              </a:rPr>
              <a:t> </a:t>
            </a:r>
            <a:endParaRPr lang="en-IN" dirty="0">
              <a:latin typeface="+mn-lt"/>
            </a:endParaRPr>
          </a:p>
        </p:txBody>
      </p:sp>
      <p:sp>
        <p:nvSpPr>
          <p:cNvPr id="5" name="Right Brace 4"/>
          <p:cNvSpPr/>
          <p:nvPr/>
        </p:nvSpPr>
        <p:spPr>
          <a:xfrm>
            <a:off x="5486400" y="1600200"/>
            <a:ext cx="609600" cy="4267200"/>
          </a:xfrm>
          <a:prstGeom prst="rightBrace">
            <a:avLst/>
          </a:prstGeom>
          <a:ln w="31750" cmpd="thickThi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graphicFrame>
        <p:nvGraphicFramePr>
          <p:cNvPr id="6" name="Diagram 5"/>
          <p:cNvGraphicFramePr/>
          <p:nvPr>
            <p:extLst>
              <p:ext uri="{D42A27DB-BD31-4B8C-83A1-F6EECF244321}">
                <p14:modId xmlns:p14="http://schemas.microsoft.com/office/powerpoint/2010/main" val="4158202977"/>
              </p:ext>
            </p:extLst>
          </p:nvPr>
        </p:nvGraphicFramePr>
        <p:xfrm>
          <a:off x="3810000" y="1610751"/>
          <a:ext cx="6096000"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Right Brace 6"/>
          <p:cNvSpPr/>
          <p:nvPr/>
        </p:nvSpPr>
        <p:spPr>
          <a:xfrm>
            <a:off x="9677400" y="1752600"/>
            <a:ext cx="838200" cy="3810000"/>
          </a:xfrm>
          <a:prstGeom prst="rightBrace">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3" name="TextBox 2"/>
          <p:cNvSpPr txBox="1"/>
          <p:nvPr/>
        </p:nvSpPr>
        <p:spPr>
          <a:xfrm>
            <a:off x="2971801" y="5899010"/>
            <a:ext cx="1035925" cy="461665"/>
          </a:xfrm>
          <a:prstGeom prst="rect">
            <a:avLst/>
          </a:prstGeom>
          <a:noFill/>
        </p:spPr>
        <p:txBody>
          <a:bodyPr wrap="none" rtlCol="0">
            <a:spAutoFit/>
          </a:bodyPr>
          <a:lstStyle/>
          <a:p>
            <a:r>
              <a:rPr lang="en-US" sz="2400" b="1" dirty="0">
                <a:solidFill>
                  <a:srgbClr val="FF0000"/>
                </a:solidFill>
              </a:rPr>
              <a:t>Stage I</a:t>
            </a:r>
            <a:endParaRPr lang="en-IN" sz="2400" b="1" dirty="0">
              <a:solidFill>
                <a:srgbClr val="FF0000"/>
              </a:solidFill>
            </a:endParaRPr>
          </a:p>
        </p:txBody>
      </p:sp>
      <p:sp>
        <p:nvSpPr>
          <p:cNvPr id="9" name="TextBox 8"/>
          <p:cNvSpPr txBox="1"/>
          <p:nvPr/>
        </p:nvSpPr>
        <p:spPr>
          <a:xfrm>
            <a:off x="7881425" y="5872606"/>
            <a:ext cx="1117678" cy="461665"/>
          </a:xfrm>
          <a:prstGeom prst="rect">
            <a:avLst/>
          </a:prstGeom>
          <a:noFill/>
        </p:spPr>
        <p:txBody>
          <a:bodyPr wrap="none" rtlCol="0">
            <a:spAutoFit/>
          </a:bodyPr>
          <a:lstStyle/>
          <a:p>
            <a:r>
              <a:rPr lang="en-US" sz="2400" b="1" dirty="0">
                <a:solidFill>
                  <a:srgbClr val="FF0000"/>
                </a:solidFill>
              </a:rPr>
              <a:t>Stage II</a:t>
            </a:r>
            <a:endParaRPr lang="en-IN" sz="2400" b="1" dirty="0">
              <a:solidFill>
                <a:srgbClr val="FF0000"/>
              </a:solidFill>
            </a:endParaRPr>
          </a:p>
        </p:txBody>
      </p:sp>
      <p:sp>
        <p:nvSpPr>
          <p:cNvPr id="8" name="Slide Number Placeholder 7"/>
          <p:cNvSpPr>
            <a:spLocks noGrp="1"/>
          </p:cNvSpPr>
          <p:nvPr>
            <p:ph type="sldNum" sz="quarter" idx="12"/>
          </p:nvPr>
        </p:nvSpPr>
        <p:spPr/>
        <p:txBody>
          <a:bodyPr/>
          <a:lstStyle/>
          <a:p>
            <a:fld id="{326E346C-BD95-4699-A633-9382ECCD02AE}" type="slidenum">
              <a:rPr lang="en-US" smtClean="0"/>
              <a:pPr/>
              <a:t>30</a:t>
            </a:fld>
            <a:endParaRPr lang="en-US"/>
          </a:p>
        </p:txBody>
      </p:sp>
      <p:pic>
        <p:nvPicPr>
          <p:cNvPr id="12" name="Picture 2" descr="C:\Users\CU\Downloads\Logo (5).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a:solidFill>
                  <a:schemeClr val="bg1"/>
                </a:solidFill>
                <a:cs typeface="Times New Roman" pitchFamily="18" charset="0"/>
              </a:rPr>
              <a:t> </a:t>
            </a:r>
            <a:r>
              <a:rPr lang="en-US" sz="3200" b="1" dirty="0">
                <a:solidFill>
                  <a:schemeClr val="bg1"/>
                </a:solidFill>
                <a:cs typeface="Times New Roman" pitchFamily="18" charset="0"/>
              </a:rPr>
              <a:t>UNIQUE CURRICULUM DEVELOPMENT METHODOLOGY</a:t>
            </a:r>
          </a:p>
        </p:txBody>
      </p:sp>
      <p:sp>
        <p:nvSpPr>
          <p:cNvPr id="15" name="Rectangle 14"/>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TextBox 15"/>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7" name="TextBox 16"/>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13198180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2247365" y="1600200"/>
            <a:ext cx="8229600" cy="4525963"/>
          </a:xfrm>
        </p:spPr>
        <p:txBody>
          <a:bodyPr/>
          <a:lstStyle/>
          <a:p>
            <a:endParaRPr lang="en-US" dirty="0" smtClean="0"/>
          </a:p>
          <a:p>
            <a:endParaRPr lang="en-US" dirty="0" smtClean="0"/>
          </a:p>
          <a:p>
            <a:endParaRPr lang="en-IN" dirty="0"/>
          </a:p>
        </p:txBody>
      </p:sp>
      <p:sp>
        <p:nvSpPr>
          <p:cNvPr id="8" name="Right Brace 7"/>
          <p:cNvSpPr/>
          <p:nvPr/>
        </p:nvSpPr>
        <p:spPr>
          <a:xfrm>
            <a:off x="2879084" y="2169216"/>
            <a:ext cx="1144524" cy="3048000"/>
          </a:xfrm>
          <a:prstGeom prst="rightBrace">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graphicFrame>
        <p:nvGraphicFramePr>
          <p:cNvPr id="9" name="Diagram 8"/>
          <p:cNvGraphicFramePr/>
          <p:nvPr>
            <p:extLst>
              <p:ext uri="{D42A27DB-BD31-4B8C-83A1-F6EECF244321}">
                <p14:modId xmlns:p14="http://schemas.microsoft.com/office/powerpoint/2010/main" val="4170437128"/>
              </p:ext>
            </p:extLst>
          </p:nvPr>
        </p:nvGraphicFramePr>
        <p:xfrm>
          <a:off x="3542765" y="1710202"/>
          <a:ext cx="5518697" cy="393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p:cNvSpPr txBox="1"/>
          <p:nvPr/>
        </p:nvSpPr>
        <p:spPr>
          <a:xfrm>
            <a:off x="2066583" y="3263203"/>
            <a:ext cx="1117678" cy="830997"/>
          </a:xfrm>
          <a:prstGeom prst="rect">
            <a:avLst/>
          </a:prstGeom>
          <a:noFill/>
        </p:spPr>
        <p:txBody>
          <a:bodyPr wrap="none" rtlCol="0">
            <a:spAutoFit/>
          </a:bodyPr>
          <a:lstStyle/>
          <a:p>
            <a:pPr algn="ctr"/>
            <a:r>
              <a:rPr lang="en-US" sz="2400" b="1" dirty="0" smtClean="0">
                <a:solidFill>
                  <a:srgbClr val="0070C0"/>
                </a:solidFill>
              </a:rPr>
              <a:t>From </a:t>
            </a:r>
          </a:p>
          <a:p>
            <a:r>
              <a:rPr lang="en-US" sz="2400" b="1" dirty="0" smtClean="0">
                <a:solidFill>
                  <a:srgbClr val="0070C0"/>
                </a:solidFill>
              </a:rPr>
              <a:t>Stage II</a:t>
            </a:r>
            <a:endParaRPr lang="en-IN" sz="2400" b="1" dirty="0">
              <a:solidFill>
                <a:srgbClr val="0070C0"/>
              </a:solidFill>
            </a:endParaRPr>
          </a:p>
        </p:txBody>
      </p:sp>
      <p:sp>
        <p:nvSpPr>
          <p:cNvPr id="11" name="Right Brace 10"/>
          <p:cNvSpPr/>
          <p:nvPr/>
        </p:nvSpPr>
        <p:spPr>
          <a:xfrm>
            <a:off x="8114765" y="1752600"/>
            <a:ext cx="1143000" cy="3886199"/>
          </a:xfrm>
          <a:prstGeom prst="rightBrace">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12" name="TextBox 11"/>
          <p:cNvSpPr txBox="1"/>
          <p:nvPr/>
        </p:nvSpPr>
        <p:spPr>
          <a:xfrm>
            <a:off x="9133295" y="3351682"/>
            <a:ext cx="1513940" cy="707886"/>
          </a:xfrm>
          <a:prstGeom prst="rect">
            <a:avLst/>
          </a:prstGeom>
          <a:noFill/>
        </p:spPr>
        <p:txBody>
          <a:bodyPr wrap="none" rtlCol="0">
            <a:spAutoFit/>
          </a:bodyPr>
          <a:lstStyle/>
          <a:p>
            <a:pPr algn="ctr"/>
            <a:r>
              <a:rPr lang="en-US" sz="2000" b="1" dirty="0" smtClean="0">
                <a:solidFill>
                  <a:srgbClr val="7030A0"/>
                </a:solidFill>
              </a:rPr>
              <a:t>Evaluation</a:t>
            </a:r>
          </a:p>
          <a:p>
            <a:pPr algn="ctr"/>
            <a:r>
              <a:rPr lang="en-US" sz="2000" b="1" dirty="0" smtClean="0">
                <a:solidFill>
                  <a:srgbClr val="7030A0"/>
                </a:solidFill>
              </a:rPr>
              <a:t>Rectification</a:t>
            </a:r>
            <a:endParaRPr lang="en-IN" sz="2000" b="1" dirty="0">
              <a:solidFill>
                <a:srgbClr val="7030A0"/>
              </a:solidFill>
            </a:endParaRPr>
          </a:p>
        </p:txBody>
      </p:sp>
      <p:sp>
        <p:nvSpPr>
          <p:cNvPr id="13" name="TextBox 12"/>
          <p:cNvSpPr txBox="1"/>
          <p:nvPr/>
        </p:nvSpPr>
        <p:spPr>
          <a:xfrm>
            <a:off x="6209765" y="5984127"/>
            <a:ext cx="1199431" cy="461665"/>
          </a:xfrm>
          <a:prstGeom prst="rect">
            <a:avLst/>
          </a:prstGeom>
          <a:noFill/>
        </p:spPr>
        <p:txBody>
          <a:bodyPr wrap="none" rtlCol="0">
            <a:spAutoFit/>
          </a:bodyPr>
          <a:lstStyle/>
          <a:p>
            <a:r>
              <a:rPr lang="en-US" sz="2400" b="1" dirty="0" smtClean="0">
                <a:solidFill>
                  <a:srgbClr val="FF0000"/>
                </a:solidFill>
              </a:rPr>
              <a:t>Stage III</a:t>
            </a:r>
            <a:endParaRPr lang="en-IN" sz="2400" b="1" dirty="0">
              <a:solidFill>
                <a:srgbClr val="FF0000"/>
              </a:solidFill>
            </a:endParaRPr>
          </a:p>
        </p:txBody>
      </p:sp>
      <p:sp>
        <p:nvSpPr>
          <p:cNvPr id="2" name="Slide Number Placeholder 1"/>
          <p:cNvSpPr>
            <a:spLocks noGrp="1"/>
          </p:cNvSpPr>
          <p:nvPr>
            <p:ph type="sldNum" sz="quarter" idx="12"/>
          </p:nvPr>
        </p:nvSpPr>
        <p:spPr/>
        <p:txBody>
          <a:bodyPr/>
          <a:lstStyle/>
          <a:p>
            <a:fld id="{326E346C-BD95-4699-A633-9382ECCD02AE}" type="slidenum">
              <a:rPr lang="en-US" smtClean="0"/>
              <a:pPr/>
              <a:t>31</a:t>
            </a:fld>
            <a:endParaRPr lang="en-US"/>
          </a:p>
        </p:txBody>
      </p:sp>
      <p:pic>
        <p:nvPicPr>
          <p:cNvPr id="14" name="Picture 2" descr="C:\Users\CU\Downloads\Logo (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 </a:t>
            </a:r>
            <a:r>
              <a:rPr lang="en-US" sz="3200" b="1" dirty="0"/>
              <a:t>SCHEME DEVELOPMENT METHODOLOGY</a:t>
            </a:r>
            <a:endParaRPr lang="en-US" sz="3200" b="1" dirty="0">
              <a:solidFill>
                <a:schemeClr val="bg1"/>
              </a:solidFill>
            </a:endParaRPr>
          </a:p>
        </p:txBody>
      </p:sp>
      <p:sp>
        <p:nvSpPr>
          <p:cNvPr id="16" name="Rectangle 15"/>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TextBox 16"/>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8" name="TextBox 17"/>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33171400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noGrp="1"/>
          </p:cNvGraphicFramePr>
          <p:nvPr>
            <p:ph idx="1"/>
            <p:extLst>
              <p:ext uri="{D42A27DB-BD31-4B8C-83A1-F6EECF244321}">
                <p14:modId xmlns:p14="http://schemas.microsoft.com/office/powerpoint/2010/main" val="1450155888"/>
              </p:ext>
            </p:extLst>
          </p:nvPr>
        </p:nvGraphicFramePr>
        <p:xfrm>
          <a:off x="2234487" y="1754746"/>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fld id="{326E346C-BD95-4699-A633-9382ECCD02AE}" type="slidenum">
              <a:rPr lang="en-US" smtClean="0"/>
              <a:pPr/>
              <a:t>32</a:t>
            </a:fld>
            <a:endParaRPr lang="en-US"/>
          </a:p>
        </p:txBody>
      </p:sp>
      <p:pic>
        <p:nvPicPr>
          <p:cNvPr id="6" name="Picture 2" descr="C:\Users\CU\Downloads\Logo (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SIGNIFICANCE OF  OUR SCHEME</a:t>
            </a:r>
          </a:p>
        </p:txBody>
      </p:sp>
      <p:sp>
        <p:nvSpPr>
          <p:cNvPr id="9" name="Rectangle 8"/>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Box 9"/>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1" name="TextBox 10"/>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19378086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noGrp="1"/>
          </p:cNvGraphicFramePr>
          <p:nvPr>
            <p:ph idx="1"/>
            <p:extLst>
              <p:ext uri="{D42A27DB-BD31-4B8C-83A1-F6EECF244321}">
                <p14:modId xmlns:p14="http://schemas.microsoft.com/office/powerpoint/2010/main" val="911721341"/>
              </p:ext>
            </p:extLst>
          </p:nvPr>
        </p:nvGraphicFramePr>
        <p:xfrm>
          <a:off x="2452454" y="1600200"/>
          <a:ext cx="76962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fld id="{326E346C-BD95-4699-A633-9382ECCD02AE}" type="slidenum">
              <a:rPr lang="en-US" smtClean="0"/>
              <a:pPr/>
              <a:t>33</a:t>
            </a:fld>
            <a:endParaRPr lang="en-US"/>
          </a:p>
        </p:txBody>
      </p:sp>
      <p:pic>
        <p:nvPicPr>
          <p:cNvPr id="6" name="Picture 2" descr="C:\Users\CU\Downloads\Logo (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 </a:t>
            </a:r>
            <a:r>
              <a:rPr lang="en-IN" sz="3200" b="1" dirty="0">
                <a:solidFill>
                  <a:schemeClr val="bg1"/>
                </a:solidFill>
              </a:rPr>
              <a:t>BASIC IMPORTANT INPUTS</a:t>
            </a:r>
            <a:endParaRPr lang="en-US" sz="3200" b="1" dirty="0">
              <a:solidFill>
                <a:schemeClr val="bg1"/>
              </a:solidFill>
            </a:endParaRPr>
          </a:p>
        </p:txBody>
      </p:sp>
      <p:sp>
        <p:nvSpPr>
          <p:cNvPr id="9" name="Rectangle 8"/>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Box 9"/>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1" name="TextBox 10"/>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42218310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2138516" y="1896414"/>
            <a:ext cx="8229600" cy="4525963"/>
          </a:xfrm>
        </p:spPr>
        <p:txBody>
          <a:bodyPr/>
          <a:lstStyle/>
          <a:p>
            <a:pPr marL="0" indent="0">
              <a:buNone/>
            </a:pPr>
            <a:endParaRPr lang="en-US" dirty="0" smtClean="0"/>
          </a:p>
          <a:p>
            <a:pPr marL="0" indent="0">
              <a:buNone/>
            </a:pPr>
            <a:endParaRPr lang="en-US" dirty="0" smtClean="0"/>
          </a:p>
          <a:p>
            <a:endParaRPr lang="en-IN" dirty="0"/>
          </a:p>
        </p:txBody>
      </p:sp>
      <p:graphicFrame>
        <p:nvGraphicFramePr>
          <p:cNvPr id="8" name="Diagram 7"/>
          <p:cNvGraphicFramePr/>
          <p:nvPr>
            <p:extLst>
              <p:ext uri="{D42A27DB-BD31-4B8C-83A1-F6EECF244321}">
                <p14:modId xmlns:p14="http://schemas.microsoft.com/office/powerpoint/2010/main" val="840202197"/>
              </p:ext>
            </p:extLst>
          </p:nvPr>
        </p:nvGraphicFramePr>
        <p:xfrm>
          <a:off x="2718593" y="1637518"/>
          <a:ext cx="7674426"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fld id="{326E346C-BD95-4699-A633-9382ECCD02AE}" type="slidenum">
              <a:rPr lang="en-US" smtClean="0"/>
              <a:pPr/>
              <a:t>34</a:t>
            </a:fld>
            <a:endParaRPr lang="en-US"/>
          </a:p>
        </p:txBody>
      </p:sp>
      <p:pic>
        <p:nvPicPr>
          <p:cNvPr id="6" name="Picture 2" descr="C:\Users\CU\Downloads\Logo (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 </a:t>
            </a:r>
            <a:r>
              <a:rPr lang="en-US" sz="3200" b="1" dirty="0"/>
              <a:t>BOTTOM UP APPROACH</a:t>
            </a:r>
            <a:endParaRPr lang="en-US" sz="3200" b="1" dirty="0">
              <a:solidFill>
                <a:schemeClr val="bg1"/>
              </a:solidFill>
            </a:endParaRPr>
          </a:p>
        </p:txBody>
      </p:sp>
      <p:sp>
        <p:nvSpPr>
          <p:cNvPr id="10" name="Rectangle 9"/>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TextBox 10"/>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2" name="TextBox 11"/>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40930589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5"/>
          <p:cNvGraphicFramePr>
            <a:graphicFrameLocks noGrp="1"/>
          </p:cNvGraphicFramePr>
          <p:nvPr>
            <p:ph idx="1"/>
            <p:extLst>
              <p:ext uri="{D42A27DB-BD31-4B8C-83A1-F6EECF244321}">
                <p14:modId xmlns:p14="http://schemas.microsoft.com/office/powerpoint/2010/main" val="729988237"/>
              </p:ext>
            </p:extLst>
          </p:nvPr>
        </p:nvGraphicFramePr>
        <p:xfrm>
          <a:off x="1019583" y="1806265"/>
          <a:ext cx="70104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ight Brace 7"/>
          <p:cNvSpPr/>
          <p:nvPr/>
        </p:nvSpPr>
        <p:spPr>
          <a:xfrm>
            <a:off x="6048783" y="1686464"/>
            <a:ext cx="1905000" cy="4310800"/>
          </a:xfrm>
          <a:prstGeom prst="righ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IN"/>
          </a:p>
        </p:txBody>
      </p:sp>
      <p:sp>
        <p:nvSpPr>
          <p:cNvPr id="9" name="TextBox 8"/>
          <p:cNvSpPr txBox="1"/>
          <p:nvPr/>
        </p:nvSpPr>
        <p:spPr>
          <a:xfrm>
            <a:off x="7648983" y="3039149"/>
            <a:ext cx="2209800" cy="1938992"/>
          </a:xfrm>
          <a:prstGeom prst="rect">
            <a:avLst/>
          </a:prstGeom>
          <a:noFill/>
        </p:spPr>
        <p:txBody>
          <a:bodyPr wrap="square" rtlCol="0">
            <a:spAutoFit/>
          </a:bodyPr>
          <a:lstStyle/>
          <a:p>
            <a:r>
              <a:rPr lang="en-US" sz="2400" b="1" dirty="0" smtClean="0"/>
              <a:t>Replaced with special industrial requirements 25%</a:t>
            </a:r>
            <a:endParaRPr lang="en-IN" sz="2400" b="1" dirty="0"/>
          </a:p>
        </p:txBody>
      </p:sp>
      <p:sp>
        <p:nvSpPr>
          <p:cNvPr id="2" name="Slide Number Placeholder 1"/>
          <p:cNvSpPr>
            <a:spLocks noGrp="1"/>
          </p:cNvSpPr>
          <p:nvPr>
            <p:ph type="sldNum" sz="quarter" idx="12"/>
          </p:nvPr>
        </p:nvSpPr>
        <p:spPr/>
        <p:txBody>
          <a:bodyPr/>
          <a:lstStyle/>
          <a:p>
            <a:fld id="{326E346C-BD95-4699-A633-9382ECCD02AE}" type="slidenum">
              <a:rPr lang="en-US" smtClean="0"/>
              <a:pPr/>
              <a:t>35</a:t>
            </a:fld>
            <a:endParaRPr lang="en-US"/>
          </a:p>
        </p:txBody>
      </p:sp>
      <p:pic>
        <p:nvPicPr>
          <p:cNvPr id="10" name="Picture 2" descr="C:\Users\CU\Downloads\Logo (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 FLEXIBILITY TO ADJUST SPECIAL INDUSTRIAL REQUIREMENTS</a:t>
            </a:r>
          </a:p>
        </p:txBody>
      </p:sp>
      <p:sp>
        <p:nvSpPr>
          <p:cNvPr id="12" name="Rectangle 11"/>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TextBox 12"/>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4" name="TextBox 13"/>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4046778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3"/>
          <p:cNvGraphicFramePr>
            <a:graphicFrameLocks noGrp="1"/>
          </p:cNvGraphicFramePr>
          <p:nvPr>
            <p:ph idx="1"/>
            <p:extLst>
              <p:ext uri="{D42A27DB-BD31-4B8C-83A1-F6EECF244321}">
                <p14:modId xmlns:p14="http://schemas.microsoft.com/office/powerpoint/2010/main" val="2434424377"/>
              </p:ext>
            </p:extLst>
          </p:nvPr>
        </p:nvGraphicFramePr>
        <p:xfrm>
          <a:off x="2304245" y="1926756"/>
          <a:ext cx="76962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fld id="{326E346C-BD95-4699-A633-9382ECCD02AE}" type="slidenum">
              <a:rPr lang="en-US" smtClean="0"/>
              <a:pPr/>
              <a:t>36</a:t>
            </a:fld>
            <a:endParaRPr lang="en-US"/>
          </a:p>
        </p:txBody>
      </p:sp>
      <p:pic>
        <p:nvPicPr>
          <p:cNvPr id="10" name="Picture 2" descr="C:\Users\CU\Downloads\Logo (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PLACEMENT ORIENTED PROFESSIONAL DEVELOPMENT</a:t>
            </a:r>
            <a:endParaRPr lang="en-US" sz="3200" b="1" dirty="0">
              <a:solidFill>
                <a:schemeClr val="bg1"/>
              </a:solidFill>
            </a:endParaRPr>
          </a:p>
        </p:txBody>
      </p:sp>
      <p:sp>
        <p:nvSpPr>
          <p:cNvPr id="12" name="Rectangle 11"/>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TextBox 12"/>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4" name="TextBox 13"/>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5442532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3"/>
          <p:cNvGraphicFramePr>
            <a:graphicFrameLocks/>
          </p:cNvGraphicFramePr>
          <p:nvPr>
            <p:extLst>
              <p:ext uri="{D42A27DB-BD31-4B8C-83A1-F6EECF244321}">
                <p14:modId xmlns:p14="http://schemas.microsoft.com/office/powerpoint/2010/main" val="2081814629"/>
              </p:ext>
            </p:extLst>
          </p:nvPr>
        </p:nvGraphicFramePr>
        <p:xfrm>
          <a:off x="2144334" y="2286001"/>
          <a:ext cx="8274673" cy="32261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fld id="{326E346C-BD95-4699-A633-9382ECCD02AE}" type="slidenum">
              <a:rPr lang="en-US" smtClean="0"/>
              <a:pPr/>
              <a:t>37</a:t>
            </a:fld>
            <a:endParaRPr lang="en-US"/>
          </a:p>
        </p:txBody>
      </p:sp>
      <p:pic>
        <p:nvPicPr>
          <p:cNvPr id="5" name="Picture 2" descr="C:\Users\CU\Downloads\Logo (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N" sz="3200" b="1" dirty="0">
                <a:solidFill>
                  <a:schemeClr val="bg1"/>
                </a:solidFill>
              </a:rPr>
              <a:t>Semester Academic Process</a:t>
            </a:r>
            <a:br>
              <a:rPr lang="en-IN" sz="3200" b="1" dirty="0">
                <a:solidFill>
                  <a:schemeClr val="bg1"/>
                </a:solidFill>
              </a:rPr>
            </a:br>
            <a:r>
              <a:rPr lang="en-IN" sz="3200" b="1" dirty="0">
                <a:solidFill>
                  <a:schemeClr val="bg1"/>
                </a:solidFill>
              </a:rPr>
              <a:t>(Learning Control Systems)</a:t>
            </a:r>
            <a:endParaRPr lang="en-US" sz="3200" b="1" dirty="0">
              <a:solidFill>
                <a:schemeClr val="bg1"/>
              </a:solidFill>
            </a:endParaRPr>
          </a:p>
        </p:txBody>
      </p:sp>
      <p:sp>
        <p:nvSpPr>
          <p:cNvPr id="9" name="Rectangle 8"/>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Box 9"/>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1" name="TextBox 10"/>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6183790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122781518"/>
              </p:ext>
            </p:extLst>
          </p:nvPr>
        </p:nvGraphicFramePr>
        <p:xfrm>
          <a:off x="2260244" y="2286000"/>
          <a:ext cx="8229600" cy="3276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fld id="{326E346C-BD95-4699-A633-9382ECCD02AE}" type="slidenum">
              <a:rPr lang="en-US" smtClean="0"/>
              <a:pPr/>
              <a:t>38</a:t>
            </a:fld>
            <a:endParaRPr lang="en-US"/>
          </a:p>
        </p:txBody>
      </p:sp>
      <p:pic>
        <p:nvPicPr>
          <p:cNvPr id="5" name="Picture 2" descr="C:\Users\CU\Downloads\Logo (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N" sz="3200" b="1" dirty="0">
                <a:solidFill>
                  <a:schemeClr val="bg1"/>
                </a:solidFill>
              </a:rPr>
              <a:t>Semester Academic Process</a:t>
            </a:r>
            <a:br>
              <a:rPr lang="en-IN" sz="3200" b="1" dirty="0">
                <a:solidFill>
                  <a:schemeClr val="bg1"/>
                </a:solidFill>
              </a:rPr>
            </a:br>
            <a:r>
              <a:rPr lang="en-IN" sz="3200" b="1" dirty="0">
                <a:solidFill>
                  <a:schemeClr val="bg1"/>
                </a:solidFill>
              </a:rPr>
              <a:t>(Learning Control Systems)</a:t>
            </a:r>
            <a:endParaRPr lang="en-US" sz="3200" b="1" dirty="0">
              <a:solidFill>
                <a:schemeClr val="bg1"/>
              </a:solidFill>
            </a:endParaRPr>
          </a:p>
        </p:txBody>
      </p:sp>
      <p:sp>
        <p:nvSpPr>
          <p:cNvPr id="8" name="Rectangle 7"/>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TextBox 8"/>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0" name="TextBox 9"/>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39595855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2052" y="2004277"/>
            <a:ext cx="7000874" cy="3862596"/>
          </a:xfrm>
          <a:prstGeom prst="rect">
            <a:avLst/>
          </a:prstGeom>
        </p:spPr>
        <p:txBody>
          <a:bodyPr wrap="square">
            <a:spAutoFit/>
          </a:bodyPr>
          <a:lstStyle/>
          <a:p>
            <a:pPr marL="465138" indent="-465138">
              <a:spcBef>
                <a:spcPts val="300"/>
              </a:spcBef>
              <a:spcAft>
                <a:spcPts val="300"/>
              </a:spcAft>
              <a:defRPr/>
            </a:pPr>
            <a:r>
              <a:rPr lang="en-US" sz="2100" b="1" dirty="0" smtClean="0">
                <a:effectLst>
                  <a:glow rad="101600">
                    <a:schemeClr val="bg1">
                      <a:alpha val="60000"/>
                    </a:schemeClr>
                  </a:glow>
                </a:effectLst>
              </a:rPr>
              <a:t>Choice Based Credit System formulated by the UGC is almost same as being used in CU since 2012</a:t>
            </a:r>
            <a:r>
              <a:rPr lang="en-US" sz="2100" dirty="0" smtClean="0">
                <a:effectLst>
                  <a:glow rad="101600">
                    <a:schemeClr val="bg1">
                      <a:alpha val="60000"/>
                    </a:schemeClr>
                  </a:glow>
                </a:effectLst>
              </a:rPr>
              <a:t>.</a:t>
            </a:r>
          </a:p>
          <a:p>
            <a:pPr marL="465138" indent="-465138">
              <a:spcBef>
                <a:spcPts val="300"/>
              </a:spcBef>
              <a:spcAft>
                <a:spcPts val="300"/>
              </a:spcAft>
              <a:buFont typeface="Wingdings" pitchFamily="2" charset="2"/>
              <a:buChar char="v"/>
              <a:defRPr/>
            </a:pPr>
            <a:r>
              <a:rPr lang="en-US" sz="2100" dirty="0" smtClean="0">
                <a:effectLst>
                  <a:glow rad="101600">
                    <a:schemeClr val="bg1">
                      <a:alpha val="60000"/>
                    </a:schemeClr>
                  </a:glow>
                </a:effectLst>
              </a:rPr>
              <a:t>External </a:t>
            </a:r>
            <a:r>
              <a:rPr lang="en-US" sz="2100" dirty="0">
                <a:effectLst>
                  <a:glow rad="101600">
                    <a:schemeClr val="bg1">
                      <a:alpha val="60000"/>
                    </a:schemeClr>
                  </a:glow>
                </a:effectLst>
              </a:rPr>
              <a:t>Paper </a:t>
            </a:r>
            <a:r>
              <a:rPr lang="en-US" sz="2100" dirty="0" smtClean="0">
                <a:effectLst>
                  <a:glow rad="101600">
                    <a:schemeClr val="bg1">
                      <a:alpha val="60000"/>
                    </a:schemeClr>
                  </a:glow>
                </a:effectLst>
              </a:rPr>
              <a:t>Setting  </a:t>
            </a:r>
            <a:r>
              <a:rPr lang="en-US" sz="2100" dirty="0">
                <a:effectLst>
                  <a:glow rad="101600">
                    <a:schemeClr val="bg1">
                      <a:alpha val="60000"/>
                    </a:schemeClr>
                  </a:glow>
                </a:effectLst>
              </a:rPr>
              <a:t>&amp; Internal Evaluation</a:t>
            </a:r>
          </a:p>
          <a:p>
            <a:pPr marL="465138" indent="-465138">
              <a:spcBef>
                <a:spcPts val="300"/>
              </a:spcBef>
              <a:spcAft>
                <a:spcPts val="300"/>
              </a:spcAft>
              <a:buFont typeface="Wingdings" pitchFamily="2" charset="2"/>
              <a:buChar char="v"/>
              <a:defRPr/>
            </a:pPr>
            <a:r>
              <a:rPr lang="en-US" sz="2100" dirty="0">
                <a:effectLst>
                  <a:glow rad="101600">
                    <a:schemeClr val="bg1">
                      <a:alpha val="60000"/>
                    </a:schemeClr>
                  </a:glow>
                </a:effectLst>
              </a:rPr>
              <a:t>Evaluation is done question wise to ensure uniformity</a:t>
            </a:r>
          </a:p>
          <a:p>
            <a:pPr marL="465138" indent="-465138">
              <a:spcBef>
                <a:spcPts val="300"/>
              </a:spcBef>
              <a:spcAft>
                <a:spcPts val="300"/>
              </a:spcAft>
              <a:buFont typeface="Wingdings" pitchFamily="2" charset="2"/>
              <a:buChar char="v"/>
              <a:defRPr/>
            </a:pPr>
            <a:r>
              <a:rPr lang="en-US" sz="2100" dirty="0">
                <a:effectLst>
                  <a:glow rad="101600">
                    <a:schemeClr val="bg1">
                      <a:alpha val="60000"/>
                    </a:schemeClr>
                  </a:glow>
                </a:effectLst>
              </a:rPr>
              <a:t>10% answer sheets re-evaluated by external  experts</a:t>
            </a:r>
          </a:p>
          <a:p>
            <a:pPr marL="465138" indent="-465138">
              <a:spcBef>
                <a:spcPts val="300"/>
              </a:spcBef>
              <a:spcAft>
                <a:spcPts val="300"/>
              </a:spcAft>
              <a:buFont typeface="Wingdings" pitchFamily="2" charset="2"/>
              <a:buChar char="v"/>
              <a:defRPr/>
            </a:pPr>
            <a:r>
              <a:rPr lang="en-US" sz="2100" dirty="0">
                <a:effectLst>
                  <a:glow rad="101600">
                    <a:schemeClr val="bg1">
                      <a:alpha val="60000"/>
                    </a:schemeClr>
                  </a:glow>
                </a:effectLst>
              </a:rPr>
              <a:t>Practical's and Project work evaluated by external experts</a:t>
            </a:r>
          </a:p>
          <a:p>
            <a:pPr marL="465138" indent="-465138">
              <a:spcBef>
                <a:spcPts val="300"/>
              </a:spcBef>
              <a:spcAft>
                <a:spcPts val="300"/>
              </a:spcAft>
              <a:buFont typeface="Wingdings" pitchFamily="2" charset="2"/>
              <a:buChar char="v"/>
              <a:defRPr/>
            </a:pPr>
            <a:r>
              <a:rPr lang="en-US" sz="2100" dirty="0">
                <a:effectLst>
                  <a:glow rad="101600">
                    <a:schemeClr val="bg1">
                      <a:alpha val="60000"/>
                    </a:schemeClr>
                  </a:glow>
                </a:effectLst>
              </a:rPr>
              <a:t>Transparency –Answer sheets are shown to the students</a:t>
            </a:r>
          </a:p>
          <a:p>
            <a:pPr marL="465138" indent="-465138">
              <a:spcBef>
                <a:spcPts val="300"/>
              </a:spcBef>
              <a:spcAft>
                <a:spcPts val="300"/>
              </a:spcAft>
              <a:buFont typeface="Wingdings" pitchFamily="2" charset="2"/>
              <a:buChar char="v"/>
              <a:defRPr/>
            </a:pPr>
            <a:r>
              <a:rPr lang="en-US" sz="2100" dirty="0">
                <a:effectLst>
                  <a:glow rad="101600">
                    <a:schemeClr val="bg1">
                      <a:alpha val="60000"/>
                    </a:schemeClr>
                  </a:glow>
                </a:effectLst>
              </a:rPr>
              <a:t>Globally acceptable Relative </a:t>
            </a:r>
            <a:r>
              <a:rPr lang="en-US" sz="2100" dirty="0" smtClean="0">
                <a:effectLst>
                  <a:glow rad="101600">
                    <a:schemeClr val="bg1">
                      <a:alpha val="60000"/>
                    </a:schemeClr>
                  </a:glow>
                </a:effectLst>
              </a:rPr>
              <a:t>Grading </a:t>
            </a:r>
            <a:r>
              <a:rPr lang="en-US" sz="2100" dirty="0">
                <a:effectLst>
                  <a:glow rad="101600">
                    <a:schemeClr val="bg1">
                      <a:alpha val="60000"/>
                    </a:schemeClr>
                  </a:glow>
                </a:effectLst>
              </a:rPr>
              <a:t>based CGPA system</a:t>
            </a:r>
          </a:p>
          <a:p>
            <a:pPr marL="465138" indent="-465138">
              <a:spcBef>
                <a:spcPts val="300"/>
              </a:spcBef>
              <a:spcAft>
                <a:spcPts val="300"/>
              </a:spcAft>
              <a:buFont typeface="Wingdings" pitchFamily="2" charset="2"/>
              <a:buChar char="v"/>
              <a:defRPr/>
            </a:pPr>
            <a:r>
              <a:rPr lang="en-US" sz="2100" dirty="0">
                <a:effectLst>
                  <a:glow rad="101600">
                    <a:schemeClr val="bg1">
                      <a:alpha val="60000"/>
                    </a:schemeClr>
                  </a:glow>
                </a:effectLst>
              </a:rPr>
              <a:t>Three marks are deducted for a mass bunk for the whole class </a:t>
            </a:r>
            <a:endParaRPr lang="en-US" sz="21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9538" y="1727526"/>
            <a:ext cx="4226615" cy="4416099"/>
          </a:xfrm>
          <a:prstGeom prst="rect">
            <a:avLst/>
          </a:prstGeom>
          <a:ln>
            <a:noFill/>
          </a:ln>
          <a:effectLst>
            <a:softEdge rad="112500"/>
          </a:effectLst>
        </p:spPr>
      </p:pic>
      <p:sp>
        <p:nvSpPr>
          <p:cNvPr id="2" name="Slide Number Placeholder 1"/>
          <p:cNvSpPr>
            <a:spLocks noGrp="1"/>
          </p:cNvSpPr>
          <p:nvPr>
            <p:ph type="sldNum" sz="quarter" idx="12"/>
          </p:nvPr>
        </p:nvSpPr>
        <p:spPr/>
        <p:txBody>
          <a:bodyPr/>
          <a:lstStyle/>
          <a:p>
            <a:fld id="{326E346C-BD95-4699-A633-9382ECCD02AE}" type="slidenum">
              <a:rPr lang="en-US" smtClean="0"/>
              <a:pPr/>
              <a:t>39</a:t>
            </a:fld>
            <a:endParaRPr lang="en-US"/>
          </a:p>
        </p:txBody>
      </p:sp>
      <p:pic>
        <p:nvPicPr>
          <p:cNvPr id="8" name="Picture 2" descr="C:\Users\CU\Downloads\Logo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cs typeface="Times New Roman" pitchFamily="18" charset="0"/>
              </a:rPr>
              <a:t>EXAMINATION SYSTEM</a:t>
            </a:r>
          </a:p>
        </p:txBody>
      </p:sp>
      <p:sp>
        <p:nvSpPr>
          <p:cNvPr id="10" name="Rectangle 9"/>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TextBox 10"/>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2" name="TextBox 11"/>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12778347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58025" y="1800225"/>
            <a:ext cx="9710758" cy="4455602"/>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marL="342900" lvl="0" indent="-342900" algn="just">
              <a:buFont typeface="Arial" panose="020B0604020202020204" pitchFamily="34" charset="0"/>
              <a:buChar char="•"/>
            </a:pPr>
            <a:r>
              <a:rPr lang="en-US" sz="2400" b="1" dirty="0" smtClean="0">
                <a:solidFill>
                  <a:schemeClr val="tx1"/>
                </a:solidFill>
                <a:latin typeface="+mn-lt"/>
              </a:rPr>
              <a:t>To engage students as learners and develop them as Leaders in an intellectually challenging and contemporarily diverse environment.</a:t>
            </a:r>
          </a:p>
          <a:p>
            <a:pPr marL="342900" lvl="0" indent="-342900" algn="just">
              <a:buFont typeface="Arial" panose="020B0604020202020204" pitchFamily="34" charset="0"/>
              <a:buChar char="•"/>
            </a:pPr>
            <a:r>
              <a:rPr lang="en-US" sz="2400" b="1" dirty="0" smtClean="0">
                <a:solidFill>
                  <a:schemeClr val="tx1"/>
                </a:solidFill>
                <a:latin typeface="+mn-lt"/>
              </a:rPr>
              <a:t>To provide world class infrastructure and renowned academicians for ensuring an ideal environment for Research, Innovation and Consultancy. </a:t>
            </a:r>
          </a:p>
          <a:p>
            <a:pPr marL="342900" lvl="0" indent="-342900" algn="just">
              <a:buFont typeface="Arial" panose="020B0604020202020204" pitchFamily="34" charset="0"/>
              <a:buChar char="•"/>
            </a:pPr>
            <a:r>
              <a:rPr lang="en-US" sz="2400" b="1" dirty="0" smtClean="0">
                <a:solidFill>
                  <a:schemeClr val="tx1"/>
                </a:solidFill>
                <a:latin typeface="+mn-lt"/>
              </a:rPr>
              <a:t>To create a globally acceptable Course Curriculum along with comprehensive training to match industry needs.</a:t>
            </a:r>
          </a:p>
          <a:p>
            <a:pPr marL="342900" lvl="0" indent="-342900" algn="just">
              <a:buFont typeface="Arial" panose="020B0604020202020204" pitchFamily="34" charset="0"/>
              <a:buChar char="•"/>
            </a:pPr>
            <a:r>
              <a:rPr lang="en-US" sz="2400" b="1" dirty="0" smtClean="0">
                <a:solidFill>
                  <a:schemeClr val="tx1"/>
                </a:solidFill>
                <a:latin typeface="+mn-lt"/>
              </a:rPr>
              <a:t>To ensure a Transparent, Efficient and Impartial Examination/Evaluation system.</a:t>
            </a:r>
          </a:p>
          <a:p>
            <a:pPr marL="342900" indent="-342900" algn="just">
              <a:buFont typeface="Arial" panose="020B0604020202020204" pitchFamily="34" charset="0"/>
              <a:buChar char="•"/>
            </a:pPr>
            <a:r>
              <a:rPr lang="en-US" sz="2400" b="1" dirty="0" smtClean="0">
                <a:solidFill>
                  <a:schemeClr val="tx1"/>
                </a:solidFill>
                <a:latin typeface="+mn-lt"/>
              </a:rPr>
              <a:t>To establish strategic tie-ups with leading corporate &amp; International institutions for academic and research collaborations.</a:t>
            </a:r>
          </a:p>
          <a:p>
            <a:pPr marL="342900" indent="-342900" algn="just">
              <a:buFont typeface="Arial" panose="020B0604020202020204" pitchFamily="34" charset="0"/>
              <a:buChar char="•"/>
            </a:pPr>
            <a:r>
              <a:rPr lang="en-US" sz="2400" b="1" dirty="0" smtClean="0">
                <a:solidFill>
                  <a:schemeClr val="tx1"/>
                </a:solidFill>
                <a:latin typeface="+mn-lt"/>
              </a:rPr>
              <a:t>To undertake socially relevant activities and research as a part of Institutional Social Responsibility (ISR).</a:t>
            </a:r>
          </a:p>
        </p:txBody>
      </p:sp>
      <p:sp>
        <p:nvSpPr>
          <p:cNvPr id="2" name="Slide Number Placeholder 1"/>
          <p:cNvSpPr>
            <a:spLocks noGrp="1"/>
          </p:cNvSpPr>
          <p:nvPr>
            <p:ph type="sldNum" sz="quarter" idx="12"/>
          </p:nvPr>
        </p:nvSpPr>
        <p:spPr/>
        <p:txBody>
          <a:bodyPr/>
          <a:lstStyle/>
          <a:p>
            <a:fld id="{B2E13C7F-3489-41A5-AE0C-1AF2F2F5F84F}" type="slidenum">
              <a:rPr lang="en-IN" smtClean="0"/>
              <a:pPr/>
              <a:t>4</a:t>
            </a:fld>
            <a:endParaRPr lang="en-IN"/>
          </a:p>
        </p:txBody>
      </p:sp>
      <p:pic>
        <p:nvPicPr>
          <p:cNvPr id="6" name="Picture 2" descr="C:\Users\CU\Downloads\Logo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2" y="14860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254403" y="269821"/>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N" sz="3200" b="1" dirty="0">
                <a:solidFill>
                  <a:schemeClr val="bg1"/>
                </a:solidFill>
                <a:cs typeface="Times New Roman" pitchFamily="18" charset="0"/>
              </a:rPr>
              <a:t>MISSION</a:t>
            </a:r>
            <a:endParaRPr lang="en-US" sz="3200" b="1" dirty="0">
              <a:solidFill>
                <a:schemeClr val="bg1"/>
              </a:solidFill>
              <a:cs typeface="Times New Roman" pitchFamily="18" charset="0"/>
            </a:endParaRPr>
          </a:p>
        </p:txBody>
      </p:sp>
      <p:sp>
        <p:nvSpPr>
          <p:cNvPr id="8" name="Rectangle 7"/>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TextBox 8"/>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0" name="TextBox 9"/>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10336058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10940" y="1162353"/>
            <a:ext cx="1604927" cy="523220"/>
          </a:xfrm>
          <a:prstGeom prst="rect">
            <a:avLst/>
          </a:prstGeom>
        </p:spPr>
        <p:txBody>
          <a:bodyPr wrap="none">
            <a:spAutoFit/>
          </a:bodyPr>
          <a:lstStyle/>
          <a:p>
            <a:pPr algn="ctr">
              <a:defRPr/>
            </a:pPr>
            <a:r>
              <a:rPr lang="en-IN" sz="2800" b="1" dirty="0" smtClean="0">
                <a:solidFill>
                  <a:srgbClr val="C00000"/>
                </a:solidFill>
                <a:cs typeface="Times New Roman" pitchFamily="18" charset="0"/>
              </a:rPr>
              <a:t>(THEORY)</a:t>
            </a:r>
            <a:endParaRPr lang="en-US" sz="2800" b="1" dirty="0">
              <a:solidFill>
                <a:srgbClr val="C00000"/>
              </a:solidFill>
              <a:cs typeface="Times New Roman" pitchFamily="18" charset="0"/>
            </a:endParaRPr>
          </a:p>
        </p:txBody>
      </p:sp>
      <p:graphicFrame>
        <p:nvGraphicFramePr>
          <p:cNvPr id="9" name="Content Placeholder 3"/>
          <p:cNvGraphicFramePr>
            <a:graphicFrameLocks noGrp="1"/>
          </p:cNvGraphicFramePr>
          <p:nvPr>
            <p:ph idx="1"/>
            <p:extLst>
              <p:ext uri="{D42A27DB-BD31-4B8C-83A1-F6EECF244321}">
                <p14:modId xmlns:p14="http://schemas.microsoft.com/office/powerpoint/2010/main" val="247478818"/>
              </p:ext>
            </p:extLst>
          </p:nvPr>
        </p:nvGraphicFramePr>
        <p:xfrm>
          <a:off x="2329811" y="1837578"/>
          <a:ext cx="8199239" cy="4143502"/>
        </p:xfrm>
        <a:graphic>
          <a:graphicData uri="http://schemas.openxmlformats.org/drawingml/2006/table">
            <a:tbl>
              <a:tblPr firstRow="1" bandRow="1">
                <a:tableStyleId>{D7AC3CCA-C797-4891-BE02-D94E43425B78}</a:tableStyleId>
              </a:tblPr>
              <a:tblGrid>
                <a:gridCol w="1048741"/>
                <a:gridCol w="5815738"/>
                <a:gridCol w="1334760"/>
              </a:tblGrid>
              <a:tr h="376682">
                <a:tc>
                  <a:txBody>
                    <a:bodyPr/>
                    <a:lstStyle/>
                    <a:p>
                      <a:pPr algn="l"/>
                      <a:r>
                        <a:rPr lang="en-IN" sz="1800" dirty="0" smtClean="0">
                          <a:latin typeface="+mn-lt"/>
                        </a:rPr>
                        <a:t>S. No.</a:t>
                      </a:r>
                      <a:endParaRPr lang="en-IN" sz="1800" dirty="0">
                        <a:latin typeface="+mn-lt"/>
                      </a:endParaRPr>
                    </a:p>
                  </a:txBody>
                  <a:tcPr marT="45727" marB="45727" anchor="ctr"/>
                </a:tc>
                <a:tc>
                  <a:txBody>
                    <a:bodyPr/>
                    <a:lstStyle/>
                    <a:p>
                      <a:pPr algn="l"/>
                      <a:r>
                        <a:rPr lang="en-IN" sz="1800" dirty="0" smtClean="0">
                          <a:latin typeface="+mn-lt"/>
                        </a:rPr>
                        <a:t>Element </a:t>
                      </a:r>
                      <a:endParaRPr lang="en-IN" sz="1800" dirty="0">
                        <a:latin typeface="+mn-lt"/>
                      </a:endParaRPr>
                    </a:p>
                  </a:txBody>
                  <a:tcPr marT="45727" marB="45727" anchor="ctr"/>
                </a:tc>
                <a:tc>
                  <a:txBody>
                    <a:bodyPr/>
                    <a:lstStyle/>
                    <a:p>
                      <a:pPr algn="l"/>
                      <a:r>
                        <a:rPr lang="en-IN" sz="1800" dirty="0" smtClean="0">
                          <a:latin typeface="+mn-lt"/>
                        </a:rPr>
                        <a:t>Marks</a:t>
                      </a:r>
                      <a:endParaRPr lang="en-IN" sz="1800" dirty="0">
                        <a:latin typeface="+mn-lt"/>
                      </a:endParaRPr>
                    </a:p>
                  </a:txBody>
                  <a:tcPr marT="45727" marB="45727" anchor="ctr"/>
                </a:tc>
              </a:tr>
              <a:tr h="376682">
                <a:tc>
                  <a:txBody>
                    <a:bodyPr/>
                    <a:lstStyle/>
                    <a:p>
                      <a:pPr algn="ctr"/>
                      <a:r>
                        <a:rPr lang="en-IN" sz="1800" dirty="0" smtClean="0">
                          <a:latin typeface="+mn-lt"/>
                        </a:rPr>
                        <a:t>1</a:t>
                      </a:r>
                      <a:endParaRPr lang="en-IN" sz="1800" dirty="0">
                        <a:latin typeface="+mn-lt"/>
                      </a:endParaRPr>
                    </a:p>
                  </a:txBody>
                  <a:tcPr marT="45727" marB="45727" anchor="ctr"/>
                </a:tc>
                <a:tc>
                  <a:txBody>
                    <a:bodyPr/>
                    <a:lstStyle/>
                    <a:p>
                      <a:pPr algn="l"/>
                      <a:r>
                        <a:rPr lang="en-IN" sz="1800" dirty="0" smtClean="0">
                          <a:latin typeface="+mn-lt"/>
                        </a:rPr>
                        <a:t>First Hourly Test</a:t>
                      </a:r>
                      <a:endParaRPr lang="en-IN" sz="1800" dirty="0">
                        <a:latin typeface="+mn-lt"/>
                      </a:endParaRPr>
                    </a:p>
                  </a:txBody>
                  <a:tcPr marT="45727" marB="45727" anchor="ctr"/>
                </a:tc>
                <a:tc>
                  <a:txBody>
                    <a:bodyPr/>
                    <a:lstStyle/>
                    <a:p>
                      <a:pPr algn="ctr"/>
                      <a:r>
                        <a:rPr lang="en-IN" sz="1800" dirty="0" smtClean="0">
                          <a:latin typeface="+mn-lt"/>
                        </a:rPr>
                        <a:t>6</a:t>
                      </a:r>
                      <a:endParaRPr lang="en-IN" sz="1800" dirty="0">
                        <a:latin typeface="+mn-lt"/>
                      </a:endParaRPr>
                    </a:p>
                  </a:txBody>
                  <a:tcPr marT="45727" marB="45727" anchor="ctr"/>
                </a:tc>
              </a:tr>
              <a:tr h="376682">
                <a:tc>
                  <a:txBody>
                    <a:bodyPr/>
                    <a:lstStyle/>
                    <a:p>
                      <a:pPr algn="ctr"/>
                      <a:r>
                        <a:rPr lang="en-IN" sz="1800" dirty="0" smtClean="0">
                          <a:latin typeface="+mn-lt"/>
                        </a:rPr>
                        <a:t>2</a:t>
                      </a:r>
                      <a:endParaRPr lang="en-IN" sz="1800" dirty="0">
                        <a:latin typeface="+mn-lt"/>
                      </a:endParaRPr>
                    </a:p>
                  </a:txBody>
                  <a:tcPr marT="45727" marB="45727" anchor="ctr"/>
                </a:tc>
                <a:tc>
                  <a:txBody>
                    <a:bodyPr/>
                    <a:lstStyle/>
                    <a:p>
                      <a:pPr algn="l"/>
                      <a:r>
                        <a:rPr lang="en-IN" sz="1800" dirty="0" smtClean="0">
                          <a:latin typeface="+mn-lt"/>
                        </a:rPr>
                        <a:t>Mid Term Test</a:t>
                      </a:r>
                      <a:endParaRPr lang="en-IN" sz="1800" dirty="0">
                        <a:latin typeface="+mn-lt"/>
                      </a:endParaRPr>
                    </a:p>
                  </a:txBody>
                  <a:tcPr marT="45727" marB="45727" anchor="ctr"/>
                </a:tc>
                <a:tc>
                  <a:txBody>
                    <a:bodyPr/>
                    <a:lstStyle/>
                    <a:p>
                      <a:pPr algn="ctr"/>
                      <a:r>
                        <a:rPr lang="en-IN" sz="1800" dirty="0" smtClean="0">
                          <a:latin typeface="+mn-lt"/>
                        </a:rPr>
                        <a:t>12</a:t>
                      </a:r>
                      <a:endParaRPr lang="en-IN" sz="1800" dirty="0">
                        <a:latin typeface="+mn-lt"/>
                      </a:endParaRPr>
                    </a:p>
                  </a:txBody>
                  <a:tcPr marT="45727" marB="45727" anchor="ctr"/>
                </a:tc>
              </a:tr>
              <a:tr h="376682">
                <a:tc>
                  <a:txBody>
                    <a:bodyPr/>
                    <a:lstStyle/>
                    <a:p>
                      <a:pPr algn="ctr"/>
                      <a:r>
                        <a:rPr lang="en-IN" sz="1800" dirty="0" smtClean="0">
                          <a:latin typeface="+mn-lt"/>
                        </a:rPr>
                        <a:t>3</a:t>
                      </a:r>
                      <a:endParaRPr lang="en-IN" sz="1800" dirty="0">
                        <a:latin typeface="+mn-lt"/>
                      </a:endParaRPr>
                    </a:p>
                  </a:txBody>
                  <a:tcPr marT="45727" marB="45727" anchor="ctr"/>
                </a:tc>
                <a:tc>
                  <a:txBody>
                    <a:bodyPr/>
                    <a:lstStyle/>
                    <a:p>
                      <a:pPr algn="l"/>
                      <a:r>
                        <a:rPr lang="en-IN" sz="1800" dirty="0" smtClean="0">
                          <a:latin typeface="+mn-lt"/>
                        </a:rPr>
                        <a:t>Second Hourly Test</a:t>
                      </a:r>
                      <a:endParaRPr lang="en-IN" sz="1800" dirty="0">
                        <a:latin typeface="+mn-lt"/>
                      </a:endParaRPr>
                    </a:p>
                  </a:txBody>
                  <a:tcPr marT="45727" marB="45727" anchor="ctr"/>
                </a:tc>
                <a:tc>
                  <a:txBody>
                    <a:bodyPr/>
                    <a:lstStyle/>
                    <a:p>
                      <a:pPr algn="ctr"/>
                      <a:r>
                        <a:rPr lang="en-IN" sz="1800" dirty="0" smtClean="0">
                          <a:latin typeface="+mn-lt"/>
                        </a:rPr>
                        <a:t>6</a:t>
                      </a:r>
                      <a:endParaRPr lang="en-IN" sz="1800" dirty="0">
                        <a:latin typeface="+mn-lt"/>
                      </a:endParaRPr>
                    </a:p>
                  </a:txBody>
                  <a:tcPr marT="45727" marB="45727" anchor="ctr"/>
                </a:tc>
              </a:tr>
              <a:tr h="376682">
                <a:tc>
                  <a:txBody>
                    <a:bodyPr/>
                    <a:lstStyle/>
                    <a:p>
                      <a:pPr algn="ctr"/>
                      <a:r>
                        <a:rPr lang="en-IN" sz="1800" dirty="0" smtClean="0">
                          <a:latin typeface="+mn-lt"/>
                        </a:rPr>
                        <a:t>4</a:t>
                      </a:r>
                      <a:endParaRPr lang="en-IN" sz="1800" dirty="0">
                        <a:latin typeface="+mn-lt"/>
                      </a:endParaRPr>
                    </a:p>
                  </a:txBody>
                  <a:tcPr marT="45727" marB="45727" anchor="ctr"/>
                </a:tc>
                <a:tc>
                  <a:txBody>
                    <a:bodyPr/>
                    <a:lstStyle/>
                    <a:p>
                      <a:pPr algn="l"/>
                      <a:r>
                        <a:rPr lang="en-IN" sz="1800" dirty="0" smtClean="0">
                          <a:latin typeface="+mn-lt"/>
                        </a:rPr>
                        <a:t>Surprise Test</a:t>
                      </a:r>
                      <a:endParaRPr lang="en-IN" sz="1800" dirty="0">
                        <a:latin typeface="+mn-lt"/>
                      </a:endParaRPr>
                    </a:p>
                  </a:txBody>
                  <a:tcPr marT="45727" marB="45727" anchor="ctr"/>
                </a:tc>
                <a:tc>
                  <a:txBody>
                    <a:bodyPr/>
                    <a:lstStyle/>
                    <a:p>
                      <a:pPr algn="ctr"/>
                      <a:r>
                        <a:rPr lang="en-IN" sz="1800" dirty="0" smtClean="0">
                          <a:latin typeface="+mn-lt"/>
                        </a:rPr>
                        <a:t>3</a:t>
                      </a:r>
                      <a:endParaRPr lang="en-IN" sz="1800" dirty="0">
                        <a:latin typeface="+mn-lt"/>
                      </a:endParaRPr>
                    </a:p>
                  </a:txBody>
                  <a:tcPr marT="45727" marB="45727" anchor="ctr"/>
                </a:tc>
              </a:tr>
              <a:tr h="376682">
                <a:tc>
                  <a:txBody>
                    <a:bodyPr/>
                    <a:lstStyle/>
                    <a:p>
                      <a:pPr algn="ctr"/>
                      <a:r>
                        <a:rPr lang="en-IN" sz="1800" dirty="0" smtClean="0">
                          <a:latin typeface="+mn-lt"/>
                        </a:rPr>
                        <a:t>5</a:t>
                      </a:r>
                      <a:endParaRPr lang="en-IN" sz="1800" dirty="0">
                        <a:latin typeface="+mn-lt"/>
                      </a:endParaRPr>
                    </a:p>
                  </a:txBody>
                  <a:tcPr marT="45727" marB="45727" anchor="ctr"/>
                </a:tc>
                <a:tc>
                  <a:txBody>
                    <a:bodyPr/>
                    <a:lstStyle/>
                    <a:p>
                      <a:pPr algn="l"/>
                      <a:r>
                        <a:rPr lang="en-IN" sz="1800" dirty="0" smtClean="0">
                          <a:latin typeface="+mn-lt"/>
                        </a:rPr>
                        <a:t>Quiz</a:t>
                      </a:r>
                      <a:endParaRPr lang="en-IN" sz="1800" dirty="0">
                        <a:latin typeface="+mn-lt"/>
                      </a:endParaRPr>
                    </a:p>
                  </a:txBody>
                  <a:tcPr marT="45727" marB="45727" anchor="ctr"/>
                </a:tc>
                <a:tc>
                  <a:txBody>
                    <a:bodyPr/>
                    <a:lstStyle/>
                    <a:p>
                      <a:pPr algn="ctr"/>
                      <a:r>
                        <a:rPr lang="en-IN" sz="1800" dirty="0" smtClean="0">
                          <a:latin typeface="+mn-lt"/>
                        </a:rPr>
                        <a:t>3</a:t>
                      </a:r>
                      <a:endParaRPr lang="en-IN" sz="1800" dirty="0">
                        <a:latin typeface="+mn-lt"/>
                      </a:endParaRPr>
                    </a:p>
                  </a:txBody>
                  <a:tcPr marT="45727" marB="45727" anchor="ctr"/>
                </a:tc>
              </a:tr>
              <a:tr h="376682">
                <a:tc>
                  <a:txBody>
                    <a:bodyPr/>
                    <a:lstStyle/>
                    <a:p>
                      <a:pPr algn="ctr"/>
                      <a:r>
                        <a:rPr lang="en-IN" sz="1800" dirty="0" smtClean="0">
                          <a:latin typeface="+mn-lt"/>
                        </a:rPr>
                        <a:t>6</a:t>
                      </a:r>
                      <a:endParaRPr lang="en-IN" sz="1800" dirty="0">
                        <a:latin typeface="+mn-lt"/>
                      </a:endParaRPr>
                    </a:p>
                  </a:txBody>
                  <a:tcPr marT="45727" marB="45727" anchor="ctr"/>
                </a:tc>
                <a:tc>
                  <a:txBody>
                    <a:bodyPr/>
                    <a:lstStyle/>
                    <a:p>
                      <a:pPr algn="l"/>
                      <a:r>
                        <a:rPr lang="en-IN" sz="1800" dirty="0" smtClean="0">
                          <a:latin typeface="+mn-lt"/>
                        </a:rPr>
                        <a:t>Assignment/ Case Studies</a:t>
                      </a:r>
                      <a:endParaRPr lang="en-IN" sz="1800" dirty="0">
                        <a:latin typeface="+mn-lt"/>
                      </a:endParaRPr>
                    </a:p>
                  </a:txBody>
                  <a:tcPr marT="45727" marB="45727" anchor="ctr"/>
                </a:tc>
                <a:tc>
                  <a:txBody>
                    <a:bodyPr/>
                    <a:lstStyle/>
                    <a:p>
                      <a:pPr algn="ctr"/>
                      <a:r>
                        <a:rPr lang="en-IN" sz="1800" dirty="0" smtClean="0">
                          <a:latin typeface="+mn-lt"/>
                        </a:rPr>
                        <a:t>4</a:t>
                      </a:r>
                      <a:endParaRPr lang="en-IN" sz="1800" dirty="0">
                        <a:latin typeface="+mn-lt"/>
                      </a:endParaRPr>
                    </a:p>
                  </a:txBody>
                  <a:tcPr marT="45727" marB="45727" anchor="ctr"/>
                </a:tc>
              </a:tr>
              <a:tr h="376682">
                <a:tc>
                  <a:txBody>
                    <a:bodyPr/>
                    <a:lstStyle/>
                    <a:p>
                      <a:pPr algn="ctr"/>
                      <a:r>
                        <a:rPr lang="en-IN" sz="1800" dirty="0" smtClean="0">
                          <a:latin typeface="+mn-lt"/>
                        </a:rPr>
                        <a:t>7</a:t>
                      </a:r>
                      <a:endParaRPr lang="en-IN" sz="1800" dirty="0">
                        <a:latin typeface="+mn-lt"/>
                      </a:endParaRPr>
                    </a:p>
                  </a:txBody>
                  <a:tcPr marT="45727" marB="45727" anchor="ctr"/>
                </a:tc>
                <a:tc>
                  <a:txBody>
                    <a:bodyPr/>
                    <a:lstStyle/>
                    <a:p>
                      <a:pPr algn="l"/>
                      <a:r>
                        <a:rPr lang="en-IN" sz="1800" dirty="0" smtClean="0">
                          <a:latin typeface="+mn-lt"/>
                        </a:rPr>
                        <a:t>Tutorial/ Short Report</a:t>
                      </a:r>
                      <a:endParaRPr lang="en-IN" sz="1800" dirty="0">
                        <a:latin typeface="+mn-lt"/>
                      </a:endParaRPr>
                    </a:p>
                  </a:txBody>
                  <a:tcPr marT="45727" marB="45727" anchor="ctr"/>
                </a:tc>
                <a:tc>
                  <a:txBody>
                    <a:bodyPr/>
                    <a:lstStyle/>
                    <a:p>
                      <a:pPr algn="ctr"/>
                      <a:r>
                        <a:rPr lang="en-IN" sz="1800" dirty="0" smtClean="0">
                          <a:latin typeface="+mn-lt"/>
                        </a:rPr>
                        <a:t>4</a:t>
                      </a:r>
                      <a:endParaRPr lang="en-IN" sz="1800" dirty="0">
                        <a:latin typeface="+mn-lt"/>
                      </a:endParaRPr>
                    </a:p>
                  </a:txBody>
                  <a:tcPr marT="45727" marB="45727" anchor="ctr"/>
                </a:tc>
              </a:tr>
              <a:tr h="376682">
                <a:tc>
                  <a:txBody>
                    <a:bodyPr/>
                    <a:lstStyle/>
                    <a:p>
                      <a:pPr algn="ctr"/>
                      <a:r>
                        <a:rPr lang="en-IN" sz="1800" dirty="0" smtClean="0">
                          <a:latin typeface="+mn-lt"/>
                        </a:rPr>
                        <a:t>8</a:t>
                      </a:r>
                      <a:endParaRPr lang="en-IN" sz="1800" dirty="0">
                        <a:latin typeface="+mn-lt"/>
                      </a:endParaRPr>
                    </a:p>
                  </a:txBody>
                  <a:tcPr marT="45727" marB="45727" anchor="ctr"/>
                </a:tc>
                <a:tc>
                  <a:txBody>
                    <a:bodyPr/>
                    <a:lstStyle/>
                    <a:p>
                      <a:pPr algn="l"/>
                      <a:r>
                        <a:rPr lang="en-IN" sz="1800" dirty="0" smtClean="0">
                          <a:latin typeface="+mn-lt"/>
                        </a:rPr>
                        <a:t>Excellent Attendance &gt;90%</a:t>
                      </a:r>
                      <a:endParaRPr lang="en-IN" sz="1800" dirty="0">
                        <a:latin typeface="+mn-lt"/>
                      </a:endParaRPr>
                    </a:p>
                  </a:txBody>
                  <a:tcPr marT="45727" marB="45727" anchor="ctr"/>
                </a:tc>
                <a:tc>
                  <a:txBody>
                    <a:bodyPr/>
                    <a:lstStyle/>
                    <a:p>
                      <a:pPr algn="ctr"/>
                      <a:r>
                        <a:rPr lang="en-IN" sz="1800" dirty="0" smtClean="0">
                          <a:latin typeface="+mn-lt"/>
                        </a:rPr>
                        <a:t>2</a:t>
                      </a:r>
                      <a:endParaRPr lang="en-IN" sz="1800" dirty="0">
                        <a:latin typeface="+mn-lt"/>
                      </a:endParaRPr>
                    </a:p>
                  </a:txBody>
                  <a:tcPr marT="45727" marB="45727" anchor="ctr"/>
                </a:tc>
              </a:tr>
              <a:tr h="376682">
                <a:tc>
                  <a:txBody>
                    <a:bodyPr/>
                    <a:lstStyle/>
                    <a:p>
                      <a:pPr algn="ctr"/>
                      <a:r>
                        <a:rPr lang="en-IN" sz="1800" dirty="0" smtClean="0">
                          <a:latin typeface="+mn-lt"/>
                        </a:rPr>
                        <a:t>9</a:t>
                      </a:r>
                      <a:endParaRPr lang="en-IN" sz="1800" dirty="0">
                        <a:latin typeface="+mn-lt"/>
                      </a:endParaRPr>
                    </a:p>
                  </a:txBody>
                  <a:tcPr marT="45727" marB="45727" anchor="ctr"/>
                </a:tc>
                <a:tc>
                  <a:txBody>
                    <a:bodyPr/>
                    <a:lstStyle/>
                    <a:p>
                      <a:pPr algn="l"/>
                      <a:r>
                        <a:rPr lang="en-IN" sz="1800" dirty="0" smtClean="0">
                          <a:latin typeface="+mn-lt"/>
                        </a:rPr>
                        <a:t>End Semester Examination</a:t>
                      </a:r>
                      <a:endParaRPr lang="en-IN" sz="1800" dirty="0">
                        <a:latin typeface="+mn-lt"/>
                      </a:endParaRPr>
                    </a:p>
                  </a:txBody>
                  <a:tcPr marT="45727" marB="45727" anchor="ctr"/>
                </a:tc>
                <a:tc>
                  <a:txBody>
                    <a:bodyPr/>
                    <a:lstStyle/>
                    <a:p>
                      <a:pPr algn="ctr"/>
                      <a:r>
                        <a:rPr lang="en-IN" sz="1800" dirty="0" smtClean="0">
                          <a:latin typeface="+mn-lt"/>
                        </a:rPr>
                        <a:t>60</a:t>
                      </a:r>
                      <a:endParaRPr lang="en-IN" sz="1800" dirty="0">
                        <a:latin typeface="+mn-lt"/>
                      </a:endParaRPr>
                    </a:p>
                  </a:txBody>
                  <a:tcPr marT="45727" marB="45727" anchor="ctr"/>
                </a:tc>
              </a:tr>
              <a:tr h="376682">
                <a:tc>
                  <a:txBody>
                    <a:bodyPr/>
                    <a:lstStyle/>
                    <a:p>
                      <a:pPr algn="ctr"/>
                      <a:endParaRPr lang="en-IN" sz="1800" dirty="0">
                        <a:latin typeface="+mn-lt"/>
                      </a:endParaRPr>
                    </a:p>
                  </a:txBody>
                  <a:tcPr marT="45727" marB="45727" anchor="ctr"/>
                </a:tc>
                <a:tc>
                  <a:txBody>
                    <a:bodyPr/>
                    <a:lstStyle/>
                    <a:p>
                      <a:pPr algn="l"/>
                      <a:r>
                        <a:rPr lang="en-IN" sz="1800" b="1" dirty="0" smtClean="0">
                          <a:latin typeface="+mn-lt"/>
                        </a:rPr>
                        <a:t>TOTAL</a:t>
                      </a:r>
                      <a:endParaRPr lang="en-IN" sz="1800" b="1" dirty="0">
                        <a:latin typeface="+mn-lt"/>
                      </a:endParaRPr>
                    </a:p>
                  </a:txBody>
                  <a:tcPr marT="45727" marB="45727" anchor="ctr"/>
                </a:tc>
                <a:tc>
                  <a:txBody>
                    <a:bodyPr/>
                    <a:lstStyle/>
                    <a:p>
                      <a:pPr algn="ctr"/>
                      <a:r>
                        <a:rPr lang="en-IN" sz="1800" b="1" dirty="0" smtClean="0">
                          <a:latin typeface="+mn-lt"/>
                        </a:rPr>
                        <a:t>100</a:t>
                      </a:r>
                      <a:endParaRPr lang="en-IN" sz="1800" b="1" dirty="0">
                        <a:latin typeface="+mn-lt"/>
                      </a:endParaRPr>
                    </a:p>
                  </a:txBody>
                  <a:tcPr marT="45727" marB="45727" anchor="ctr"/>
                </a:tc>
              </a:tr>
            </a:tbl>
          </a:graphicData>
        </a:graphic>
      </p:graphicFrame>
      <p:sp>
        <p:nvSpPr>
          <p:cNvPr id="2" name="Slide Number Placeholder 1"/>
          <p:cNvSpPr>
            <a:spLocks noGrp="1"/>
          </p:cNvSpPr>
          <p:nvPr>
            <p:ph type="sldNum" sz="quarter" idx="12"/>
          </p:nvPr>
        </p:nvSpPr>
        <p:spPr/>
        <p:txBody>
          <a:bodyPr/>
          <a:lstStyle/>
          <a:p>
            <a:fld id="{326E346C-BD95-4699-A633-9382ECCD02AE}" type="slidenum">
              <a:rPr lang="en-US" smtClean="0"/>
              <a:pPr/>
              <a:t>40</a:t>
            </a:fld>
            <a:endParaRPr lang="en-US"/>
          </a:p>
        </p:txBody>
      </p:sp>
      <p:pic>
        <p:nvPicPr>
          <p:cNvPr id="6" name="Picture 2" descr="C:\Users\CU\Downloads\Logo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cs typeface="Times New Roman" pitchFamily="18" charset="0"/>
              </a:rPr>
              <a:t>EVALUATION </a:t>
            </a:r>
            <a:r>
              <a:rPr lang="en-IN" sz="3200" b="1" dirty="0">
                <a:solidFill>
                  <a:schemeClr val="bg1"/>
                </a:solidFill>
                <a:cs typeface="Times New Roman" pitchFamily="18" charset="0"/>
              </a:rPr>
              <a:t>SYSTEM</a:t>
            </a:r>
            <a:endParaRPr lang="en-US" sz="3200" b="1" dirty="0">
              <a:solidFill>
                <a:schemeClr val="bg1">
                  <a:lumMod val="95000"/>
                </a:schemeClr>
              </a:solidFill>
              <a:cs typeface="Times New Roman" pitchFamily="18" charset="0"/>
            </a:endParaRPr>
          </a:p>
        </p:txBody>
      </p:sp>
      <p:sp>
        <p:nvSpPr>
          <p:cNvPr id="10" name="Rectangle 9"/>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TextBox 10"/>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2" name="TextBox 11"/>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22968045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Content Placeholder 4"/>
          <p:cNvSpPr>
            <a:spLocks noGrp="1"/>
          </p:cNvSpPr>
          <p:nvPr>
            <p:ph idx="1"/>
          </p:nvPr>
        </p:nvSpPr>
        <p:spPr>
          <a:xfrm>
            <a:off x="1606353" y="1791646"/>
            <a:ext cx="5741830" cy="4219410"/>
          </a:xfrm>
        </p:spPr>
        <p:txBody>
          <a:bodyPr>
            <a:noAutofit/>
          </a:bodyPr>
          <a:lstStyle/>
          <a:p>
            <a:pPr>
              <a:spcBef>
                <a:spcPts val="600"/>
              </a:spcBef>
              <a:spcAft>
                <a:spcPts val="600"/>
              </a:spcAft>
              <a:buNone/>
            </a:pPr>
            <a:r>
              <a:rPr lang="en-IN" sz="2300" b="1" dirty="0"/>
              <a:t>Internal Assessment-   60%</a:t>
            </a:r>
          </a:p>
          <a:p>
            <a:pPr>
              <a:spcBef>
                <a:spcPts val="600"/>
              </a:spcBef>
              <a:spcAft>
                <a:spcPts val="600"/>
              </a:spcAft>
              <a:buNone/>
            </a:pPr>
            <a:r>
              <a:rPr lang="en-IN" sz="2300" dirty="0"/>
              <a:t>Each practical is evaluated individually out of 30 marks as follows:</a:t>
            </a:r>
          </a:p>
          <a:p>
            <a:pPr marL="465138" indent="-465138">
              <a:spcBef>
                <a:spcPts val="600"/>
              </a:spcBef>
              <a:spcAft>
                <a:spcPts val="600"/>
              </a:spcAft>
              <a:buFont typeface="Wingdings" pitchFamily="2" charset="2"/>
              <a:buChar char="v"/>
            </a:pPr>
            <a:r>
              <a:rPr lang="en-IN" sz="2300" dirty="0"/>
              <a:t>12 marks for doing/attending the practical</a:t>
            </a:r>
          </a:p>
          <a:p>
            <a:pPr marL="465138" indent="-465138">
              <a:spcBef>
                <a:spcPts val="600"/>
              </a:spcBef>
              <a:spcAft>
                <a:spcPts val="600"/>
              </a:spcAft>
              <a:buFont typeface="Wingdings" pitchFamily="2" charset="2"/>
              <a:buChar char="v"/>
            </a:pPr>
            <a:r>
              <a:rPr lang="en-IN" sz="2300" dirty="0"/>
              <a:t>8 marks for viva-voce of that practical</a:t>
            </a:r>
          </a:p>
          <a:p>
            <a:pPr marL="465138" indent="-465138">
              <a:spcBef>
                <a:spcPts val="600"/>
              </a:spcBef>
              <a:spcAft>
                <a:spcPts val="600"/>
              </a:spcAft>
              <a:buFont typeface="Wingdings" pitchFamily="2" charset="2"/>
              <a:buChar char="v"/>
            </a:pPr>
            <a:r>
              <a:rPr lang="en-IN" sz="2300" dirty="0"/>
              <a:t>10 marks for practical record/note book</a:t>
            </a:r>
          </a:p>
          <a:p>
            <a:pPr marL="465138" indent="-465138">
              <a:spcBef>
                <a:spcPts val="600"/>
              </a:spcBef>
              <a:spcAft>
                <a:spcPts val="600"/>
              </a:spcAft>
              <a:buFont typeface="Wingdings" pitchFamily="2" charset="2"/>
              <a:buChar char="v"/>
            </a:pPr>
            <a:r>
              <a:rPr lang="en-IN" sz="2300" dirty="0"/>
              <a:t>Total marks obtained by a  student in a semester are added and reduced out of 45</a:t>
            </a:r>
          </a:p>
          <a:p>
            <a:pPr marL="465138" indent="-465138">
              <a:spcBef>
                <a:spcPts val="600"/>
              </a:spcBef>
              <a:spcAft>
                <a:spcPts val="600"/>
              </a:spcAft>
              <a:buFont typeface="Wingdings" pitchFamily="2" charset="2"/>
              <a:buChar char="v"/>
            </a:pPr>
            <a:r>
              <a:rPr lang="en-IN" sz="2300" dirty="0"/>
              <a:t>15 marks are allotted to internal practical tests to be held twice during the semester</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3215" y="1639985"/>
            <a:ext cx="3914334" cy="4531549"/>
          </a:xfrm>
          <a:prstGeom prst="rect">
            <a:avLst/>
          </a:prstGeom>
          <a:ln>
            <a:noFill/>
          </a:ln>
          <a:effectLst>
            <a:softEdge rad="112500"/>
          </a:effectLst>
        </p:spPr>
      </p:pic>
      <p:sp>
        <p:nvSpPr>
          <p:cNvPr id="5" name="Rectangle 4"/>
          <p:cNvSpPr/>
          <p:nvPr/>
        </p:nvSpPr>
        <p:spPr>
          <a:xfrm>
            <a:off x="5208817" y="1206156"/>
            <a:ext cx="1774333" cy="461665"/>
          </a:xfrm>
          <a:prstGeom prst="rect">
            <a:avLst/>
          </a:prstGeom>
        </p:spPr>
        <p:txBody>
          <a:bodyPr wrap="none">
            <a:spAutoFit/>
          </a:bodyPr>
          <a:lstStyle/>
          <a:p>
            <a:pPr algn="ctr">
              <a:defRPr/>
            </a:pPr>
            <a:r>
              <a:rPr lang="en-IN" sz="2400" b="1" dirty="0" smtClean="0">
                <a:solidFill>
                  <a:srgbClr val="C00000"/>
                </a:solidFill>
                <a:cs typeface="Times New Roman" pitchFamily="18" charset="0"/>
              </a:rPr>
              <a:t>(PRACTICAL)</a:t>
            </a:r>
            <a:endParaRPr lang="en-US" sz="2400" b="1" dirty="0">
              <a:solidFill>
                <a:srgbClr val="C00000"/>
              </a:solidFill>
              <a:cs typeface="Times New Roman" pitchFamily="18" charset="0"/>
            </a:endParaRPr>
          </a:p>
        </p:txBody>
      </p:sp>
      <p:sp>
        <p:nvSpPr>
          <p:cNvPr id="2" name="Slide Number Placeholder 1"/>
          <p:cNvSpPr>
            <a:spLocks noGrp="1"/>
          </p:cNvSpPr>
          <p:nvPr>
            <p:ph type="sldNum" sz="quarter" idx="12"/>
          </p:nvPr>
        </p:nvSpPr>
        <p:spPr/>
        <p:txBody>
          <a:bodyPr/>
          <a:lstStyle/>
          <a:p>
            <a:fld id="{326E346C-BD95-4699-A633-9382ECCD02AE}" type="slidenum">
              <a:rPr lang="en-US" smtClean="0"/>
              <a:pPr/>
              <a:t>41</a:t>
            </a:fld>
            <a:endParaRPr lang="en-US"/>
          </a:p>
        </p:txBody>
      </p:sp>
      <p:pic>
        <p:nvPicPr>
          <p:cNvPr id="8" name="Picture 2" descr="C:\Users\CU\Downloads\Logo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cs typeface="Times New Roman" pitchFamily="18" charset="0"/>
              </a:rPr>
              <a:t>INTERNAL ASSESSMENT </a:t>
            </a:r>
            <a:r>
              <a:rPr lang="en-IN" sz="3200" b="1" dirty="0">
                <a:solidFill>
                  <a:schemeClr val="bg1"/>
                </a:solidFill>
                <a:cs typeface="Times New Roman" pitchFamily="18" charset="0"/>
              </a:rPr>
              <a:t>SYSTEM</a:t>
            </a:r>
            <a:endParaRPr lang="en-US" sz="3200" b="1" dirty="0">
              <a:solidFill>
                <a:schemeClr val="bg1">
                  <a:lumMod val="95000"/>
                </a:schemeClr>
              </a:solidFill>
              <a:cs typeface="Times New Roman" pitchFamily="18" charset="0"/>
            </a:endParaRPr>
          </a:p>
        </p:txBody>
      </p:sp>
      <p:sp>
        <p:nvSpPr>
          <p:cNvPr id="11" name="Rectangle 10"/>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TextBox 11"/>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3" name="TextBox 12"/>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1182093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543083065"/>
              </p:ext>
            </p:extLst>
          </p:nvPr>
        </p:nvGraphicFramePr>
        <p:xfrm>
          <a:off x="2324102" y="1199195"/>
          <a:ext cx="8033657" cy="5155099"/>
        </p:xfrm>
        <a:graphic>
          <a:graphicData uri="http://schemas.openxmlformats.org/drawingml/2006/table">
            <a:tbl>
              <a:tblPr>
                <a:tableStyleId>{35758FB7-9AC5-4552-8A53-C91805E547FA}</a:tableStyleId>
              </a:tblPr>
              <a:tblGrid>
                <a:gridCol w="1506311"/>
                <a:gridCol w="4769984"/>
                <a:gridCol w="1757362"/>
              </a:tblGrid>
              <a:tr h="740169">
                <a:tc>
                  <a:txBody>
                    <a:bodyPr/>
                    <a:lstStyle/>
                    <a:p>
                      <a:pPr algn="ctr"/>
                      <a:r>
                        <a:rPr lang="en-US" sz="2200" b="1" dirty="0" smtClean="0"/>
                        <a:t>Grade in letters</a:t>
                      </a:r>
                      <a:endParaRPr lang="en-IN" sz="2200" b="1" dirty="0">
                        <a:solidFill>
                          <a:schemeClr val="bg1">
                            <a:lumMod val="95000"/>
                          </a:schemeClr>
                        </a:solidFill>
                        <a:latin typeface="Book Antiqua" pitchFamily="18" charset="0"/>
                      </a:endParaRPr>
                    </a:p>
                  </a:txBody>
                  <a:tcPr marL="96779" marR="96779" marT="48394" marB="48394"/>
                </a:tc>
                <a:tc>
                  <a:txBody>
                    <a:bodyPr/>
                    <a:lstStyle/>
                    <a:p>
                      <a:pPr algn="ctr"/>
                      <a:r>
                        <a:rPr lang="en-US" sz="2200" b="1" dirty="0" smtClean="0"/>
                        <a:t>Performance</a:t>
                      </a:r>
                      <a:endParaRPr lang="en-IN" sz="2200" b="1" dirty="0">
                        <a:solidFill>
                          <a:schemeClr val="bg1">
                            <a:lumMod val="95000"/>
                          </a:schemeClr>
                        </a:solidFill>
                        <a:latin typeface="Book Antiqua" pitchFamily="18" charset="0"/>
                      </a:endParaRPr>
                    </a:p>
                  </a:txBody>
                  <a:tcPr marL="96779" marR="96779" marT="48394" marB="48394"/>
                </a:tc>
                <a:tc>
                  <a:txBody>
                    <a:bodyPr/>
                    <a:lstStyle/>
                    <a:p>
                      <a:pPr algn="ctr"/>
                      <a:r>
                        <a:rPr lang="en-US" sz="2200" b="1" dirty="0" smtClean="0"/>
                        <a:t>Grade Point</a:t>
                      </a:r>
                      <a:endParaRPr lang="en-IN" sz="2200" b="1" dirty="0">
                        <a:solidFill>
                          <a:schemeClr val="bg1">
                            <a:lumMod val="95000"/>
                          </a:schemeClr>
                        </a:solidFill>
                        <a:latin typeface="Book Antiqua" pitchFamily="18" charset="0"/>
                      </a:endParaRPr>
                    </a:p>
                  </a:txBody>
                  <a:tcPr marL="96779" marR="96779" marT="48394" marB="48394"/>
                </a:tc>
              </a:tr>
              <a:tr h="416765">
                <a:tc>
                  <a:txBody>
                    <a:bodyPr/>
                    <a:lstStyle/>
                    <a:p>
                      <a:pPr algn="ctr"/>
                      <a:r>
                        <a:rPr lang="en-US" sz="2200" b="1" dirty="0" smtClean="0">
                          <a:solidFill>
                            <a:schemeClr val="dk1"/>
                          </a:solidFill>
                          <a:latin typeface="+mn-lt"/>
                        </a:rPr>
                        <a:t>O</a:t>
                      </a:r>
                      <a:endParaRPr lang="en-IN" sz="2200" b="1" dirty="0">
                        <a:solidFill>
                          <a:srgbClr val="002060"/>
                        </a:solidFill>
                        <a:latin typeface="Book Antiqua" pitchFamily="18" charset="0"/>
                      </a:endParaRPr>
                    </a:p>
                  </a:txBody>
                  <a:tcPr marL="96779" marR="96779" marT="48394" marB="48394" anchor="ctr"/>
                </a:tc>
                <a:tc>
                  <a:txBody>
                    <a:bodyPr/>
                    <a:lstStyle/>
                    <a:p>
                      <a:pPr algn="ctr"/>
                      <a:r>
                        <a:rPr lang="en-US" sz="2200" b="1" dirty="0" smtClean="0"/>
                        <a:t>Outstanding</a:t>
                      </a:r>
                      <a:endParaRPr lang="en-IN" sz="2200" b="1" dirty="0">
                        <a:solidFill>
                          <a:srgbClr val="002060"/>
                        </a:solidFill>
                        <a:latin typeface="Book Antiqua" pitchFamily="18" charset="0"/>
                      </a:endParaRPr>
                    </a:p>
                  </a:txBody>
                  <a:tcPr marL="96779" marR="96779" marT="48394" marB="48394" anchor="ctr"/>
                </a:tc>
                <a:tc>
                  <a:txBody>
                    <a:bodyPr/>
                    <a:lstStyle/>
                    <a:p>
                      <a:pPr algn="ctr"/>
                      <a:r>
                        <a:rPr lang="en-US" sz="2200" b="1" dirty="0" smtClean="0"/>
                        <a:t>10</a:t>
                      </a:r>
                      <a:endParaRPr lang="en-IN" sz="2200" b="1" dirty="0">
                        <a:solidFill>
                          <a:srgbClr val="002060"/>
                        </a:solidFill>
                        <a:latin typeface="Book Antiqua" pitchFamily="18" charset="0"/>
                      </a:endParaRPr>
                    </a:p>
                  </a:txBody>
                  <a:tcPr marL="96779" marR="96779" marT="48394" marB="48394" anchor="ctr"/>
                </a:tc>
              </a:tr>
              <a:tr h="416765">
                <a:tc>
                  <a:txBody>
                    <a:bodyPr/>
                    <a:lstStyle/>
                    <a:p>
                      <a:pPr algn="ctr"/>
                      <a:r>
                        <a:rPr lang="en-US" sz="2200" b="1" dirty="0" smtClean="0"/>
                        <a:t>A</a:t>
                      </a:r>
                      <a:endParaRPr lang="en-IN" sz="2200" b="1" dirty="0">
                        <a:solidFill>
                          <a:srgbClr val="002060"/>
                        </a:solidFill>
                        <a:latin typeface="Book Antiqua" pitchFamily="18" charset="0"/>
                      </a:endParaRPr>
                    </a:p>
                  </a:txBody>
                  <a:tcPr marL="96779" marR="96779" marT="48394" marB="48394" anchor="ctr"/>
                </a:tc>
                <a:tc>
                  <a:txBody>
                    <a:bodyPr/>
                    <a:lstStyle/>
                    <a:p>
                      <a:pPr algn="ctr"/>
                      <a:r>
                        <a:rPr lang="en-US" sz="2200" b="1" dirty="0" smtClean="0"/>
                        <a:t>Excellent</a:t>
                      </a:r>
                      <a:endParaRPr lang="en-IN" sz="2200" b="1" dirty="0">
                        <a:solidFill>
                          <a:srgbClr val="002060"/>
                        </a:solidFill>
                        <a:latin typeface="Book Antiqua" pitchFamily="18" charset="0"/>
                      </a:endParaRPr>
                    </a:p>
                  </a:txBody>
                  <a:tcPr marL="96779" marR="96779" marT="48394" marB="48394" anchor="ctr"/>
                </a:tc>
                <a:tc>
                  <a:txBody>
                    <a:bodyPr/>
                    <a:lstStyle/>
                    <a:p>
                      <a:pPr algn="ctr"/>
                      <a:r>
                        <a:rPr lang="en-US" sz="2200" b="1" dirty="0" smtClean="0"/>
                        <a:t>9</a:t>
                      </a:r>
                      <a:endParaRPr lang="en-IN" sz="2200" b="1" dirty="0">
                        <a:solidFill>
                          <a:srgbClr val="002060"/>
                        </a:solidFill>
                        <a:latin typeface="Book Antiqua" pitchFamily="18" charset="0"/>
                      </a:endParaRPr>
                    </a:p>
                  </a:txBody>
                  <a:tcPr marL="96779" marR="96779" marT="48394" marB="48394" anchor="ctr"/>
                </a:tc>
              </a:tr>
              <a:tr h="416765">
                <a:tc>
                  <a:txBody>
                    <a:bodyPr/>
                    <a:lstStyle/>
                    <a:p>
                      <a:pPr algn="ctr"/>
                      <a:r>
                        <a:rPr lang="en-US" sz="2200" b="1" dirty="0" smtClean="0"/>
                        <a:t>B⁺</a:t>
                      </a:r>
                      <a:endParaRPr lang="en-IN" sz="2200" b="1" dirty="0">
                        <a:solidFill>
                          <a:srgbClr val="002060"/>
                        </a:solidFill>
                        <a:latin typeface="Book Antiqua" pitchFamily="18" charset="0"/>
                      </a:endParaRPr>
                    </a:p>
                  </a:txBody>
                  <a:tcPr marL="96779" marR="96779" marT="48394" marB="48394" anchor="ctr"/>
                </a:tc>
                <a:tc>
                  <a:txBody>
                    <a:bodyPr/>
                    <a:lstStyle/>
                    <a:p>
                      <a:pPr algn="ctr"/>
                      <a:r>
                        <a:rPr lang="en-US" sz="2200" b="1" dirty="0" smtClean="0"/>
                        <a:t>Very Good</a:t>
                      </a:r>
                      <a:endParaRPr lang="en-IN" sz="2200" b="1" dirty="0">
                        <a:solidFill>
                          <a:srgbClr val="002060"/>
                        </a:solidFill>
                        <a:latin typeface="Book Antiqua" pitchFamily="18" charset="0"/>
                      </a:endParaRPr>
                    </a:p>
                  </a:txBody>
                  <a:tcPr marL="96779" marR="96779" marT="48394" marB="48394" anchor="ctr"/>
                </a:tc>
                <a:tc>
                  <a:txBody>
                    <a:bodyPr/>
                    <a:lstStyle/>
                    <a:p>
                      <a:pPr algn="ctr"/>
                      <a:r>
                        <a:rPr lang="en-US" sz="2200" b="1" dirty="0" smtClean="0"/>
                        <a:t>8</a:t>
                      </a:r>
                      <a:endParaRPr lang="en-IN" sz="2200" b="1" dirty="0">
                        <a:solidFill>
                          <a:srgbClr val="002060"/>
                        </a:solidFill>
                        <a:latin typeface="Book Antiqua" pitchFamily="18" charset="0"/>
                      </a:endParaRPr>
                    </a:p>
                  </a:txBody>
                  <a:tcPr marL="96779" marR="96779" marT="48394" marB="48394" anchor="ctr"/>
                </a:tc>
              </a:tr>
              <a:tr h="416765">
                <a:tc>
                  <a:txBody>
                    <a:bodyPr/>
                    <a:lstStyle/>
                    <a:p>
                      <a:pPr algn="ctr"/>
                      <a:r>
                        <a:rPr lang="en-US" sz="2200" b="1" dirty="0" smtClean="0"/>
                        <a:t>B</a:t>
                      </a:r>
                      <a:endParaRPr lang="en-IN" sz="2200" b="1" dirty="0">
                        <a:solidFill>
                          <a:srgbClr val="002060"/>
                        </a:solidFill>
                        <a:latin typeface="Book Antiqua" pitchFamily="18" charset="0"/>
                      </a:endParaRPr>
                    </a:p>
                  </a:txBody>
                  <a:tcPr marL="96779" marR="96779" marT="48394" marB="48394" anchor="ctr"/>
                </a:tc>
                <a:tc>
                  <a:txBody>
                    <a:bodyPr/>
                    <a:lstStyle/>
                    <a:p>
                      <a:pPr algn="ctr"/>
                      <a:r>
                        <a:rPr lang="en-US" sz="2200" b="1" dirty="0" smtClean="0"/>
                        <a:t>Good</a:t>
                      </a:r>
                      <a:endParaRPr lang="en-IN" sz="2200" b="1" dirty="0">
                        <a:solidFill>
                          <a:srgbClr val="002060"/>
                        </a:solidFill>
                        <a:latin typeface="Book Antiqua" pitchFamily="18" charset="0"/>
                      </a:endParaRPr>
                    </a:p>
                  </a:txBody>
                  <a:tcPr marL="96779" marR="96779" marT="48394" marB="48394" anchor="ctr"/>
                </a:tc>
                <a:tc>
                  <a:txBody>
                    <a:bodyPr/>
                    <a:lstStyle/>
                    <a:p>
                      <a:pPr algn="ctr"/>
                      <a:r>
                        <a:rPr lang="en-US" sz="2200" b="1" dirty="0" smtClean="0"/>
                        <a:t>7</a:t>
                      </a:r>
                      <a:endParaRPr lang="en-IN" sz="2200" b="1" dirty="0">
                        <a:solidFill>
                          <a:srgbClr val="002060"/>
                        </a:solidFill>
                        <a:latin typeface="Book Antiqua" pitchFamily="18" charset="0"/>
                      </a:endParaRPr>
                    </a:p>
                  </a:txBody>
                  <a:tcPr marL="96779" marR="96779" marT="48394" marB="48394" anchor="ctr"/>
                </a:tc>
              </a:tr>
              <a:tr h="416765">
                <a:tc>
                  <a:txBody>
                    <a:bodyPr/>
                    <a:lstStyle/>
                    <a:p>
                      <a:pPr algn="ctr"/>
                      <a:r>
                        <a:rPr lang="en-US" sz="2200" b="1" dirty="0" smtClean="0"/>
                        <a:t>C⁺</a:t>
                      </a:r>
                      <a:endParaRPr lang="en-IN" sz="2200" b="1" dirty="0">
                        <a:solidFill>
                          <a:srgbClr val="002060"/>
                        </a:solidFill>
                        <a:latin typeface="Book Antiqua" pitchFamily="18" charset="0"/>
                      </a:endParaRPr>
                    </a:p>
                  </a:txBody>
                  <a:tcPr marL="96779" marR="96779" marT="48394" marB="48394" anchor="ctr"/>
                </a:tc>
                <a:tc>
                  <a:txBody>
                    <a:bodyPr/>
                    <a:lstStyle/>
                    <a:p>
                      <a:pPr algn="ctr"/>
                      <a:r>
                        <a:rPr lang="en-US" sz="2200" b="1" dirty="0" smtClean="0"/>
                        <a:t>Average</a:t>
                      </a:r>
                      <a:endParaRPr lang="en-IN" sz="2200" b="1" dirty="0">
                        <a:solidFill>
                          <a:srgbClr val="002060"/>
                        </a:solidFill>
                        <a:latin typeface="Book Antiqua" pitchFamily="18" charset="0"/>
                      </a:endParaRPr>
                    </a:p>
                  </a:txBody>
                  <a:tcPr marL="96779" marR="96779" marT="48394" marB="48394" anchor="ctr"/>
                </a:tc>
                <a:tc>
                  <a:txBody>
                    <a:bodyPr/>
                    <a:lstStyle/>
                    <a:p>
                      <a:pPr algn="ctr"/>
                      <a:r>
                        <a:rPr lang="en-US" sz="2200" b="1" dirty="0" smtClean="0"/>
                        <a:t>6</a:t>
                      </a:r>
                      <a:endParaRPr lang="en-IN" sz="2200" b="1" dirty="0">
                        <a:solidFill>
                          <a:srgbClr val="002060"/>
                        </a:solidFill>
                        <a:latin typeface="Book Antiqua" pitchFamily="18" charset="0"/>
                      </a:endParaRPr>
                    </a:p>
                  </a:txBody>
                  <a:tcPr marL="96779" marR="96779" marT="48394" marB="48394" anchor="ctr"/>
                </a:tc>
              </a:tr>
              <a:tr h="416765">
                <a:tc>
                  <a:txBody>
                    <a:bodyPr/>
                    <a:lstStyle/>
                    <a:p>
                      <a:pPr algn="ctr"/>
                      <a:r>
                        <a:rPr lang="en-US" sz="2200" b="1" dirty="0" smtClean="0"/>
                        <a:t>C</a:t>
                      </a:r>
                      <a:endParaRPr lang="en-IN" sz="2200" b="1" dirty="0">
                        <a:solidFill>
                          <a:srgbClr val="002060"/>
                        </a:solidFill>
                        <a:latin typeface="Book Antiqua" pitchFamily="18" charset="0"/>
                      </a:endParaRPr>
                    </a:p>
                  </a:txBody>
                  <a:tcPr marL="96779" marR="96779" marT="48394" marB="48394" anchor="ctr"/>
                </a:tc>
                <a:tc>
                  <a:txBody>
                    <a:bodyPr/>
                    <a:lstStyle/>
                    <a:p>
                      <a:pPr algn="ctr"/>
                      <a:r>
                        <a:rPr lang="en-US" sz="2200" b="1" dirty="0" smtClean="0"/>
                        <a:t>Below Average</a:t>
                      </a:r>
                      <a:endParaRPr lang="en-IN" sz="2200" b="1" dirty="0">
                        <a:solidFill>
                          <a:srgbClr val="002060"/>
                        </a:solidFill>
                        <a:latin typeface="Book Antiqua" pitchFamily="18" charset="0"/>
                      </a:endParaRPr>
                    </a:p>
                  </a:txBody>
                  <a:tcPr marL="96779" marR="96779" marT="48394" marB="48394" anchor="ctr"/>
                </a:tc>
                <a:tc>
                  <a:txBody>
                    <a:bodyPr/>
                    <a:lstStyle/>
                    <a:p>
                      <a:pPr algn="ctr"/>
                      <a:r>
                        <a:rPr lang="en-US" sz="2200" b="1" dirty="0" smtClean="0"/>
                        <a:t>5</a:t>
                      </a:r>
                      <a:endParaRPr lang="en-IN" sz="2200" b="1" dirty="0">
                        <a:solidFill>
                          <a:srgbClr val="002060"/>
                        </a:solidFill>
                        <a:latin typeface="Book Antiqua" pitchFamily="18" charset="0"/>
                      </a:endParaRPr>
                    </a:p>
                  </a:txBody>
                  <a:tcPr marL="96779" marR="96779" marT="48394" marB="48394" anchor="ctr"/>
                </a:tc>
              </a:tr>
              <a:tr h="416765">
                <a:tc>
                  <a:txBody>
                    <a:bodyPr/>
                    <a:lstStyle/>
                    <a:p>
                      <a:pPr algn="ctr"/>
                      <a:r>
                        <a:rPr lang="en-US" sz="2200" b="1" dirty="0" smtClean="0"/>
                        <a:t>P</a:t>
                      </a:r>
                      <a:endParaRPr lang="en-IN" sz="2200" b="1" dirty="0">
                        <a:solidFill>
                          <a:srgbClr val="002060"/>
                        </a:solidFill>
                        <a:latin typeface="Book Antiqua" pitchFamily="18" charset="0"/>
                      </a:endParaRPr>
                    </a:p>
                  </a:txBody>
                  <a:tcPr marL="96779" marR="96779" marT="48394" marB="48394" anchor="ctr"/>
                </a:tc>
                <a:tc>
                  <a:txBody>
                    <a:bodyPr/>
                    <a:lstStyle/>
                    <a:p>
                      <a:pPr algn="ctr"/>
                      <a:r>
                        <a:rPr lang="en-US" sz="2200" b="1" dirty="0" smtClean="0"/>
                        <a:t>Marginal/Pass</a:t>
                      </a:r>
                      <a:endParaRPr lang="en-IN" sz="2200" b="1" dirty="0">
                        <a:solidFill>
                          <a:srgbClr val="002060"/>
                        </a:solidFill>
                        <a:latin typeface="Book Antiqua" pitchFamily="18" charset="0"/>
                      </a:endParaRPr>
                    </a:p>
                  </a:txBody>
                  <a:tcPr marL="96779" marR="96779" marT="48394" marB="48394" anchor="ctr"/>
                </a:tc>
                <a:tc>
                  <a:txBody>
                    <a:bodyPr/>
                    <a:lstStyle/>
                    <a:p>
                      <a:pPr algn="ctr"/>
                      <a:r>
                        <a:rPr lang="en-US" sz="2200" b="1" dirty="0" smtClean="0"/>
                        <a:t>4</a:t>
                      </a:r>
                      <a:endParaRPr lang="en-IN" sz="2200" b="1" dirty="0">
                        <a:solidFill>
                          <a:srgbClr val="002060"/>
                        </a:solidFill>
                        <a:latin typeface="Book Antiqua" pitchFamily="18" charset="0"/>
                      </a:endParaRPr>
                    </a:p>
                  </a:txBody>
                  <a:tcPr marL="96779" marR="96779" marT="48394" marB="48394" anchor="ctr"/>
                </a:tc>
              </a:tr>
              <a:tr h="416765">
                <a:tc>
                  <a:txBody>
                    <a:bodyPr/>
                    <a:lstStyle/>
                    <a:p>
                      <a:pPr algn="ctr"/>
                      <a:r>
                        <a:rPr lang="en-US" sz="2200" b="1" dirty="0" smtClean="0"/>
                        <a:t>E</a:t>
                      </a:r>
                      <a:endParaRPr lang="en-IN" sz="2200" b="1" dirty="0">
                        <a:solidFill>
                          <a:srgbClr val="002060"/>
                        </a:solidFill>
                        <a:latin typeface="Book Antiqua" pitchFamily="18" charset="0"/>
                      </a:endParaRPr>
                    </a:p>
                  </a:txBody>
                  <a:tcPr marL="96779" marR="96779" marT="48394" marB="48394" anchor="ctr"/>
                </a:tc>
                <a:tc>
                  <a:txBody>
                    <a:bodyPr/>
                    <a:lstStyle/>
                    <a:p>
                      <a:pPr algn="ctr"/>
                      <a:r>
                        <a:rPr lang="en-US" sz="2200" b="1" dirty="0" smtClean="0"/>
                        <a:t>Exposed/Absent</a:t>
                      </a:r>
                      <a:endParaRPr lang="en-IN" sz="2200" b="1" dirty="0">
                        <a:solidFill>
                          <a:srgbClr val="002060"/>
                        </a:solidFill>
                        <a:latin typeface="Book Antiqua" pitchFamily="18" charset="0"/>
                      </a:endParaRPr>
                    </a:p>
                  </a:txBody>
                  <a:tcPr marL="96779" marR="96779" marT="48394" marB="48394" anchor="ctr"/>
                </a:tc>
                <a:tc>
                  <a:txBody>
                    <a:bodyPr/>
                    <a:lstStyle/>
                    <a:p>
                      <a:pPr algn="ctr"/>
                      <a:r>
                        <a:rPr lang="en-US" sz="2200" b="1" dirty="0" smtClean="0"/>
                        <a:t>0</a:t>
                      </a:r>
                      <a:endParaRPr lang="en-IN" sz="2200" b="1" dirty="0">
                        <a:solidFill>
                          <a:srgbClr val="002060"/>
                        </a:solidFill>
                        <a:latin typeface="Book Antiqua" pitchFamily="18" charset="0"/>
                      </a:endParaRPr>
                    </a:p>
                  </a:txBody>
                  <a:tcPr marL="96779" marR="96779" marT="48394" marB="48394" anchor="ctr"/>
                </a:tc>
              </a:tr>
              <a:tr h="416765">
                <a:tc>
                  <a:txBody>
                    <a:bodyPr/>
                    <a:lstStyle/>
                    <a:p>
                      <a:pPr algn="ctr"/>
                      <a:r>
                        <a:rPr lang="en-US" sz="2200" b="1" dirty="0" smtClean="0"/>
                        <a:t>F</a:t>
                      </a:r>
                      <a:endParaRPr lang="en-IN" sz="2200" b="1" dirty="0">
                        <a:solidFill>
                          <a:srgbClr val="002060"/>
                        </a:solidFill>
                        <a:latin typeface="Book Antiqua" pitchFamily="18" charset="0"/>
                      </a:endParaRPr>
                    </a:p>
                  </a:txBody>
                  <a:tcPr marL="96779" marR="96779" marT="48394" marB="48394" anchor="ctr"/>
                </a:tc>
                <a:tc>
                  <a:txBody>
                    <a:bodyPr/>
                    <a:lstStyle/>
                    <a:p>
                      <a:pPr algn="ctr"/>
                      <a:r>
                        <a:rPr lang="en-US" sz="2200" b="1" dirty="0" smtClean="0"/>
                        <a:t>Poor/Fail</a:t>
                      </a:r>
                      <a:endParaRPr lang="en-IN" sz="2200" b="1" dirty="0">
                        <a:solidFill>
                          <a:srgbClr val="002060"/>
                        </a:solidFill>
                        <a:latin typeface="Book Antiqua" pitchFamily="18" charset="0"/>
                      </a:endParaRPr>
                    </a:p>
                  </a:txBody>
                  <a:tcPr marL="96779" marR="96779" marT="48394" marB="48394" anchor="ctr"/>
                </a:tc>
                <a:tc>
                  <a:txBody>
                    <a:bodyPr/>
                    <a:lstStyle/>
                    <a:p>
                      <a:pPr algn="ctr"/>
                      <a:r>
                        <a:rPr lang="en-US" sz="2200" b="1" dirty="0" smtClean="0"/>
                        <a:t>0</a:t>
                      </a:r>
                      <a:endParaRPr lang="en-IN" sz="2200" b="1" dirty="0">
                        <a:solidFill>
                          <a:srgbClr val="002060"/>
                        </a:solidFill>
                        <a:latin typeface="Book Antiqua" pitchFamily="18" charset="0"/>
                      </a:endParaRPr>
                    </a:p>
                  </a:txBody>
                  <a:tcPr marL="96779" marR="96779" marT="48394" marB="48394" anchor="ctr"/>
                </a:tc>
              </a:tr>
              <a:tr h="499139">
                <a:tc>
                  <a:txBody>
                    <a:bodyPr/>
                    <a:lstStyle/>
                    <a:p>
                      <a:pPr algn="ctr"/>
                      <a:r>
                        <a:rPr lang="en-US" sz="2200" b="1" dirty="0" smtClean="0"/>
                        <a:t>I</a:t>
                      </a:r>
                      <a:endParaRPr lang="en-IN" sz="2200" b="1" dirty="0">
                        <a:solidFill>
                          <a:srgbClr val="002060"/>
                        </a:solidFill>
                        <a:latin typeface="Book Antiqua" pitchFamily="18" charset="0"/>
                      </a:endParaRPr>
                    </a:p>
                  </a:txBody>
                  <a:tcPr marL="96779" marR="96779" marT="48394" marB="48394" anchor="ctr"/>
                </a:tc>
                <a:tc>
                  <a:txBody>
                    <a:bodyPr/>
                    <a:lstStyle/>
                    <a:p>
                      <a:pPr algn="ctr"/>
                      <a:r>
                        <a:rPr lang="en-US" sz="2200" b="1" dirty="0" smtClean="0"/>
                        <a:t>Incomplete/Detained</a:t>
                      </a:r>
                      <a:endParaRPr lang="en-IN" sz="2200" b="1" dirty="0">
                        <a:solidFill>
                          <a:srgbClr val="002060"/>
                        </a:solidFill>
                        <a:latin typeface="Book Antiqua" pitchFamily="18" charset="0"/>
                      </a:endParaRPr>
                    </a:p>
                  </a:txBody>
                  <a:tcPr marL="96779" marR="96779" marT="48394" marB="48394" anchor="ctr"/>
                </a:tc>
                <a:tc>
                  <a:txBody>
                    <a:bodyPr/>
                    <a:lstStyle/>
                    <a:p>
                      <a:pPr algn="ctr"/>
                      <a:r>
                        <a:rPr lang="en-US" sz="2200" b="1" dirty="0" smtClean="0"/>
                        <a:t>0</a:t>
                      </a:r>
                      <a:endParaRPr lang="en-IN" sz="2200" b="1" dirty="0">
                        <a:solidFill>
                          <a:srgbClr val="002060"/>
                        </a:solidFill>
                        <a:latin typeface="Book Antiqua" pitchFamily="18" charset="0"/>
                      </a:endParaRPr>
                    </a:p>
                  </a:txBody>
                  <a:tcPr marL="96779" marR="96779" marT="48394" marB="48394" anchor="ctr"/>
                </a:tc>
              </a:tr>
            </a:tbl>
          </a:graphicData>
        </a:graphic>
      </p:graphicFrame>
      <p:sp>
        <p:nvSpPr>
          <p:cNvPr id="3" name="Slide Number Placeholder 2"/>
          <p:cNvSpPr>
            <a:spLocks noGrp="1"/>
          </p:cNvSpPr>
          <p:nvPr>
            <p:ph type="sldNum" sz="quarter" idx="12"/>
          </p:nvPr>
        </p:nvSpPr>
        <p:spPr/>
        <p:txBody>
          <a:bodyPr/>
          <a:lstStyle/>
          <a:p>
            <a:pPr>
              <a:defRPr/>
            </a:pPr>
            <a:fld id="{F828D663-6629-471D-A3C4-B430D6639093}" type="slidenum">
              <a:rPr lang="en-US" smtClean="0"/>
              <a:pPr>
                <a:defRPr/>
              </a:pPr>
              <a:t>42</a:t>
            </a:fld>
            <a:endParaRPr lang="en-US"/>
          </a:p>
        </p:txBody>
      </p:sp>
      <p:pic>
        <p:nvPicPr>
          <p:cNvPr id="6" name="Picture 2" descr="C:\Users\CU\Downloads\Logo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cs typeface="Times New Roman" pitchFamily="18" charset="0"/>
              </a:rPr>
              <a:t>GRADE POINT SYSTEM </a:t>
            </a:r>
          </a:p>
        </p:txBody>
      </p:sp>
      <p:sp>
        <p:nvSpPr>
          <p:cNvPr id="9" name="Rectangle 8"/>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Box 9"/>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1" name="TextBox 10"/>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17265436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5" descr="Picture1.jpg"/>
          <p:cNvPicPr>
            <a:picLocks noChangeAspect="1"/>
          </p:cNvPicPr>
          <p:nvPr/>
        </p:nvPicPr>
        <p:blipFill>
          <a:blip r:embed="rId2" cstate="print"/>
          <a:srcRect/>
          <a:stretch>
            <a:fillRect/>
          </a:stretch>
        </p:blipFill>
        <p:spPr bwMode="auto">
          <a:xfrm>
            <a:off x="2447925" y="1600202"/>
            <a:ext cx="7620000" cy="4410075"/>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B2E13C7F-3489-41A5-AE0C-1AF2F2F5F84F}" type="slidenum">
              <a:rPr lang="en-IN" smtClean="0"/>
              <a:pPr/>
              <a:t>43</a:t>
            </a:fld>
            <a:endParaRPr lang="en-IN"/>
          </a:p>
        </p:txBody>
      </p:sp>
      <p:pic>
        <p:nvPicPr>
          <p:cNvPr id="6" name="Picture 2" descr="C:\Users\CU\Downloads\Logo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cs typeface="Times New Roman" pitchFamily="18" charset="0"/>
              </a:rPr>
              <a:t>AWARDING OF GRADES</a:t>
            </a:r>
          </a:p>
        </p:txBody>
      </p:sp>
      <p:sp>
        <p:nvSpPr>
          <p:cNvPr id="8" name="Rectangle 7"/>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TextBox 8"/>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0" name="TextBox 9"/>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
        <p:nvSpPr>
          <p:cNvPr id="12" name="Rectangle 11"/>
          <p:cNvSpPr/>
          <p:nvPr/>
        </p:nvSpPr>
        <p:spPr>
          <a:xfrm>
            <a:off x="3457578" y="3557596"/>
            <a:ext cx="671513" cy="485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smtClean="0">
                <a:solidFill>
                  <a:schemeClr val="tx1"/>
                </a:solidFill>
              </a:rPr>
              <a:t>P</a:t>
            </a:r>
            <a:endParaRPr lang="en-IN" sz="2000" b="1" dirty="0">
              <a:solidFill>
                <a:schemeClr val="tx1"/>
              </a:solidFill>
            </a:endParaRPr>
          </a:p>
        </p:txBody>
      </p:sp>
      <p:sp>
        <p:nvSpPr>
          <p:cNvPr id="13" name="Rectangle 12"/>
          <p:cNvSpPr/>
          <p:nvPr/>
        </p:nvSpPr>
        <p:spPr>
          <a:xfrm>
            <a:off x="9239251" y="4476751"/>
            <a:ext cx="414337" cy="376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chemeClr val="tx1"/>
                </a:solidFill>
              </a:rPr>
              <a:t>O</a:t>
            </a:r>
            <a:endParaRPr lang="en-IN" b="1" dirty="0">
              <a:solidFill>
                <a:schemeClr val="tx1"/>
              </a:solidFill>
            </a:endParaRPr>
          </a:p>
        </p:txBody>
      </p:sp>
    </p:spTree>
    <p:extLst>
      <p:ext uri="{BB962C8B-B14F-4D97-AF65-F5344CB8AC3E}">
        <p14:creationId xmlns:p14="http://schemas.microsoft.com/office/powerpoint/2010/main" val="12142967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760791" y="1392443"/>
            <a:ext cx="9305225" cy="4824207"/>
          </a:xfrm>
          <a:prstGeom prst="rect">
            <a:avLst/>
          </a:prstGeom>
        </p:spPr>
        <p:txBody>
          <a:bodyPr/>
          <a:lstStyle/>
          <a:p>
            <a:pPr marL="465138" indent="-465138" algn="just">
              <a:spcBef>
                <a:spcPts val="200"/>
              </a:spcBef>
              <a:spcAft>
                <a:spcPts val="200"/>
              </a:spcAft>
              <a:buFont typeface="Wingdings" pitchFamily="2" charset="2"/>
              <a:buChar char="v"/>
              <a:defRPr/>
            </a:pPr>
            <a:r>
              <a:rPr lang="en-US" sz="2200" dirty="0"/>
              <a:t>Grading is done through a software without any manual intervention &amp; subjectivity subject to the conditions :</a:t>
            </a:r>
          </a:p>
          <a:p>
            <a:pPr marL="914400" lvl="1" indent="-449263" algn="just">
              <a:spcBef>
                <a:spcPts val="200"/>
              </a:spcBef>
              <a:spcAft>
                <a:spcPts val="200"/>
              </a:spcAft>
              <a:buFont typeface="Wingdings" pitchFamily="2" charset="2"/>
              <a:buChar char="ü"/>
              <a:defRPr/>
            </a:pPr>
            <a:r>
              <a:rPr lang="en-US" sz="2200" dirty="0"/>
              <a:t>A student getting 50% or more than the highest scored marks shall not get ‘F’ grade i.e. She/he will get at least </a:t>
            </a:r>
            <a:r>
              <a:rPr lang="en-US" sz="2200" dirty="0" smtClean="0"/>
              <a:t>‘P’ </a:t>
            </a:r>
            <a:r>
              <a:rPr lang="en-US" sz="2200" dirty="0"/>
              <a:t>grade.</a:t>
            </a:r>
          </a:p>
          <a:p>
            <a:pPr marL="914400" lvl="1" indent="-449263" algn="just">
              <a:spcBef>
                <a:spcPts val="200"/>
              </a:spcBef>
              <a:spcAft>
                <a:spcPts val="200"/>
              </a:spcAft>
              <a:buFont typeface="Wingdings" pitchFamily="2" charset="2"/>
              <a:buChar char="ü"/>
              <a:defRPr/>
            </a:pPr>
            <a:r>
              <a:rPr lang="en-US" sz="2200" dirty="0"/>
              <a:t>A student getting less than 35% of the highest scored marks shall get ‘F’ grade</a:t>
            </a:r>
          </a:p>
          <a:p>
            <a:pPr marL="465138" indent="-465138" algn="just">
              <a:lnSpc>
                <a:spcPct val="120000"/>
              </a:lnSpc>
              <a:spcBef>
                <a:spcPts val="200"/>
              </a:spcBef>
              <a:spcAft>
                <a:spcPts val="200"/>
              </a:spcAft>
              <a:buFont typeface="Wingdings" pitchFamily="2" charset="2"/>
              <a:buChar char="v"/>
              <a:defRPr/>
            </a:pPr>
            <a:r>
              <a:rPr lang="en-US" sz="2200" dirty="0"/>
              <a:t>For promotion from 1st year to 2nd year Student should have: </a:t>
            </a:r>
          </a:p>
          <a:p>
            <a:pPr marL="465138" indent="-465138" algn="just">
              <a:lnSpc>
                <a:spcPct val="120000"/>
              </a:lnSpc>
              <a:spcBef>
                <a:spcPts val="200"/>
              </a:spcBef>
              <a:spcAft>
                <a:spcPts val="200"/>
              </a:spcAft>
              <a:buFont typeface="Wingdings" pitchFamily="2" charset="2"/>
              <a:buChar char="v"/>
              <a:defRPr/>
            </a:pPr>
            <a:r>
              <a:rPr lang="en-US" sz="2200" dirty="0"/>
              <a:t>Minimum grade point 3.50 for UG &amp; 4.00 for PG or  earned at least 40% of the credits offered</a:t>
            </a:r>
          </a:p>
          <a:p>
            <a:pPr marL="465138" indent="-465138" algn="just">
              <a:lnSpc>
                <a:spcPct val="120000"/>
              </a:lnSpc>
              <a:spcBef>
                <a:spcPts val="200"/>
              </a:spcBef>
              <a:spcAft>
                <a:spcPts val="200"/>
              </a:spcAft>
              <a:buFont typeface="Wingdings" pitchFamily="2" charset="2"/>
              <a:buChar char="v"/>
              <a:defRPr/>
            </a:pPr>
            <a:r>
              <a:rPr lang="en-US" sz="2200" dirty="0"/>
              <a:t>For promotion to 3rd year the minimum CGPA  required is 4.00 or earning 40% of credits offered during </a:t>
            </a:r>
            <a:r>
              <a:rPr lang="en-US" sz="2200" dirty="0" err="1" smtClean="0"/>
              <a:t>I</a:t>
            </a:r>
            <a:r>
              <a:rPr lang="en-US" sz="2400" dirty="0" err="1" smtClean="0"/>
              <a:t>st</a:t>
            </a:r>
            <a:r>
              <a:rPr lang="en-US" sz="2200" dirty="0" smtClean="0"/>
              <a:t> </a:t>
            </a:r>
            <a:r>
              <a:rPr lang="en-US" sz="2200" dirty="0"/>
              <a:t>and </a:t>
            </a:r>
            <a:r>
              <a:rPr lang="en-US" sz="2200" dirty="0" err="1"/>
              <a:t>IInd</a:t>
            </a:r>
            <a:r>
              <a:rPr lang="en-US" sz="2200" dirty="0"/>
              <a:t> year for UG. </a:t>
            </a:r>
          </a:p>
          <a:p>
            <a:pPr marL="465138" indent="-465138" algn="just">
              <a:lnSpc>
                <a:spcPct val="120000"/>
              </a:lnSpc>
              <a:spcBef>
                <a:spcPts val="200"/>
              </a:spcBef>
              <a:spcAft>
                <a:spcPts val="200"/>
              </a:spcAft>
              <a:buFont typeface="Wingdings" pitchFamily="2" charset="2"/>
              <a:buChar char="v"/>
              <a:defRPr/>
            </a:pPr>
            <a:r>
              <a:rPr lang="en-US" sz="2200" dirty="0"/>
              <a:t>For award of degree minimum CGPA required is 4.50 for UG &amp; 5.00 for PG.</a:t>
            </a:r>
          </a:p>
        </p:txBody>
      </p:sp>
      <p:sp>
        <p:nvSpPr>
          <p:cNvPr id="3" name="Slide Number Placeholder 2"/>
          <p:cNvSpPr>
            <a:spLocks noGrp="1"/>
          </p:cNvSpPr>
          <p:nvPr>
            <p:ph type="sldNum" sz="quarter" idx="12"/>
          </p:nvPr>
        </p:nvSpPr>
        <p:spPr/>
        <p:txBody>
          <a:bodyPr/>
          <a:lstStyle/>
          <a:p>
            <a:fld id="{B2E13C7F-3489-41A5-AE0C-1AF2F2F5F84F}" type="slidenum">
              <a:rPr lang="en-IN" smtClean="0"/>
              <a:pPr/>
              <a:t>44</a:t>
            </a:fld>
            <a:endParaRPr lang="en-IN"/>
          </a:p>
        </p:txBody>
      </p:sp>
      <p:pic>
        <p:nvPicPr>
          <p:cNvPr id="5" name="Picture 2" descr="C:\Users\CU\Downloads\Logo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cs typeface="Times New Roman" pitchFamily="18" charset="0"/>
              </a:rPr>
              <a:t>PROMOTION TO NEXT YEAR</a:t>
            </a:r>
            <a:endParaRPr lang="en-US" sz="3200" b="1" dirty="0">
              <a:solidFill>
                <a:schemeClr val="bg1"/>
              </a:solidFill>
              <a:cs typeface="Times New Roman" pitchFamily="18" charset="0"/>
            </a:endParaRPr>
          </a:p>
        </p:txBody>
      </p:sp>
      <p:sp>
        <p:nvSpPr>
          <p:cNvPr id="8" name="Rectangle 7"/>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TextBox 8"/>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0" name="TextBox 9"/>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14363749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2179330" y="1752751"/>
            <a:ext cx="8208853" cy="3889375"/>
          </a:xfrm>
          <a:prstGeom prst="rect">
            <a:avLst/>
          </a:prstGeom>
          <a:noFill/>
          <a:ln w="9525">
            <a:noFill/>
            <a:miter lim="800000"/>
            <a:headEnd/>
            <a:tailEnd/>
          </a:ln>
        </p:spPr>
        <p:txBody>
          <a:bodyPr/>
          <a:lstStyle/>
          <a:p>
            <a:pPr marL="342900" indent="-342900" algn="just" eaLnBrk="1" hangingPunct="1">
              <a:spcBef>
                <a:spcPts val="600"/>
              </a:spcBef>
              <a:spcAft>
                <a:spcPts val="600"/>
              </a:spcAft>
              <a:buFont typeface="Arial" pitchFamily="34" charset="0"/>
              <a:buChar char="•"/>
            </a:pPr>
            <a:r>
              <a:rPr lang="en-US" sz="2000" dirty="0"/>
              <a:t>Chandigarh University (CU) is envisioned to be the fountainhead of new ideas, innovation in technology and science and with its general goal to create an ambience in which new ideas, research and scholarship flourish from which the leaders and innovators of tomorrow emerge. </a:t>
            </a:r>
            <a:endParaRPr lang="en-US" sz="2000" dirty="0" smtClean="0"/>
          </a:p>
          <a:p>
            <a:pPr marL="342900" indent="-342900" algn="just" eaLnBrk="1" hangingPunct="1">
              <a:spcBef>
                <a:spcPts val="600"/>
              </a:spcBef>
              <a:spcAft>
                <a:spcPts val="600"/>
              </a:spcAft>
              <a:buFont typeface="Arial" pitchFamily="34" charset="0"/>
              <a:buChar char="•"/>
            </a:pPr>
            <a:r>
              <a:rPr lang="en-US" sz="2000" dirty="0" smtClean="0"/>
              <a:t>For promotion of research a provision of Rs. 35 Million have been made in the annual budget of the University.</a:t>
            </a:r>
            <a:endParaRPr lang="en-US" sz="2000" dirty="0"/>
          </a:p>
          <a:p>
            <a:pPr marL="342900" indent="-342900" algn="just" eaLnBrk="1" hangingPunct="1">
              <a:spcBef>
                <a:spcPts val="600"/>
              </a:spcBef>
              <a:spcAft>
                <a:spcPts val="600"/>
              </a:spcAft>
              <a:buFont typeface="Arial" pitchFamily="34" charset="0"/>
              <a:buChar char="•"/>
            </a:pPr>
            <a:r>
              <a:rPr lang="en-US" sz="2000" dirty="0"/>
              <a:t>To coordinate with industries, administer the policies related to research &amp; consultancy services, and maintain the relevant documents, Chandigarh University has set up </a:t>
            </a:r>
            <a:r>
              <a:rPr lang="en-US" sz="2000" b="1" dirty="0"/>
              <a:t>University Centre for Research &amp; Development</a:t>
            </a:r>
            <a:r>
              <a:rPr lang="en-US" sz="2000" dirty="0"/>
              <a:t> (UCRD). </a:t>
            </a:r>
            <a:endParaRPr lang="en-US" sz="2000" dirty="0" smtClean="0"/>
          </a:p>
          <a:p>
            <a:pPr marL="342900" indent="-342900" algn="just" eaLnBrk="1" hangingPunct="1">
              <a:spcBef>
                <a:spcPts val="600"/>
              </a:spcBef>
              <a:spcAft>
                <a:spcPts val="600"/>
              </a:spcAft>
              <a:buFont typeface="Arial" pitchFamily="34" charset="0"/>
              <a:buChar char="•"/>
            </a:pPr>
            <a:endParaRPr lang="en-US" sz="2000" dirty="0"/>
          </a:p>
        </p:txBody>
      </p:sp>
      <p:sp>
        <p:nvSpPr>
          <p:cNvPr id="2" name="Slide Number Placeholder 1"/>
          <p:cNvSpPr>
            <a:spLocks noGrp="1"/>
          </p:cNvSpPr>
          <p:nvPr>
            <p:ph type="sldNum" sz="quarter" idx="12"/>
          </p:nvPr>
        </p:nvSpPr>
        <p:spPr/>
        <p:txBody>
          <a:bodyPr/>
          <a:lstStyle/>
          <a:p>
            <a:fld id="{B2E13C7F-3489-41A5-AE0C-1AF2F2F5F84F}" type="slidenum">
              <a:rPr lang="en-IN" smtClean="0"/>
              <a:pPr/>
              <a:t>45</a:t>
            </a:fld>
            <a:endParaRPr lang="en-IN"/>
          </a:p>
        </p:txBody>
      </p:sp>
      <p:pic>
        <p:nvPicPr>
          <p:cNvPr id="7" name="Picture 2" descr="C:\Users\CU\Downloads\Logo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UNIVERSITY CENTRE FOR RESEARCH &amp; DEVELOPMENT</a:t>
            </a:r>
            <a:endParaRPr lang="en-US" sz="3200" dirty="0">
              <a:solidFill>
                <a:schemeClr val="bg1"/>
              </a:solidFill>
            </a:endParaRPr>
          </a:p>
        </p:txBody>
      </p:sp>
      <p:sp>
        <p:nvSpPr>
          <p:cNvPr id="9" name="Rectangle 8"/>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Box 9"/>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1" name="TextBox 10"/>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41861434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2E13C7F-3489-41A5-AE0C-1AF2F2F5F84F}" type="slidenum">
              <a:rPr lang="en-IN" smtClean="0"/>
              <a:pPr/>
              <a:t>46</a:t>
            </a:fld>
            <a:endParaRPr lang="en-IN"/>
          </a:p>
        </p:txBody>
      </p:sp>
      <p:pic>
        <p:nvPicPr>
          <p:cNvPr id="7" name="Picture 2" descr="C:\Users\CU\Downloads\Logo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UNIVERSITY CENTRE FOR RESEARCH &amp; DEVELOPMENT</a:t>
            </a:r>
            <a:endParaRPr lang="en-US" sz="3200" dirty="0">
              <a:solidFill>
                <a:schemeClr val="bg1"/>
              </a:solidFill>
            </a:endParaRPr>
          </a:p>
        </p:txBody>
      </p:sp>
      <p:sp>
        <p:nvSpPr>
          <p:cNvPr id="9" name="Rectangle 8"/>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Box 9"/>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1" name="TextBox 10"/>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
        <p:nvSpPr>
          <p:cNvPr id="3" name="Rectangle 2"/>
          <p:cNvSpPr/>
          <p:nvPr/>
        </p:nvSpPr>
        <p:spPr>
          <a:xfrm>
            <a:off x="1609056" y="1761972"/>
            <a:ext cx="9608695" cy="3610989"/>
          </a:xfrm>
          <a:prstGeom prst="rect">
            <a:avLst/>
          </a:prstGeom>
        </p:spPr>
        <p:txBody>
          <a:bodyPr wrap="square">
            <a:spAutoFit/>
          </a:bodyPr>
          <a:lstStyle/>
          <a:p>
            <a:pPr marL="285750" indent="-285750" algn="just">
              <a:lnSpc>
                <a:spcPct val="115000"/>
              </a:lnSpc>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The University has established an Intellectual Property Right (IPR) Cell headed by Dean Research in 2014 and within 6 months of establishment; it was able to </a:t>
            </a:r>
            <a:r>
              <a:rPr lang="en-US" sz="2000" b="1" dirty="0">
                <a:latin typeface="Calibri" panose="020F0502020204030204" pitchFamily="34" charset="0"/>
                <a:ea typeface="Calibri" panose="020F0502020204030204" pitchFamily="34" charset="0"/>
                <a:cs typeface="Times New Roman" panose="02020603050405020304" pitchFamily="18" charset="0"/>
              </a:rPr>
              <a:t>file 08 patents and 02 Trademarks</a:t>
            </a:r>
            <a:r>
              <a:rPr lang="en-US" sz="2000" dirty="0">
                <a:latin typeface="Calibri" panose="020F0502020204030204" pitchFamily="34" charset="0"/>
                <a:ea typeface="Calibri" panose="020F0502020204030204" pitchFamily="34" charset="0"/>
                <a:cs typeface="Times New Roman" panose="02020603050405020304" pitchFamily="18" charset="0"/>
              </a:rPr>
              <a:t>. In the current year 03 Centre of Excellence (COE) are planned each for Department of Mechanical, Electronics &amp; Communication and Computer Science &amp; Engineering. </a:t>
            </a:r>
            <a:endParaRPr lang="en-US" sz="2000" dirty="0" smtClean="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15000"/>
              </a:lnSpc>
              <a:buFont typeface="Arial" panose="020B0604020202020204" pitchFamily="34" charset="0"/>
              <a:buChar char="•"/>
            </a:pPr>
            <a:r>
              <a:rPr lang="en-US" sz="2000" dirty="0" smtClean="0">
                <a:latin typeface="Calibri" panose="020F0502020204030204" pitchFamily="34" charset="0"/>
                <a:ea typeface="Calibri" panose="020F0502020204030204" pitchFamily="34" charset="0"/>
                <a:cs typeface="Times New Roman" panose="02020603050405020304" pitchFamily="18" charset="0"/>
              </a:rPr>
              <a:t>In </a:t>
            </a:r>
            <a:r>
              <a:rPr lang="en-US" sz="2000" dirty="0">
                <a:latin typeface="Calibri" panose="020F0502020204030204" pitchFamily="34" charset="0"/>
                <a:ea typeface="Calibri" panose="020F0502020204030204" pitchFamily="34" charset="0"/>
                <a:cs typeface="Times New Roman" panose="02020603050405020304" pitchFamily="18" charset="0"/>
              </a:rPr>
              <a:t>addition to COE, all the departments of the University will also establish Centre of Research (COR) on the thrust areas. It is very gratifying that funding from Department of Science and Technology for various events has started</a:t>
            </a:r>
            <a:r>
              <a:rPr lang="en-US" sz="2000" dirty="0" smtClean="0">
                <a:latin typeface="Calibri" panose="020F0502020204030204" pitchFamily="34" charset="0"/>
                <a:ea typeface="Calibri" panose="020F0502020204030204" pitchFamily="34" charset="0"/>
                <a:cs typeface="Times New Roman" panose="02020603050405020304" pitchFamily="18" charset="0"/>
              </a:rPr>
              <a:t>.</a:t>
            </a:r>
          </a:p>
          <a:p>
            <a:pPr marL="285750" indent="-285750" algn="just">
              <a:lnSpc>
                <a:spcPct val="115000"/>
              </a:lnSpc>
              <a:buFont typeface="Arial" panose="020B0604020202020204" pitchFamily="34" charset="0"/>
              <a:buChar char="•"/>
            </a:pPr>
            <a:r>
              <a:rPr lang="en-US" sz="2000" dirty="0" smtClean="0">
                <a:latin typeface="Calibri" panose="020F0502020204030204" pitchFamily="34" charset="0"/>
                <a:ea typeface="Calibri" panose="020F0502020204030204" pitchFamily="34" charset="0"/>
                <a:cs typeface="Times New Roman" panose="02020603050405020304" pitchFamily="18" charset="0"/>
              </a:rPr>
              <a:t> </a:t>
            </a:r>
            <a:r>
              <a:rPr lang="en-US" sz="2000" dirty="0">
                <a:latin typeface="Calibri" panose="020F0502020204030204" pitchFamily="34" charset="0"/>
                <a:ea typeface="Calibri" panose="020F0502020204030204" pitchFamily="34" charset="0"/>
                <a:cs typeface="Times New Roman" panose="02020603050405020304" pitchFamily="18" charset="0"/>
              </a:rPr>
              <a:t>Another new development for the University has been the formation of a partnership between the CU, International Universities and local research organizations.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05723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2E13C7F-3489-41A5-AE0C-1AF2F2F5F84F}" type="slidenum">
              <a:rPr lang="en-IN" smtClean="0"/>
              <a:pPr/>
              <a:t>47</a:t>
            </a:fld>
            <a:endParaRPr lang="en-IN"/>
          </a:p>
        </p:txBody>
      </p:sp>
      <p:pic>
        <p:nvPicPr>
          <p:cNvPr id="7" name="Picture 2" descr="C:\Users\CU\Downloads\Logo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UNIVERSITY CENTRE FOR RESEARCH &amp; DEVELOPMENT</a:t>
            </a:r>
            <a:endParaRPr lang="en-US" sz="3200" dirty="0">
              <a:solidFill>
                <a:schemeClr val="bg1"/>
              </a:solidFill>
            </a:endParaRPr>
          </a:p>
        </p:txBody>
      </p:sp>
      <p:sp>
        <p:nvSpPr>
          <p:cNvPr id="9" name="Rectangle 8"/>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Box 9"/>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1" name="TextBox 10"/>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graphicFrame>
        <p:nvGraphicFramePr>
          <p:cNvPr id="12" name="Chart 11"/>
          <p:cNvGraphicFramePr/>
          <p:nvPr>
            <p:extLst>
              <p:ext uri="{D42A27DB-BD31-4B8C-83A1-F6EECF244321}">
                <p14:modId xmlns:p14="http://schemas.microsoft.com/office/powerpoint/2010/main" val="1284172232"/>
              </p:ext>
            </p:extLst>
          </p:nvPr>
        </p:nvGraphicFramePr>
        <p:xfrm>
          <a:off x="2728198" y="1231145"/>
          <a:ext cx="9263933" cy="5187117"/>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1254403" y="4583600"/>
            <a:ext cx="3671341" cy="1260345"/>
          </a:xfrm>
          <a:prstGeom prst="rect">
            <a:avLst/>
          </a:prstGeom>
          <a:ln>
            <a:solidFill>
              <a:srgbClr val="C00000"/>
            </a:solidFill>
          </a:ln>
        </p:spPr>
        <p:txBody>
          <a:bodyPr wrap="square">
            <a:spAutoFit/>
          </a:bodyPr>
          <a:lstStyle/>
          <a:p>
            <a:pPr algn="ctr">
              <a:lnSpc>
                <a:spcPct val="115000"/>
              </a:lnSpc>
            </a:pPr>
            <a:r>
              <a:rPr lang="en-US" sz="2200" b="1" dirty="0">
                <a:ea typeface="Calibri" panose="020F0502020204030204" pitchFamily="34" charset="0"/>
                <a:cs typeface="Times New Roman" panose="02020603050405020304" pitchFamily="18" charset="0"/>
              </a:rPr>
              <a:t>PUBLICATIONS IN INTERNATIONAL &amp; NATIONAL JOURNALS</a:t>
            </a:r>
            <a:endParaRPr lang="en-US" sz="2200" dirty="0">
              <a:effectLst/>
              <a:ea typeface="Calibri" panose="020F0502020204030204" pitchFamily="34" charset="0"/>
              <a:cs typeface="Times New Roman" panose="02020603050405020304" pitchFamily="18" charset="0"/>
            </a:endParaRPr>
          </a:p>
        </p:txBody>
      </p:sp>
      <p:sp>
        <p:nvSpPr>
          <p:cNvPr id="4" name="Rectangle 3"/>
          <p:cNvSpPr/>
          <p:nvPr/>
        </p:nvSpPr>
        <p:spPr>
          <a:xfrm>
            <a:off x="1419294" y="2781901"/>
            <a:ext cx="3341558" cy="1366528"/>
          </a:xfrm>
          <a:prstGeom prst="rect">
            <a:avLst/>
          </a:prstGeom>
          <a:ln>
            <a:solidFill>
              <a:srgbClr val="C00000"/>
            </a:solidFill>
          </a:ln>
        </p:spPr>
        <p:txBody>
          <a:bodyPr wrap="square">
            <a:spAutoFit/>
          </a:bodyPr>
          <a:lstStyle/>
          <a:p>
            <a:pPr algn="just">
              <a:lnSpc>
                <a:spcPct val="115000"/>
              </a:lnSpc>
            </a:pPr>
            <a:r>
              <a:rPr lang="en-US" dirty="0">
                <a:latin typeface="Calibri" panose="020F0502020204030204" pitchFamily="34" charset="0"/>
                <a:ea typeface="Calibri" panose="020F0502020204030204" pitchFamily="34" charset="0"/>
                <a:cs typeface="Times New Roman" panose="02020603050405020304" pitchFamily="18" charset="0"/>
              </a:rPr>
              <a:t>The various departments of university has </a:t>
            </a:r>
            <a:r>
              <a:rPr lang="en-US" b="1" dirty="0">
                <a:latin typeface="Calibri" panose="020F0502020204030204" pitchFamily="34" charset="0"/>
                <a:ea typeface="Calibri" panose="020F0502020204030204" pitchFamily="34" charset="0"/>
                <a:cs typeface="Times New Roman" panose="02020603050405020304" pitchFamily="18" charset="0"/>
              </a:rPr>
              <a:t>publish around 493 research </a:t>
            </a:r>
            <a:r>
              <a:rPr lang="en-US" b="1" dirty="0" smtClean="0">
                <a:latin typeface="Calibri" panose="020F0502020204030204" pitchFamily="34" charset="0"/>
                <a:ea typeface="Calibri" panose="020F0502020204030204" pitchFamily="34" charset="0"/>
                <a:cs typeface="Times New Roman" panose="02020603050405020304" pitchFamily="18" charset="0"/>
              </a:rPr>
              <a:t>papers</a:t>
            </a:r>
            <a:r>
              <a:rPr lang="en-US" dirty="0" smtClean="0">
                <a:latin typeface="Calibri" panose="020F0502020204030204" pitchFamily="34" charset="0"/>
                <a:ea typeface="Calibri" panose="020F0502020204030204" pitchFamily="34" charset="0"/>
                <a:cs typeface="Times New Roman" panose="02020603050405020304" pitchFamily="18" charset="0"/>
              </a:rPr>
              <a:t> </a:t>
            </a:r>
            <a:r>
              <a:rPr lang="en-US" b="1" dirty="0">
                <a:latin typeface="Calibri" panose="020F0502020204030204" pitchFamily="34" charset="0"/>
                <a:ea typeface="Calibri" panose="020F0502020204030204" pitchFamily="34" charset="0"/>
                <a:cs typeface="Times New Roman" panose="02020603050405020304" pitchFamily="18" charset="0"/>
              </a:rPr>
              <a:t>in the two years 2012-14.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759526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2E13C7F-3489-41A5-AE0C-1AF2F2F5F84F}" type="slidenum">
              <a:rPr lang="en-IN" smtClean="0"/>
              <a:pPr/>
              <a:t>48</a:t>
            </a:fld>
            <a:endParaRPr lang="en-IN"/>
          </a:p>
        </p:txBody>
      </p:sp>
      <p:pic>
        <p:nvPicPr>
          <p:cNvPr id="7" name="Picture 2" descr="C:\Users\CU\Downloads\Logo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UNIVERSITY CENTRE FOR RESEARCH &amp; DEVELOPMENT</a:t>
            </a:r>
            <a:endParaRPr lang="en-US" sz="3200" dirty="0">
              <a:solidFill>
                <a:schemeClr val="bg1"/>
              </a:solidFill>
            </a:endParaRPr>
          </a:p>
        </p:txBody>
      </p:sp>
      <p:sp>
        <p:nvSpPr>
          <p:cNvPr id="9" name="Rectangle 8"/>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Box 9"/>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1" name="TextBox 10"/>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graphicFrame>
        <p:nvGraphicFramePr>
          <p:cNvPr id="12" name="Chart 11"/>
          <p:cNvGraphicFramePr/>
          <p:nvPr>
            <p:extLst>
              <p:ext uri="{D42A27DB-BD31-4B8C-83A1-F6EECF244321}">
                <p14:modId xmlns:p14="http://schemas.microsoft.com/office/powerpoint/2010/main" val="3950182663"/>
              </p:ext>
            </p:extLst>
          </p:nvPr>
        </p:nvGraphicFramePr>
        <p:xfrm>
          <a:off x="1750351" y="1192388"/>
          <a:ext cx="9822055" cy="5177996"/>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5026423" y="5934383"/>
            <a:ext cx="3218445" cy="481670"/>
          </a:xfrm>
          <a:prstGeom prst="rect">
            <a:avLst/>
          </a:prstGeom>
          <a:ln>
            <a:solidFill>
              <a:srgbClr val="C00000"/>
            </a:solidFill>
          </a:ln>
        </p:spPr>
        <p:txBody>
          <a:bodyPr wrap="none">
            <a:spAutoFit/>
          </a:bodyPr>
          <a:lstStyle/>
          <a:p>
            <a:pPr algn="ctr">
              <a:lnSpc>
                <a:spcPct val="115000"/>
              </a:lnSpc>
            </a:pPr>
            <a:r>
              <a:rPr lang="en-US" sz="2200" b="1" dirty="0">
                <a:ea typeface="Calibri" panose="020F0502020204030204" pitchFamily="34" charset="0"/>
                <a:cs typeface="Times New Roman" panose="02020603050405020304" pitchFamily="18" charset="0"/>
              </a:rPr>
              <a:t>International </a:t>
            </a:r>
            <a:r>
              <a:rPr lang="en-US" sz="2200" b="1" dirty="0" smtClean="0">
                <a:ea typeface="Calibri" panose="020F0502020204030204" pitchFamily="34" charset="0"/>
                <a:cs typeface="Times New Roman" panose="02020603050405020304" pitchFamily="18" charset="0"/>
              </a:rPr>
              <a:t>Conferences</a:t>
            </a:r>
            <a:endParaRPr lang="en-US" sz="2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622838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2E13C7F-3489-41A5-AE0C-1AF2F2F5F84F}" type="slidenum">
              <a:rPr lang="en-IN" smtClean="0"/>
              <a:pPr/>
              <a:t>49</a:t>
            </a:fld>
            <a:endParaRPr lang="en-IN"/>
          </a:p>
        </p:txBody>
      </p:sp>
      <p:pic>
        <p:nvPicPr>
          <p:cNvPr id="7" name="Picture 2" descr="C:\Users\CU\Downloads\Logo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UNIVERSITY CENTRE FOR RESEARCH &amp; DEVELOPMENT</a:t>
            </a:r>
            <a:endParaRPr lang="en-US" sz="3200" dirty="0">
              <a:solidFill>
                <a:schemeClr val="bg1"/>
              </a:solidFill>
            </a:endParaRPr>
          </a:p>
        </p:txBody>
      </p:sp>
      <p:sp>
        <p:nvSpPr>
          <p:cNvPr id="9" name="Rectangle 8"/>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Box 9"/>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1" name="TextBox 10"/>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graphicFrame>
        <p:nvGraphicFramePr>
          <p:cNvPr id="12" name="Chart 11"/>
          <p:cNvGraphicFramePr/>
          <p:nvPr>
            <p:extLst>
              <p:ext uri="{D42A27DB-BD31-4B8C-83A1-F6EECF244321}">
                <p14:modId xmlns:p14="http://schemas.microsoft.com/office/powerpoint/2010/main" val="4138703699"/>
              </p:ext>
            </p:extLst>
          </p:nvPr>
        </p:nvGraphicFramePr>
        <p:xfrm>
          <a:off x="1454143" y="1322838"/>
          <a:ext cx="9283682" cy="4991257"/>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4749815" y="5945468"/>
            <a:ext cx="2692340" cy="458844"/>
          </a:xfrm>
          <a:prstGeom prst="rect">
            <a:avLst/>
          </a:prstGeom>
          <a:ln>
            <a:solidFill>
              <a:srgbClr val="C00000"/>
            </a:solidFill>
          </a:ln>
        </p:spPr>
        <p:txBody>
          <a:bodyPr wrap="none">
            <a:spAutoFit/>
          </a:bodyPr>
          <a:lstStyle/>
          <a:p>
            <a:pPr algn="ctr">
              <a:lnSpc>
                <a:spcPct val="115000"/>
              </a:lnSpc>
            </a:pPr>
            <a:r>
              <a:rPr lang="en-US" sz="2200" b="1" dirty="0">
                <a:ea typeface="Calibri" panose="020F0502020204030204" pitchFamily="34" charset="0"/>
                <a:cs typeface="Times New Roman" panose="02020603050405020304" pitchFamily="18" charset="0"/>
              </a:rPr>
              <a:t>National </a:t>
            </a:r>
            <a:r>
              <a:rPr lang="en-US" sz="2200" b="1" dirty="0" smtClean="0">
                <a:ea typeface="Calibri" panose="020F0502020204030204" pitchFamily="34" charset="0"/>
                <a:cs typeface="Times New Roman" panose="02020603050405020304" pitchFamily="18" charset="0"/>
              </a:rPr>
              <a:t>Conferences</a:t>
            </a:r>
            <a:endParaRPr lang="en-US" sz="2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78220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643042" y="1464582"/>
            <a:ext cx="9479660" cy="4891768"/>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marL="342900" lvl="0" indent="-342900" algn="just">
              <a:buFont typeface="Arial" panose="020B0604020202020204" pitchFamily="34" charset="0"/>
              <a:buChar char="•"/>
            </a:pPr>
            <a:r>
              <a:rPr lang="en-US" sz="2400" b="1" dirty="0">
                <a:solidFill>
                  <a:schemeClr val="tx1"/>
                </a:solidFill>
                <a:latin typeface="+mn-lt"/>
              </a:rPr>
              <a:t>We, at Chandigarh University are committed to inculcate the traits of Critical Analysis, Creative Thinking and Communication Skills for developing a high quality, well groomed professional manpower, possessing multifaceted personality, respect for professional &amp; social ethics, national values and the spirit of human emancipation. </a:t>
            </a:r>
            <a:endParaRPr lang="en-US" sz="2400" b="1" dirty="0" smtClean="0">
              <a:solidFill>
                <a:schemeClr val="tx1"/>
              </a:solidFill>
              <a:latin typeface="+mn-lt"/>
            </a:endParaRPr>
          </a:p>
          <a:p>
            <a:pPr marL="342900" lvl="0" indent="-342900" algn="just">
              <a:buFont typeface="Arial" panose="020B0604020202020204" pitchFamily="34" charset="0"/>
              <a:buChar char="•"/>
            </a:pPr>
            <a:endParaRPr lang="en-US" sz="2400" b="1" dirty="0">
              <a:solidFill>
                <a:schemeClr val="tx1"/>
              </a:solidFill>
              <a:latin typeface="+mn-lt"/>
            </a:endParaRPr>
          </a:p>
          <a:p>
            <a:pPr marL="342900" lvl="0" indent="-342900" algn="just">
              <a:buFont typeface="Arial" panose="020B0604020202020204" pitchFamily="34" charset="0"/>
              <a:buChar char="•"/>
            </a:pPr>
            <a:r>
              <a:rPr lang="en-US" sz="2400" b="1" dirty="0">
                <a:solidFill>
                  <a:schemeClr val="tx1"/>
                </a:solidFill>
                <a:latin typeface="+mn-lt"/>
              </a:rPr>
              <a:t>All round quality is assured through student centric policies, along with regular revision of curriculum, teaching learning model and experiential learning with Industry participation, based on continuous critical self-appraisal.</a:t>
            </a:r>
          </a:p>
          <a:p>
            <a:pPr algn="just"/>
            <a:endParaRPr lang="en-US" sz="2400" b="1" dirty="0">
              <a:solidFill>
                <a:schemeClr val="tx1"/>
              </a:solidFill>
              <a:latin typeface="+mn-lt"/>
            </a:endParaRPr>
          </a:p>
          <a:p>
            <a:pPr marL="342900" lvl="0" indent="-342900" algn="just">
              <a:buFont typeface="Arial" panose="020B0604020202020204" pitchFamily="34" charset="0"/>
              <a:buChar char="•"/>
            </a:pPr>
            <a:r>
              <a:rPr lang="en-US" sz="2400" b="1" dirty="0">
                <a:solidFill>
                  <a:schemeClr val="tx1"/>
                </a:solidFill>
                <a:latin typeface="+mn-lt"/>
              </a:rPr>
              <a:t>We are also committed to the welfare and professional growth of our employees by providing strong support and opportunities for their self-development, promoting commitment and willing participation.</a:t>
            </a:r>
          </a:p>
        </p:txBody>
      </p:sp>
      <p:sp>
        <p:nvSpPr>
          <p:cNvPr id="2" name="Slide Number Placeholder 1"/>
          <p:cNvSpPr>
            <a:spLocks noGrp="1"/>
          </p:cNvSpPr>
          <p:nvPr>
            <p:ph type="sldNum" sz="quarter" idx="12"/>
          </p:nvPr>
        </p:nvSpPr>
        <p:spPr/>
        <p:txBody>
          <a:bodyPr/>
          <a:lstStyle/>
          <a:p>
            <a:fld id="{B2E13C7F-3489-41A5-AE0C-1AF2F2F5F84F}" type="slidenum">
              <a:rPr lang="en-IN" smtClean="0"/>
              <a:pPr/>
              <a:t>5</a:t>
            </a:fld>
            <a:endParaRPr lang="en-IN"/>
          </a:p>
        </p:txBody>
      </p:sp>
      <p:pic>
        <p:nvPicPr>
          <p:cNvPr id="6" name="Picture 2" descr="C:\Users\CU\Downloads\Logo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2" y="14860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254403" y="269821"/>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N" sz="3200" b="1" dirty="0" smtClean="0">
                <a:solidFill>
                  <a:schemeClr val="bg1"/>
                </a:solidFill>
                <a:cs typeface="Times New Roman" pitchFamily="18" charset="0"/>
              </a:rPr>
              <a:t>QUALITY POLICY</a:t>
            </a:r>
            <a:endParaRPr lang="en-US" sz="3200" b="1" dirty="0">
              <a:solidFill>
                <a:schemeClr val="bg1"/>
              </a:solidFill>
              <a:cs typeface="Times New Roman" pitchFamily="18" charset="0"/>
            </a:endParaRPr>
          </a:p>
        </p:txBody>
      </p:sp>
      <p:sp>
        <p:nvSpPr>
          <p:cNvPr id="8" name="Rectangle 7"/>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TextBox 8"/>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0" name="TextBox 9"/>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31752380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2E13C7F-3489-41A5-AE0C-1AF2F2F5F84F}" type="slidenum">
              <a:rPr lang="en-IN" smtClean="0"/>
              <a:pPr/>
              <a:t>50</a:t>
            </a:fld>
            <a:endParaRPr lang="en-IN"/>
          </a:p>
        </p:txBody>
      </p:sp>
      <p:pic>
        <p:nvPicPr>
          <p:cNvPr id="7" name="Picture 2" descr="C:\Users\CU\Downloads\Logo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UNIVERSITY CENTRE FOR RESEARCH &amp; DEVELOPMENT</a:t>
            </a:r>
            <a:endParaRPr lang="en-US" sz="3200" dirty="0">
              <a:solidFill>
                <a:schemeClr val="bg1"/>
              </a:solidFill>
            </a:endParaRPr>
          </a:p>
        </p:txBody>
      </p:sp>
      <p:sp>
        <p:nvSpPr>
          <p:cNvPr id="9" name="Rectangle 8"/>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Box 9"/>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1" name="TextBox 10"/>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graphicFrame>
        <p:nvGraphicFramePr>
          <p:cNvPr id="12" name="Chart 11"/>
          <p:cNvGraphicFramePr/>
          <p:nvPr>
            <p:extLst>
              <p:ext uri="{D42A27DB-BD31-4B8C-83A1-F6EECF244321}">
                <p14:modId xmlns:p14="http://schemas.microsoft.com/office/powerpoint/2010/main" val="3316823529"/>
              </p:ext>
            </p:extLst>
          </p:nvPr>
        </p:nvGraphicFramePr>
        <p:xfrm>
          <a:off x="1643041" y="1322838"/>
          <a:ext cx="9059935" cy="492806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5279634" y="5936777"/>
            <a:ext cx="2079865" cy="446276"/>
          </a:xfrm>
          <a:prstGeom prst="rect">
            <a:avLst/>
          </a:prstGeom>
          <a:ln>
            <a:solidFill>
              <a:srgbClr val="C00000"/>
            </a:solidFill>
          </a:ln>
        </p:spPr>
        <p:txBody>
          <a:bodyPr wrap="none">
            <a:spAutoFit/>
          </a:bodyPr>
          <a:lstStyle/>
          <a:p>
            <a:pPr>
              <a:lnSpc>
                <a:spcPct val="115000"/>
              </a:lnSpc>
            </a:pPr>
            <a:r>
              <a:rPr lang="en-US" sz="2000" b="1" dirty="0" smtClean="0">
                <a:ea typeface="Calibri" panose="020F0502020204030204" pitchFamily="34" charset="0"/>
                <a:cs typeface="Times New Roman" panose="02020603050405020304" pitchFamily="18" charset="0"/>
              </a:rPr>
              <a:t>Books Publication</a:t>
            </a:r>
            <a:endParaRPr lang="en-US" sz="2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41346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1755058" y="1600201"/>
          <a:ext cx="8834284" cy="47561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2"/>
          </p:nvPr>
        </p:nvSpPr>
        <p:spPr/>
        <p:txBody>
          <a:bodyPr/>
          <a:lstStyle/>
          <a:p>
            <a:fld id="{B2E13C7F-3489-41A5-AE0C-1AF2F2F5F84F}" type="slidenum">
              <a:rPr lang="en-IN" smtClean="0"/>
              <a:pPr/>
              <a:t>51</a:t>
            </a:fld>
            <a:endParaRPr lang="en-IN"/>
          </a:p>
        </p:txBody>
      </p:sp>
      <p:pic>
        <p:nvPicPr>
          <p:cNvPr id="7" name="Picture 2" descr="C:\Users\CU\Downloads\Logo (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cs typeface="Times New Roman" pitchFamily="18" charset="0"/>
              </a:rPr>
              <a:t>STUDENTS PROJECTS AND FUNDING</a:t>
            </a:r>
            <a:endParaRPr lang="en-IN" sz="3200" b="1" dirty="0">
              <a:solidFill>
                <a:schemeClr val="bg1"/>
              </a:solidFill>
            </a:endParaRPr>
          </a:p>
        </p:txBody>
      </p:sp>
      <p:sp>
        <p:nvSpPr>
          <p:cNvPr id="9" name="Rectangle 8"/>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Box 9"/>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1" name="TextBox 10"/>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3879959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2E13C7F-3489-41A5-AE0C-1AF2F2F5F84F}" type="slidenum">
              <a:rPr lang="en-IN" smtClean="0"/>
              <a:pPr/>
              <a:t>52</a:t>
            </a:fld>
            <a:endParaRPr lang="en-IN"/>
          </a:p>
        </p:txBody>
      </p:sp>
      <p:pic>
        <p:nvPicPr>
          <p:cNvPr id="7" name="Picture 2" descr="C:\Users\CU\Downloads\Logo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cs typeface="Times New Roman" pitchFamily="18" charset="0"/>
              </a:rPr>
              <a:t>STUDENTS PROJECTS AND FUNDING</a:t>
            </a:r>
            <a:endParaRPr lang="en-IN" sz="3200" b="1" dirty="0">
              <a:solidFill>
                <a:schemeClr val="bg1"/>
              </a:solidFill>
            </a:endParaRPr>
          </a:p>
        </p:txBody>
      </p:sp>
      <p:sp>
        <p:nvSpPr>
          <p:cNvPr id="9" name="Rectangle 8"/>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Box 9"/>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1" name="TextBox 10"/>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
        <p:nvSpPr>
          <p:cNvPr id="12" name="Content Placeholder 11"/>
          <p:cNvSpPr>
            <a:spLocks noGrp="1"/>
          </p:cNvSpPr>
          <p:nvPr>
            <p:ph idx="1"/>
          </p:nvPr>
        </p:nvSpPr>
        <p:spPr>
          <a:xfrm>
            <a:off x="1357312" y="1643063"/>
            <a:ext cx="9996487" cy="4533900"/>
          </a:xfrm>
        </p:spPr>
        <p:txBody>
          <a:bodyPr/>
          <a:lstStyle/>
          <a:p>
            <a:r>
              <a:rPr lang="en-IN" b="1" dirty="0" smtClean="0"/>
              <a:t>University Innovation Day </a:t>
            </a:r>
            <a:r>
              <a:rPr lang="en-IN" dirty="0" smtClean="0"/>
              <a:t>organized every year. It is a four stage competition based on </a:t>
            </a:r>
            <a:r>
              <a:rPr lang="en-IN" b="1" dirty="0" smtClean="0"/>
              <a:t>‘Idea to Enterprise</a:t>
            </a:r>
            <a:r>
              <a:rPr lang="en-IN" dirty="0" smtClean="0"/>
              <a:t>’ Philosophy</a:t>
            </a:r>
          </a:p>
          <a:p>
            <a:r>
              <a:rPr lang="en-IN" dirty="0" smtClean="0"/>
              <a:t>University </a:t>
            </a:r>
            <a:r>
              <a:rPr lang="en-IN" b="1" dirty="0" smtClean="0"/>
              <a:t>Tech-Invent </a:t>
            </a:r>
            <a:r>
              <a:rPr lang="en-IN" dirty="0" smtClean="0"/>
              <a:t>event is organized every year by inviting global participants also. Every year a theme is given like </a:t>
            </a:r>
            <a:r>
              <a:rPr lang="en-IN" b="1" dirty="0" smtClean="0"/>
              <a:t>SMART CAR</a:t>
            </a:r>
            <a:r>
              <a:rPr lang="en-IN" dirty="0" smtClean="0"/>
              <a:t> is the theme for </a:t>
            </a:r>
            <a:r>
              <a:rPr lang="en-IN" b="1" dirty="0" smtClean="0"/>
              <a:t>Tech-Invent 2015</a:t>
            </a:r>
          </a:p>
          <a:p>
            <a:r>
              <a:rPr lang="en-IN" dirty="0" smtClean="0"/>
              <a:t>A competition </a:t>
            </a:r>
            <a:r>
              <a:rPr lang="en-IN" b="1" dirty="0" smtClean="0"/>
              <a:t>Entre-</a:t>
            </a:r>
            <a:r>
              <a:rPr lang="en-IN" b="1" dirty="0" err="1" smtClean="0"/>
              <a:t>xcellence</a:t>
            </a:r>
            <a:r>
              <a:rPr lang="en-IN" dirty="0" smtClean="0"/>
              <a:t> for promoting entrepreneurship among students is organized every year</a:t>
            </a:r>
          </a:p>
          <a:p>
            <a:r>
              <a:rPr lang="en-IN" dirty="0" smtClean="0"/>
              <a:t>To showcase and promote cultural prowess of the students CU-FEST is organized involving national level participants</a:t>
            </a:r>
            <a:endParaRPr lang="en-IN" dirty="0"/>
          </a:p>
        </p:txBody>
      </p:sp>
    </p:spTree>
    <p:extLst>
      <p:ext uri="{BB962C8B-B14F-4D97-AF65-F5344CB8AC3E}">
        <p14:creationId xmlns:p14="http://schemas.microsoft.com/office/powerpoint/2010/main" val="3879959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394765" y="4411027"/>
            <a:ext cx="8008408" cy="1805623"/>
          </a:xfrm>
          <a:prstGeom prst="rect">
            <a:avLst/>
          </a:prstGeom>
        </p:spPr>
        <p:txBody>
          <a:bodyPr wrap="square">
            <a:spAutoFit/>
          </a:bodyPr>
          <a:lstStyle/>
          <a:p>
            <a:pPr marL="214313" indent="-214313" algn="just" fontAlgn="base">
              <a:lnSpc>
                <a:spcPct val="150000"/>
              </a:lnSpc>
              <a:spcBef>
                <a:spcPts val="169"/>
              </a:spcBef>
              <a:spcAft>
                <a:spcPts val="169"/>
              </a:spcAft>
              <a:buFont typeface="Arial" panose="020B0604020202020204" pitchFamily="34" charset="0"/>
              <a:buChar char="•"/>
            </a:pPr>
            <a:r>
              <a:rPr lang="en-US" dirty="0"/>
              <a:t>The Department of International Relations has been established to stimulate curiosity for and love for learning globally, which widens the scope of educational opportunity and access for students. </a:t>
            </a:r>
          </a:p>
          <a:p>
            <a:pPr marL="214313" indent="-214313" algn="just" fontAlgn="base">
              <a:lnSpc>
                <a:spcPct val="150000"/>
              </a:lnSpc>
              <a:spcBef>
                <a:spcPts val="169"/>
              </a:spcBef>
              <a:spcAft>
                <a:spcPts val="169"/>
              </a:spcAft>
              <a:buFont typeface="Arial" panose="020B0604020202020204" pitchFamily="34" charset="0"/>
              <a:buChar char="•"/>
            </a:pPr>
            <a:r>
              <a:rPr lang="en-US" dirty="0"/>
              <a:t>Chandigarh University works closely with leading universities around the </a:t>
            </a:r>
            <a:r>
              <a:rPr lang="en-US" dirty="0" smtClean="0"/>
              <a:t>world</a:t>
            </a:r>
            <a:endParaRPr lang="en-US" dirty="0"/>
          </a:p>
        </p:txBody>
      </p:sp>
      <p:sp>
        <p:nvSpPr>
          <p:cNvPr id="12" name="TextBox 11"/>
          <p:cNvSpPr txBox="1"/>
          <p:nvPr/>
        </p:nvSpPr>
        <p:spPr>
          <a:xfrm>
            <a:off x="3928964" y="1297516"/>
            <a:ext cx="4743450" cy="415498"/>
          </a:xfrm>
          <a:prstGeom prst="rect">
            <a:avLst/>
          </a:prstGeom>
          <a:noFill/>
        </p:spPr>
        <p:txBody>
          <a:bodyPr wrap="square" rtlCol="0">
            <a:spAutoFit/>
          </a:bodyPr>
          <a:lstStyle/>
          <a:p>
            <a:pPr algn="ctr"/>
            <a:r>
              <a:rPr lang="en-US" sz="2100" b="1" dirty="0">
                <a:solidFill>
                  <a:srgbClr val="C00000"/>
                </a:solidFill>
              </a:rPr>
              <a:t>Department of International Relations</a:t>
            </a:r>
          </a:p>
        </p:txBody>
      </p:sp>
      <p:pic>
        <p:nvPicPr>
          <p:cNvPr id="13" name="Picture 2" descr="C:\Users\cu\Desktop\Flags.png"/>
          <p:cNvPicPr>
            <a:picLocks noChangeAspect="1" noChangeArrowheads="1"/>
          </p:cNvPicPr>
          <p:nvPr/>
        </p:nvPicPr>
        <p:blipFill>
          <a:blip r:embed="rId2" cstate="print"/>
          <a:srcRect b="23810"/>
          <a:stretch>
            <a:fillRect/>
          </a:stretch>
        </p:blipFill>
        <p:spPr bwMode="auto">
          <a:xfrm>
            <a:off x="2224668" y="1798414"/>
            <a:ext cx="8178505" cy="2620397"/>
          </a:xfrm>
          <a:prstGeom prst="rect">
            <a:avLst/>
          </a:prstGeom>
          <a:noFill/>
        </p:spPr>
      </p:pic>
      <p:sp>
        <p:nvSpPr>
          <p:cNvPr id="2" name="Slide Number Placeholder 1"/>
          <p:cNvSpPr>
            <a:spLocks noGrp="1"/>
          </p:cNvSpPr>
          <p:nvPr>
            <p:ph type="sldNum" sz="quarter" idx="12"/>
          </p:nvPr>
        </p:nvSpPr>
        <p:spPr/>
        <p:txBody>
          <a:bodyPr/>
          <a:lstStyle/>
          <a:p>
            <a:fld id="{B2E13C7F-3489-41A5-AE0C-1AF2F2F5F84F}" type="slidenum">
              <a:rPr lang="en-IN" smtClean="0"/>
              <a:pPr/>
              <a:t>53</a:t>
            </a:fld>
            <a:endParaRPr lang="en-IN"/>
          </a:p>
        </p:txBody>
      </p:sp>
      <p:pic>
        <p:nvPicPr>
          <p:cNvPr id="7" name="Picture 2" descr="C:\Users\CU\Downloads\Logo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sz="3200" b="1" dirty="0">
                <a:solidFill>
                  <a:schemeClr val="bg1"/>
                </a:solidFill>
              </a:rPr>
              <a:t>INTERNATIONAL</a:t>
            </a:r>
          </a:p>
        </p:txBody>
      </p:sp>
      <p:sp>
        <p:nvSpPr>
          <p:cNvPr id="9" name="Rectangle 8"/>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TextBox 10"/>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4" name="TextBox 13"/>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30958507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2E13C7F-3489-41A5-AE0C-1AF2F2F5F84F}" type="slidenum">
              <a:rPr lang="en-IN" smtClean="0"/>
              <a:pPr/>
              <a:t>54</a:t>
            </a:fld>
            <a:endParaRPr lang="en-IN"/>
          </a:p>
        </p:txBody>
      </p:sp>
      <p:pic>
        <p:nvPicPr>
          <p:cNvPr id="12" name="Picture 2" descr="http://ican.w2bpm.com/world-map.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4599" y="2336490"/>
            <a:ext cx="8658225"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Isosceles Triangle 12"/>
          <p:cNvSpPr/>
          <p:nvPr/>
        </p:nvSpPr>
        <p:spPr>
          <a:xfrm>
            <a:off x="3544124" y="3187390"/>
            <a:ext cx="152400" cy="152400"/>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4" name="Isosceles Triangle 13"/>
          <p:cNvSpPr/>
          <p:nvPr/>
        </p:nvSpPr>
        <p:spPr>
          <a:xfrm>
            <a:off x="3683824" y="2641290"/>
            <a:ext cx="152400" cy="152400"/>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5" name="Isosceles Triangle 14"/>
          <p:cNvSpPr/>
          <p:nvPr/>
        </p:nvSpPr>
        <p:spPr>
          <a:xfrm>
            <a:off x="5817424" y="2488890"/>
            <a:ext cx="152400" cy="152400"/>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6" name="Isosceles Triangle 15"/>
          <p:cNvSpPr/>
          <p:nvPr/>
        </p:nvSpPr>
        <p:spPr>
          <a:xfrm>
            <a:off x="6046024" y="2793690"/>
            <a:ext cx="152400" cy="152400"/>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7" name="Isosceles Triangle 16"/>
          <p:cNvSpPr/>
          <p:nvPr/>
        </p:nvSpPr>
        <p:spPr>
          <a:xfrm>
            <a:off x="6503224" y="2869890"/>
            <a:ext cx="152400" cy="152400"/>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18" name="Straight Connector 17"/>
          <p:cNvCxnSpPr>
            <a:stCxn id="14" idx="1"/>
          </p:cNvCxnSpPr>
          <p:nvPr/>
        </p:nvCxnSpPr>
        <p:spPr>
          <a:xfrm rot="10800000">
            <a:off x="2988499" y="2131703"/>
            <a:ext cx="733425" cy="585787"/>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23"/>
          <p:cNvSpPr txBox="1">
            <a:spLocks noChangeArrowheads="1"/>
          </p:cNvSpPr>
          <p:nvPr/>
        </p:nvSpPr>
        <p:spPr bwMode="auto">
          <a:xfrm>
            <a:off x="4293424" y="2717490"/>
            <a:ext cx="1447800" cy="254000"/>
          </a:xfrm>
          <a:prstGeom prst="rect">
            <a:avLst/>
          </a:prstGeom>
          <a:noFill/>
          <a:ln w="9525">
            <a:noFill/>
            <a:miter lim="800000"/>
            <a:headEnd/>
            <a:tailEnd/>
          </a:ln>
        </p:spPr>
        <p:txBody>
          <a:bodyPr>
            <a:spAutoFit/>
          </a:bodyPr>
          <a:lstStyle/>
          <a:p>
            <a:pPr fontAlgn="auto">
              <a:spcBef>
                <a:spcPts val="0"/>
              </a:spcBef>
              <a:spcAft>
                <a:spcPts val="0"/>
              </a:spcAft>
              <a:defRPr/>
            </a:pPr>
            <a:r>
              <a:rPr lang="en-US" sz="1050" b="1" dirty="0">
                <a:latin typeface="Calibri" pitchFamily="34" charset="0"/>
              </a:rPr>
              <a:t>GCU, Scotland</a:t>
            </a:r>
            <a:endParaRPr lang="fr-FR" sz="1050" b="1" dirty="0">
              <a:latin typeface="Calibri" pitchFamily="34" charset="0"/>
            </a:endParaRPr>
          </a:p>
        </p:txBody>
      </p:sp>
      <p:cxnSp>
        <p:nvCxnSpPr>
          <p:cNvPr id="20" name="Straight Connector 19"/>
          <p:cNvCxnSpPr/>
          <p:nvPr/>
        </p:nvCxnSpPr>
        <p:spPr>
          <a:xfrm rot="10800000">
            <a:off x="5272912" y="2614303"/>
            <a:ext cx="544512" cy="269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50" idx="1"/>
          </p:cNvCxnSpPr>
          <p:nvPr/>
        </p:nvCxnSpPr>
        <p:spPr>
          <a:xfrm rot="10800000" flipH="1" flipV="1">
            <a:off x="6579424" y="2993715"/>
            <a:ext cx="41275" cy="1095375"/>
          </a:xfrm>
          <a:prstGeom prst="line">
            <a:avLst/>
          </a:prstGeom>
        </p:spPr>
        <p:style>
          <a:lnRef idx="1">
            <a:schemeClr val="accent1"/>
          </a:lnRef>
          <a:fillRef idx="0">
            <a:schemeClr val="accent1"/>
          </a:fillRef>
          <a:effectRef idx="0">
            <a:schemeClr val="accent1"/>
          </a:effectRef>
          <a:fontRef idx="minor">
            <a:schemeClr val="tx1"/>
          </a:fontRef>
        </p:style>
      </p:cxnSp>
      <p:pic>
        <p:nvPicPr>
          <p:cNvPr id="23" name="Picture 6" descr="https://encrypted-tbn2.gstatic.com/images?q=tbn:ANd9GcRDY9whTB-ZRGNd_CHNabTy73gXb_puIU-Af-n8AKwvylDCqcAm0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4424" y="2433328"/>
            <a:ext cx="598488"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Connector 23"/>
          <p:cNvCxnSpPr>
            <a:stCxn id="13" idx="1"/>
          </p:cNvCxnSpPr>
          <p:nvPr/>
        </p:nvCxnSpPr>
        <p:spPr>
          <a:xfrm rot="10800000">
            <a:off x="3186937" y="3004828"/>
            <a:ext cx="395287" cy="258762"/>
          </a:xfrm>
          <a:prstGeom prst="line">
            <a:avLst/>
          </a:prstGeom>
        </p:spPr>
        <p:style>
          <a:lnRef idx="1">
            <a:schemeClr val="accent1"/>
          </a:lnRef>
          <a:fillRef idx="0">
            <a:schemeClr val="accent1"/>
          </a:fillRef>
          <a:effectRef idx="0">
            <a:schemeClr val="accent1"/>
          </a:effectRef>
          <a:fontRef idx="minor">
            <a:schemeClr val="tx1"/>
          </a:fontRef>
        </p:style>
      </p:cxnSp>
      <p:pic>
        <p:nvPicPr>
          <p:cNvPr id="25" name="Picture 27" descr="logo-royal-roads.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7974" y="1574490"/>
            <a:ext cx="78105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8" descr="Kings-Western-Logo.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20299" y="1574490"/>
            <a:ext cx="8731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Straight Connector 26"/>
          <p:cNvCxnSpPr>
            <a:stCxn id="14" idx="0"/>
          </p:cNvCxnSpPr>
          <p:nvPr/>
        </p:nvCxnSpPr>
        <p:spPr>
          <a:xfrm rot="5400000" flipH="1" flipV="1">
            <a:off x="3541743" y="2326171"/>
            <a:ext cx="533400" cy="96838"/>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760024" y="2793690"/>
            <a:ext cx="609600" cy="254000"/>
          </a:xfrm>
          <a:prstGeom prst="rect">
            <a:avLst/>
          </a:prstGeom>
          <a:noFill/>
        </p:spPr>
        <p:txBody>
          <a:bodyPr>
            <a:spAutoFit/>
          </a:bodyPr>
          <a:lstStyle/>
          <a:p>
            <a:pPr fontAlgn="auto">
              <a:spcBef>
                <a:spcPts val="0"/>
              </a:spcBef>
              <a:spcAft>
                <a:spcPts val="0"/>
              </a:spcAft>
              <a:defRPr/>
            </a:pPr>
            <a:r>
              <a:rPr lang="en-US" sz="1050" b="1" dirty="0">
                <a:latin typeface="+mn-lt"/>
              </a:rPr>
              <a:t>Canada</a:t>
            </a:r>
          </a:p>
        </p:txBody>
      </p:sp>
      <p:cxnSp>
        <p:nvCxnSpPr>
          <p:cNvPr id="29" name="Straight Connector 28"/>
          <p:cNvCxnSpPr>
            <a:stCxn id="13" idx="2"/>
          </p:cNvCxnSpPr>
          <p:nvPr/>
        </p:nvCxnSpPr>
        <p:spPr>
          <a:xfrm flipH="1">
            <a:off x="3064699" y="3339790"/>
            <a:ext cx="479425" cy="180975"/>
          </a:xfrm>
          <a:prstGeom prst="line">
            <a:avLst/>
          </a:prstGeom>
        </p:spPr>
        <p:style>
          <a:lnRef idx="1">
            <a:schemeClr val="accent1"/>
          </a:lnRef>
          <a:fillRef idx="0">
            <a:schemeClr val="accent1"/>
          </a:fillRef>
          <a:effectRef idx="0">
            <a:schemeClr val="accent1"/>
          </a:effectRef>
          <a:fontRef idx="minor">
            <a:schemeClr val="tx1"/>
          </a:fontRef>
        </p:style>
      </p:cxnSp>
      <p:pic>
        <p:nvPicPr>
          <p:cNvPr id="30" name="Picture 5" descr="C:\Users\cu\Downloads\Logos\Disctrict Columbi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34449" y="2717490"/>
            <a:ext cx="852488"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4" descr="Youngstown.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02699" y="3330265"/>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58" descr="logo-riverside.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64599" y="3889065"/>
            <a:ext cx="838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Connector 32"/>
          <p:cNvCxnSpPr>
            <a:stCxn id="13" idx="3"/>
          </p:cNvCxnSpPr>
          <p:nvPr/>
        </p:nvCxnSpPr>
        <p:spPr>
          <a:xfrm flipH="1">
            <a:off x="3102799" y="3339790"/>
            <a:ext cx="517525" cy="687388"/>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xtBox 66"/>
          <p:cNvSpPr txBox="1">
            <a:spLocks noChangeArrowheads="1"/>
          </p:cNvSpPr>
          <p:nvPr/>
        </p:nvSpPr>
        <p:spPr bwMode="auto">
          <a:xfrm>
            <a:off x="3683824" y="3127065"/>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latin typeface="Calibri" panose="020F0502020204030204" pitchFamily="34" charset="0"/>
              </a:rPr>
              <a:t>USA</a:t>
            </a:r>
          </a:p>
        </p:txBody>
      </p:sp>
      <p:pic>
        <p:nvPicPr>
          <p:cNvPr id="35" name="Picture 68" descr="new-bcu-logo-square.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46024" y="1422090"/>
            <a:ext cx="45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69" descr="th.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55624" y="1422090"/>
            <a:ext cx="381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6" descr="C:\Users\cu\Downloads\Logos\Northumbria-University.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84024" y="134589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 name="Straight Connector 37"/>
          <p:cNvCxnSpPr>
            <a:stCxn id="15" idx="0"/>
          </p:cNvCxnSpPr>
          <p:nvPr/>
        </p:nvCxnSpPr>
        <p:spPr>
          <a:xfrm rot="5400000" flipH="1" flipV="1">
            <a:off x="6095236" y="1738003"/>
            <a:ext cx="549275" cy="952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15" idx="5"/>
          </p:cNvCxnSpPr>
          <p:nvPr/>
        </p:nvCxnSpPr>
        <p:spPr>
          <a:xfrm flipH="1" flipV="1">
            <a:off x="5550724" y="1803090"/>
            <a:ext cx="38100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15" idx="0"/>
          </p:cNvCxnSpPr>
          <p:nvPr/>
        </p:nvCxnSpPr>
        <p:spPr>
          <a:xfrm rot="5400000" flipH="1" flipV="1">
            <a:off x="5855524" y="2069790"/>
            <a:ext cx="457200" cy="381000"/>
          </a:xfrm>
          <a:prstGeom prst="line">
            <a:avLst/>
          </a:prstGeom>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588824" y="2641290"/>
            <a:ext cx="533400" cy="254000"/>
          </a:xfrm>
          <a:prstGeom prst="rect">
            <a:avLst/>
          </a:prstGeom>
          <a:noFill/>
        </p:spPr>
        <p:txBody>
          <a:bodyPr>
            <a:spAutoFit/>
          </a:bodyPr>
          <a:lstStyle/>
          <a:p>
            <a:pPr fontAlgn="auto">
              <a:spcBef>
                <a:spcPts val="0"/>
              </a:spcBef>
              <a:spcAft>
                <a:spcPts val="0"/>
              </a:spcAft>
              <a:defRPr/>
            </a:pPr>
            <a:r>
              <a:rPr lang="en-US" sz="1050" b="1" dirty="0">
                <a:latin typeface="+mn-lt"/>
              </a:rPr>
              <a:t>UK</a:t>
            </a:r>
          </a:p>
        </p:txBody>
      </p:sp>
      <p:pic>
        <p:nvPicPr>
          <p:cNvPr id="42" name="Picture 97" descr="logo-cardiff.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89024" y="1498290"/>
            <a:ext cx="68580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98" descr="logo-chester.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12499" y="1803090"/>
            <a:ext cx="923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4" name="Straight Connector 43"/>
          <p:cNvCxnSpPr>
            <a:stCxn id="15" idx="1"/>
          </p:cNvCxnSpPr>
          <p:nvPr/>
        </p:nvCxnSpPr>
        <p:spPr>
          <a:xfrm rot="10800000">
            <a:off x="4974462" y="2107890"/>
            <a:ext cx="881062"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15" idx="5"/>
          </p:cNvCxnSpPr>
          <p:nvPr/>
        </p:nvCxnSpPr>
        <p:spPr>
          <a:xfrm flipV="1">
            <a:off x="5931724" y="1934853"/>
            <a:ext cx="1600200" cy="630237"/>
          </a:xfrm>
          <a:prstGeom prst="line">
            <a:avLst/>
          </a:prstGeom>
        </p:spPr>
        <p:style>
          <a:lnRef idx="1">
            <a:schemeClr val="accent1"/>
          </a:lnRef>
          <a:fillRef idx="0">
            <a:schemeClr val="accent1"/>
          </a:fillRef>
          <a:effectRef idx="0">
            <a:schemeClr val="accent1"/>
          </a:effectRef>
          <a:fontRef idx="minor">
            <a:schemeClr val="tx1"/>
          </a:fontRef>
        </p:style>
      </p:cxnSp>
      <p:sp>
        <p:nvSpPr>
          <p:cNvPr id="46" name="TextBox 127"/>
          <p:cNvSpPr txBox="1">
            <a:spLocks noChangeArrowheads="1"/>
          </p:cNvSpPr>
          <p:nvPr/>
        </p:nvSpPr>
        <p:spPr bwMode="auto">
          <a:xfrm>
            <a:off x="5817424" y="2993715"/>
            <a:ext cx="533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b="1">
                <a:latin typeface="Calibri" panose="020F0502020204030204" pitchFamily="34" charset="0"/>
              </a:rPr>
              <a:t>France</a:t>
            </a:r>
          </a:p>
        </p:txBody>
      </p:sp>
      <p:pic>
        <p:nvPicPr>
          <p:cNvPr id="47" name="Picture 7" descr="C:\Users\cu\Downloads\Logos\Epita.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89024" y="218409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8" name="Straight Connector 47"/>
          <p:cNvCxnSpPr>
            <a:stCxn id="16" idx="5"/>
          </p:cNvCxnSpPr>
          <p:nvPr/>
        </p:nvCxnSpPr>
        <p:spPr>
          <a:xfrm flipV="1">
            <a:off x="6160324" y="2641290"/>
            <a:ext cx="1409700" cy="228600"/>
          </a:xfrm>
          <a:prstGeom prst="line">
            <a:avLst/>
          </a:prstGeom>
        </p:spPr>
        <p:style>
          <a:lnRef idx="1">
            <a:schemeClr val="accent1"/>
          </a:lnRef>
          <a:fillRef idx="0">
            <a:schemeClr val="accent1"/>
          </a:fillRef>
          <a:effectRef idx="0">
            <a:schemeClr val="accent1"/>
          </a:effectRef>
          <a:fontRef idx="minor">
            <a:schemeClr val="tx1"/>
          </a:fontRef>
        </p:style>
      </p:cxnSp>
      <p:pic>
        <p:nvPicPr>
          <p:cNvPr id="49" name="Picture 7" descr="C:\Users\CU\AppData\Local\Temp\Rar$DRa0.849\UBIS-Switzerland.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50824" y="4089090"/>
            <a:ext cx="539750" cy="60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0" name="TextBox 149"/>
          <p:cNvSpPr txBox="1">
            <a:spLocks noChangeArrowheads="1"/>
          </p:cNvSpPr>
          <p:nvPr/>
        </p:nvSpPr>
        <p:spPr bwMode="auto">
          <a:xfrm>
            <a:off x="6579424" y="2869890"/>
            <a:ext cx="838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b="1">
                <a:latin typeface="Calibri" panose="020F0502020204030204" pitchFamily="34" charset="0"/>
              </a:rPr>
              <a:t>Switzerland</a:t>
            </a:r>
          </a:p>
        </p:txBody>
      </p:sp>
      <p:sp>
        <p:nvSpPr>
          <p:cNvPr id="51" name="TextBox 154"/>
          <p:cNvSpPr txBox="1">
            <a:spLocks noChangeArrowheads="1"/>
          </p:cNvSpPr>
          <p:nvPr/>
        </p:nvSpPr>
        <p:spPr bwMode="auto">
          <a:xfrm>
            <a:off x="4826824" y="286989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b="1" dirty="0">
                <a:latin typeface="Calibri" panose="020F0502020204030204" pitchFamily="34" charset="0"/>
              </a:rPr>
              <a:t>Germany</a:t>
            </a:r>
          </a:p>
        </p:txBody>
      </p:sp>
      <p:sp>
        <p:nvSpPr>
          <p:cNvPr id="52" name="Isosceles Triangle 51"/>
          <p:cNvSpPr/>
          <p:nvPr/>
        </p:nvSpPr>
        <p:spPr>
          <a:xfrm>
            <a:off x="5436424" y="2869890"/>
            <a:ext cx="152400" cy="152400"/>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pic>
        <p:nvPicPr>
          <p:cNvPr id="53" name="Picture 3" descr="C:\Users\cu\Downloads\Logos\Schiller_International_University.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404549" y="3631890"/>
            <a:ext cx="955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4" name="Straight Connector 53"/>
          <p:cNvCxnSpPr>
            <a:endCxn id="52" idx="2"/>
          </p:cNvCxnSpPr>
          <p:nvPr/>
        </p:nvCxnSpPr>
        <p:spPr>
          <a:xfrm rot="5400000" flipH="1" flipV="1">
            <a:off x="4854606" y="3050071"/>
            <a:ext cx="609600" cy="554037"/>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a:endCxn id="16" idx="2"/>
          </p:cNvCxnSpPr>
          <p:nvPr/>
        </p:nvCxnSpPr>
        <p:spPr>
          <a:xfrm rot="5400000" flipH="1" flipV="1">
            <a:off x="5121306" y="2707171"/>
            <a:ext cx="685800" cy="1163637"/>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a:endCxn id="13" idx="3"/>
          </p:cNvCxnSpPr>
          <p:nvPr/>
        </p:nvCxnSpPr>
        <p:spPr>
          <a:xfrm flipH="1" flipV="1">
            <a:off x="3620324" y="3339790"/>
            <a:ext cx="1262063" cy="292100"/>
          </a:xfrm>
          <a:prstGeom prst="line">
            <a:avLst/>
          </a:prstGeom>
        </p:spPr>
        <p:style>
          <a:lnRef idx="1">
            <a:schemeClr val="accent1"/>
          </a:lnRef>
          <a:fillRef idx="0">
            <a:schemeClr val="accent1"/>
          </a:fillRef>
          <a:effectRef idx="0">
            <a:schemeClr val="accent1"/>
          </a:effectRef>
          <a:fontRef idx="minor">
            <a:schemeClr val="tx1"/>
          </a:fontRef>
        </p:style>
      </p:cxnSp>
      <p:sp>
        <p:nvSpPr>
          <p:cNvPr id="57" name="Isosceles Triangle 56"/>
          <p:cNvSpPr/>
          <p:nvPr/>
        </p:nvSpPr>
        <p:spPr>
          <a:xfrm>
            <a:off x="8416621" y="3174690"/>
            <a:ext cx="152400" cy="152400"/>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pic>
        <p:nvPicPr>
          <p:cNvPr id="58" name="Picture 197" descr="logo-royalinternational.jpg"/>
          <p:cNvPicPr>
            <a:picLocks noChangeAspect="1"/>
          </p:cNvPicPr>
          <p:nvPr/>
        </p:nvPicPr>
        <p:blipFill rotWithShape="1">
          <a:blip r:embed="rId16" cstate="print">
            <a:extLst>
              <a:ext uri="{28A0092B-C50C-407E-A947-70E740481C1C}">
                <a14:useLocalDpi xmlns:a14="http://schemas.microsoft.com/office/drawing/2010/main" val="0"/>
              </a:ext>
            </a:extLst>
          </a:blip>
          <a:srcRect r="16297"/>
          <a:stretch/>
        </p:blipFill>
        <p:spPr bwMode="auto">
          <a:xfrm>
            <a:off x="8465565" y="1525191"/>
            <a:ext cx="1238059" cy="70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9" name="Straight Connector 58"/>
          <p:cNvCxnSpPr/>
          <p:nvPr/>
        </p:nvCxnSpPr>
        <p:spPr>
          <a:xfrm flipV="1">
            <a:off x="8505890" y="2214253"/>
            <a:ext cx="470659" cy="1025107"/>
          </a:xfrm>
          <a:prstGeom prst="line">
            <a:avLst/>
          </a:prstGeom>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8235187" y="3273115"/>
            <a:ext cx="914400" cy="254000"/>
          </a:xfrm>
          <a:prstGeom prst="rect">
            <a:avLst/>
          </a:prstGeom>
          <a:noFill/>
        </p:spPr>
        <p:txBody>
          <a:bodyPr>
            <a:spAutoFit/>
          </a:bodyPr>
          <a:lstStyle/>
          <a:p>
            <a:pPr fontAlgn="auto">
              <a:spcBef>
                <a:spcPts val="0"/>
              </a:spcBef>
              <a:spcAft>
                <a:spcPts val="0"/>
              </a:spcAft>
              <a:defRPr/>
            </a:pPr>
            <a:r>
              <a:rPr lang="en-US" sz="1050" b="1" dirty="0">
                <a:latin typeface="+mn-lt"/>
              </a:rPr>
              <a:t>Mongolia</a:t>
            </a:r>
          </a:p>
        </p:txBody>
      </p:sp>
      <p:sp>
        <p:nvSpPr>
          <p:cNvPr id="61" name="Isosceles Triangle 60"/>
          <p:cNvSpPr/>
          <p:nvPr/>
        </p:nvSpPr>
        <p:spPr>
          <a:xfrm>
            <a:off x="6122224" y="3174690"/>
            <a:ext cx="152400" cy="152400"/>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62" name="Straight Connector 61"/>
          <p:cNvCxnSpPr>
            <a:stCxn id="61" idx="2"/>
          </p:cNvCxnSpPr>
          <p:nvPr/>
        </p:nvCxnSpPr>
        <p:spPr>
          <a:xfrm rot="5400000">
            <a:off x="5474524" y="3212790"/>
            <a:ext cx="533400" cy="762000"/>
          </a:xfrm>
          <a:prstGeom prst="line">
            <a:avLst/>
          </a:prstGeom>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5588824" y="3174690"/>
            <a:ext cx="533400" cy="254000"/>
          </a:xfrm>
          <a:prstGeom prst="rect">
            <a:avLst/>
          </a:prstGeom>
          <a:noFill/>
        </p:spPr>
        <p:txBody>
          <a:bodyPr>
            <a:spAutoFit/>
          </a:bodyPr>
          <a:lstStyle/>
          <a:p>
            <a:pPr fontAlgn="auto">
              <a:spcBef>
                <a:spcPts val="0"/>
              </a:spcBef>
              <a:spcAft>
                <a:spcPts val="0"/>
              </a:spcAft>
              <a:defRPr/>
            </a:pPr>
            <a:r>
              <a:rPr lang="en-US" sz="1050" b="1" dirty="0">
                <a:latin typeface="+mn-lt"/>
              </a:rPr>
              <a:t>Spain</a:t>
            </a:r>
          </a:p>
        </p:txBody>
      </p:sp>
      <p:sp>
        <p:nvSpPr>
          <p:cNvPr id="64" name="Isosceles Triangle 63"/>
          <p:cNvSpPr/>
          <p:nvPr/>
        </p:nvSpPr>
        <p:spPr>
          <a:xfrm>
            <a:off x="3477449" y="3936690"/>
            <a:ext cx="152400" cy="152400"/>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65" name="TextBox 64"/>
          <p:cNvSpPr txBox="1"/>
          <p:nvPr/>
        </p:nvSpPr>
        <p:spPr>
          <a:xfrm>
            <a:off x="3447287" y="3682690"/>
            <a:ext cx="609600" cy="254000"/>
          </a:xfrm>
          <a:prstGeom prst="rect">
            <a:avLst/>
          </a:prstGeom>
          <a:noFill/>
        </p:spPr>
        <p:txBody>
          <a:bodyPr>
            <a:spAutoFit/>
          </a:bodyPr>
          <a:lstStyle/>
          <a:p>
            <a:pPr fontAlgn="auto">
              <a:spcBef>
                <a:spcPts val="0"/>
              </a:spcBef>
              <a:spcAft>
                <a:spcPts val="0"/>
              </a:spcAft>
              <a:defRPr/>
            </a:pPr>
            <a:r>
              <a:rPr lang="en-US" sz="1050" b="1" dirty="0">
                <a:latin typeface="+mn-lt"/>
              </a:rPr>
              <a:t>Mexico</a:t>
            </a:r>
          </a:p>
        </p:txBody>
      </p:sp>
      <p:pic>
        <p:nvPicPr>
          <p:cNvPr id="66" name="Picture 6" descr="http://www.bing.com/th?id=AAUFreUo4MjHiCQ300C300&amp;w=75&amp;h=75&amp;c=7&amp;rs=1&amp;qlt=80&amp;pcl=f9f9f9&amp;cdv=1&amp;pid=16.1"/>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574287" y="5849628"/>
            <a:ext cx="627062"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7" name="Straight Connector 66"/>
          <p:cNvCxnSpPr>
            <a:stCxn id="64" idx="1"/>
          </p:cNvCxnSpPr>
          <p:nvPr/>
        </p:nvCxnSpPr>
        <p:spPr>
          <a:xfrm>
            <a:off x="3515549" y="4012890"/>
            <a:ext cx="333375" cy="1871663"/>
          </a:xfrm>
          <a:prstGeom prst="line">
            <a:avLst/>
          </a:prstGeom>
        </p:spPr>
        <p:style>
          <a:lnRef idx="1">
            <a:schemeClr val="accent1"/>
          </a:lnRef>
          <a:fillRef idx="0">
            <a:schemeClr val="accent1"/>
          </a:fillRef>
          <a:effectRef idx="0">
            <a:schemeClr val="accent1"/>
          </a:effectRef>
          <a:fontRef idx="minor">
            <a:schemeClr val="tx1"/>
          </a:fontRef>
        </p:style>
      </p:cxnSp>
      <p:sp>
        <p:nvSpPr>
          <p:cNvPr id="68" name="Isosceles Triangle 67"/>
          <p:cNvSpPr/>
          <p:nvPr/>
        </p:nvSpPr>
        <p:spPr>
          <a:xfrm>
            <a:off x="8484424" y="3936690"/>
            <a:ext cx="152400" cy="152400"/>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69" name="TextBox 68"/>
          <p:cNvSpPr txBox="1"/>
          <p:nvPr/>
        </p:nvSpPr>
        <p:spPr>
          <a:xfrm>
            <a:off x="8636824" y="3911290"/>
            <a:ext cx="914400" cy="254000"/>
          </a:xfrm>
          <a:prstGeom prst="rect">
            <a:avLst/>
          </a:prstGeom>
          <a:noFill/>
        </p:spPr>
        <p:txBody>
          <a:bodyPr>
            <a:spAutoFit/>
          </a:bodyPr>
          <a:lstStyle/>
          <a:p>
            <a:pPr fontAlgn="auto">
              <a:spcBef>
                <a:spcPts val="0"/>
              </a:spcBef>
              <a:spcAft>
                <a:spcPts val="0"/>
              </a:spcAft>
              <a:defRPr/>
            </a:pPr>
            <a:r>
              <a:rPr lang="en-US" sz="1050" b="1" dirty="0">
                <a:latin typeface="+mn-lt"/>
              </a:rPr>
              <a:t>Thailand</a:t>
            </a:r>
          </a:p>
        </p:txBody>
      </p:sp>
      <p:pic>
        <p:nvPicPr>
          <p:cNvPr id="70" name="Picture 6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951024" y="4984440"/>
            <a:ext cx="6953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1" name="Straight Connector 70"/>
          <p:cNvCxnSpPr/>
          <p:nvPr/>
        </p:nvCxnSpPr>
        <p:spPr>
          <a:xfrm rot="5400000">
            <a:off x="8065324" y="4431990"/>
            <a:ext cx="838200" cy="152400"/>
          </a:xfrm>
          <a:prstGeom prst="line">
            <a:avLst/>
          </a:prstGeom>
        </p:spPr>
        <p:style>
          <a:lnRef idx="1">
            <a:schemeClr val="accent1"/>
          </a:lnRef>
          <a:fillRef idx="0">
            <a:schemeClr val="accent1"/>
          </a:fillRef>
          <a:effectRef idx="0">
            <a:schemeClr val="accent1"/>
          </a:effectRef>
          <a:fontRef idx="minor">
            <a:schemeClr val="tx1"/>
          </a:fontRef>
        </p:style>
      </p:cxnSp>
      <p:pic>
        <p:nvPicPr>
          <p:cNvPr id="72" name="Picture 6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312224" y="4851090"/>
            <a:ext cx="11541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3" name="Straight Connector 72"/>
          <p:cNvCxnSpPr/>
          <p:nvPr/>
        </p:nvCxnSpPr>
        <p:spPr>
          <a:xfrm rot="5400000">
            <a:off x="2540824" y="3784290"/>
            <a:ext cx="1524000" cy="609600"/>
          </a:xfrm>
          <a:prstGeom prst="line">
            <a:avLst/>
          </a:prstGeom>
        </p:spPr>
        <p:style>
          <a:lnRef idx="1">
            <a:schemeClr val="accent1"/>
          </a:lnRef>
          <a:fillRef idx="0">
            <a:schemeClr val="accent1"/>
          </a:fillRef>
          <a:effectRef idx="0">
            <a:schemeClr val="accent1"/>
          </a:effectRef>
          <a:fontRef idx="minor">
            <a:schemeClr val="tx1"/>
          </a:fontRef>
        </p:style>
      </p:cxnSp>
      <p:sp>
        <p:nvSpPr>
          <p:cNvPr id="74" name="Isosceles Triangle 73"/>
          <p:cNvSpPr/>
          <p:nvPr/>
        </p:nvSpPr>
        <p:spPr>
          <a:xfrm>
            <a:off x="6394543" y="3057268"/>
            <a:ext cx="152400" cy="152400"/>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75" name="Straight Connector 74"/>
          <p:cNvCxnSpPr/>
          <p:nvPr/>
        </p:nvCxnSpPr>
        <p:spPr>
          <a:xfrm flipH="1">
            <a:off x="5591539" y="3193610"/>
            <a:ext cx="826420" cy="955622"/>
          </a:xfrm>
          <a:prstGeom prst="line">
            <a:avLst/>
          </a:prstGeom>
        </p:spPr>
        <p:style>
          <a:lnRef idx="1">
            <a:schemeClr val="accent1"/>
          </a:lnRef>
          <a:fillRef idx="0">
            <a:schemeClr val="accent1"/>
          </a:fillRef>
          <a:effectRef idx="0">
            <a:schemeClr val="accent1"/>
          </a:effectRef>
          <a:fontRef idx="minor">
            <a:schemeClr val="tx1"/>
          </a:fontRef>
        </p:style>
      </p:cxnSp>
      <p:pic>
        <p:nvPicPr>
          <p:cNvPr id="76" name="Picture 2" descr="http://www.cuchd.in/international_alliances/images/logo-lodz.jp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t="-1" r="26800" b="-17381"/>
          <a:stretch/>
        </p:blipFill>
        <p:spPr bwMode="auto">
          <a:xfrm>
            <a:off x="4986444" y="4165290"/>
            <a:ext cx="83098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Isosceles Triangle 77"/>
          <p:cNvSpPr/>
          <p:nvPr/>
        </p:nvSpPr>
        <p:spPr>
          <a:xfrm>
            <a:off x="4528374" y="5416240"/>
            <a:ext cx="152400" cy="152400"/>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79" name="Straight Connector 78"/>
          <p:cNvCxnSpPr/>
          <p:nvPr/>
        </p:nvCxnSpPr>
        <p:spPr>
          <a:xfrm flipH="1" flipV="1">
            <a:off x="4631561" y="5483825"/>
            <a:ext cx="556419" cy="84815"/>
          </a:xfrm>
          <a:prstGeom prst="line">
            <a:avLst/>
          </a:prstGeom>
        </p:spPr>
        <p:style>
          <a:lnRef idx="1">
            <a:schemeClr val="accent1"/>
          </a:lnRef>
          <a:fillRef idx="0">
            <a:schemeClr val="accent1"/>
          </a:fillRef>
          <a:effectRef idx="0">
            <a:schemeClr val="accent1"/>
          </a:effectRef>
          <a:fontRef idx="minor">
            <a:schemeClr val="tx1"/>
          </a:fontRef>
        </p:style>
      </p:cxnSp>
      <p:pic>
        <p:nvPicPr>
          <p:cNvPr id="80" name="Picture 10" descr="http://www.bing.com/th?id=AoZWJ2dkYxNnHGg300C300&amp;w=75&amp;h=75&amp;c=7&amp;rs=1&amp;qlt=80&amp;pcl=f9f9f9&amp;cdv=1&amp;pid=16.1"/>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198492" y="5218213"/>
            <a:ext cx="847532" cy="761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4263511" y="5522420"/>
            <a:ext cx="736099" cy="253916"/>
          </a:xfrm>
          <a:prstGeom prst="rect">
            <a:avLst/>
          </a:prstGeom>
        </p:spPr>
        <p:txBody>
          <a:bodyPr wrap="none">
            <a:spAutoFit/>
          </a:bodyPr>
          <a:lstStyle/>
          <a:p>
            <a:r>
              <a:rPr lang="en-US" sz="1050" b="1" dirty="0" smtClean="0"/>
              <a:t>Argentina</a:t>
            </a:r>
            <a:endParaRPr lang="en-US" sz="1050" b="1" dirty="0"/>
          </a:p>
        </p:txBody>
      </p:sp>
      <p:sp>
        <p:nvSpPr>
          <p:cNvPr id="81" name="Rectangle 80"/>
          <p:cNvSpPr/>
          <p:nvPr/>
        </p:nvSpPr>
        <p:spPr>
          <a:xfrm>
            <a:off x="6221809" y="3184374"/>
            <a:ext cx="572593" cy="253916"/>
          </a:xfrm>
          <a:prstGeom prst="rect">
            <a:avLst/>
          </a:prstGeom>
        </p:spPr>
        <p:txBody>
          <a:bodyPr wrap="none">
            <a:spAutoFit/>
          </a:bodyPr>
          <a:lstStyle/>
          <a:p>
            <a:r>
              <a:rPr lang="en-US" sz="1050" b="1" dirty="0"/>
              <a:t>Poland</a:t>
            </a:r>
          </a:p>
        </p:txBody>
      </p:sp>
      <p:pic>
        <p:nvPicPr>
          <p:cNvPr id="82" name="Picture 2" descr="C:\Users\CU\Downloads\Logo (5).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Rectangle 82"/>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INTERNATIONAL COLLABORATIONS</a:t>
            </a:r>
            <a:endParaRPr lang="en-US" sz="3200" dirty="0">
              <a:solidFill>
                <a:schemeClr val="bg1"/>
              </a:solidFill>
            </a:endParaRPr>
          </a:p>
        </p:txBody>
      </p:sp>
      <p:sp>
        <p:nvSpPr>
          <p:cNvPr id="84" name="Rectangle 83"/>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5" name="TextBox 84"/>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86" name="TextBox 85"/>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31808513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2E13C7F-3489-41A5-AE0C-1AF2F2F5F84F}" type="slidenum">
              <a:rPr lang="en-IN" smtClean="0"/>
              <a:pPr/>
              <a:t>55</a:t>
            </a:fld>
            <a:endParaRPr lang="en-IN"/>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1722" y="2932885"/>
            <a:ext cx="3032235" cy="1984761"/>
          </a:xfrm>
          <a:prstGeom prst="rect">
            <a:avLst/>
          </a:prstGeom>
          <a:ln>
            <a:noFill/>
          </a:ln>
          <a:effectLst>
            <a:outerShdw blurRad="292100" dist="139700" dir="2700000" algn="tl" rotWithShape="0">
              <a:srgbClr val="333333">
                <a:alpha val="65000"/>
              </a:srgbClr>
            </a:outerShdw>
          </a:effectLst>
        </p:spPr>
      </p:pic>
      <p:sp>
        <p:nvSpPr>
          <p:cNvPr id="9" name="Right Arrow Callout 8"/>
          <p:cNvSpPr/>
          <p:nvPr/>
        </p:nvSpPr>
        <p:spPr>
          <a:xfrm>
            <a:off x="1614239" y="2586640"/>
            <a:ext cx="6330547" cy="2756657"/>
          </a:xfrm>
          <a:prstGeom prst="rightArrow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450"/>
              </a:spcBef>
              <a:spcAft>
                <a:spcPts val="450"/>
              </a:spcAft>
              <a:buFont typeface="Arial" panose="020B0604020202020204" pitchFamily="34" charset="0"/>
              <a:buChar char="•"/>
            </a:pPr>
            <a:r>
              <a:rPr lang="en-US" altLang="en-US" b="1" dirty="0">
                <a:latin typeface="Calibri" panose="020F0502020204030204" pitchFamily="34" charset="0"/>
              </a:rPr>
              <a:t>University of California,  River Side</a:t>
            </a:r>
          </a:p>
          <a:p>
            <a:pPr marL="285750" indent="-285750">
              <a:spcBef>
                <a:spcPts val="450"/>
              </a:spcBef>
              <a:spcAft>
                <a:spcPts val="450"/>
              </a:spcAft>
              <a:buFont typeface="Arial" panose="020B0604020202020204" pitchFamily="34" charset="0"/>
              <a:buChar char="•"/>
            </a:pPr>
            <a:r>
              <a:rPr lang="en-US" altLang="en-US" b="1" dirty="0">
                <a:latin typeface="Calibri" panose="020F0502020204030204" pitchFamily="34" charset="0"/>
              </a:rPr>
              <a:t>Schiller International University, USA</a:t>
            </a:r>
          </a:p>
          <a:p>
            <a:pPr marL="285750" indent="-285750">
              <a:spcBef>
                <a:spcPts val="450"/>
              </a:spcBef>
              <a:spcAft>
                <a:spcPts val="450"/>
              </a:spcAft>
              <a:buFont typeface="Arial" panose="020B0604020202020204" pitchFamily="34" charset="0"/>
              <a:buChar char="•"/>
            </a:pPr>
            <a:r>
              <a:rPr lang="en-US" altLang="en-US" b="1" dirty="0">
                <a:latin typeface="Calibri" panose="020F0502020204030204" pitchFamily="34" charset="0"/>
              </a:rPr>
              <a:t>University of the District of Columbia, Washington DC , USA</a:t>
            </a:r>
          </a:p>
          <a:p>
            <a:pPr marL="285750" indent="-285750">
              <a:spcBef>
                <a:spcPts val="450"/>
              </a:spcBef>
              <a:spcAft>
                <a:spcPts val="450"/>
              </a:spcAft>
              <a:buFont typeface="Arial" panose="020B0604020202020204" pitchFamily="34" charset="0"/>
              <a:buChar char="•"/>
            </a:pPr>
            <a:r>
              <a:rPr lang="en-US" altLang="en-US" b="1" dirty="0">
                <a:latin typeface="Calibri" panose="020F0502020204030204" pitchFamily="34" charset="0"/>
              </a:rPr>
              <a:t>The University of Mississippi, Oxford, USA </a:t>
            </a:r>
          </a:p>
          <a:p>
            <a:pPr marL="285750" indent="-285750">
              <a:spcBef>
                <a:spcPts val="450"/>
              </a:spcBef>
              <a:spcAft>
                <a:spcPts val="450"/>
              </a:spcAft>
              <a:buFont typeface="Arial" panose="020B0604020202020204" pitchFamily="34" charset="0"/>
              <a:buChar char="•"/>
            </a:pPr>
            <a:r>
              <a:rPr lang="en-US" altLang="en-US" b="1" dirty="0">
                <a:latin typeface="Calibri" panose="020F0502020204030204" pitchFamily="34" charset="0"/>
              </a:rPr>
              <a:t>Youngstown State University, USA</a:t>
            </a:r>
          </a:p>
        </p:txBody>
      </p:sp>
      <p:pic>
        <p:nvPicPr>
          <p:cNvPr id="7" name="Picture 2" descr="C:\Users\CU\Downloads\Logo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smtClean="0">
                <a:solidFill>
                  <a:schemeClr val="bg1"/>
                </a:solidFill>
              </a:rPr>
              <a:t>INTERNATIONAL PARTNER UNIVERSITIES</a:t>
            </a:r>
            <a:endParaRPr lang="en-US" sz="3200" dirty="0">
              <a:solidFill>
                <a:schemeClr val="bg1"/>
              </a:solidFill>
            </a:endParaRPr>
          </a:p>
        </p:txBody>
      </p:sp>
      <p:sp>
        <p:nvSpPr>
          <p:cNvPr id="10" name="Rectangle 9"/>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TextBox 10"/>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2" name="TextBox 11"/>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5163090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2E13C7F-3489-41A5-AE0C-1AF2F2F5F84F}" type="slidenum">
              <a:rPr lang="en-IN" smtClean="0"/>
              <a:pPr/>
              <a:t>56</a:t>
            </a:fld>
            <a:endParaRPr lang="en-IN"/>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9440" y="1888761"/>
            <a:ext cx="3437418" cy="1718709"/>
          </a:xfrm>
          <a:prstGeom prst="rect">
            <a:avLst/>
          </a:prstGeom>
          <a:ln>
            <a:noFill/>
          </a:ln>
          <a:effectLst>
            <a:outerShdw blurRad="190500" algn="tl" rotWithShape="0">
              <a:srgbClr val="000000">
                <a:alpha val="70000"/>
              </a:srgbClr>
            </a:outerShdw>
          </a:effectLst>
        </p:spPr>
      </p:pic>
      <p:sp>
        <p:nvSpPr>
          <p:cNvPr id="5" name="Right Arrow Callout 4"/>
          <p:cNvSpPr/>
          <p:nvPr/>
        </p:nvSpPr>
        <p:spPr>
          <a:xfrm>
            <a:off x="1723869" y="1753850"/>
            <a:ext cx="5921115" cy="2023672"/>
          </a:xfrm>
          <a:prstGeom prst="rightArrow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25438" indent="-285750">
              <a:spcBef>
                <a:spcPts val="450"/>
              </a:spcBef>
              <a:spcAft>
                <a:spcPts val="450"/>
              </a:spcAft>
              <a:buFont typeface="Arial" pitchFamily="34" charset="0"/>
              <a:buChar char="•"/>
              <a:defRPr/>
            </a:pPr>
            <a:r>
              <a:rPr lang="en-US" b="1" dirty="0"/>
              <a:t>Royal Roads University, Canada </a:t>
            </a:r>
          </a:p>
          <a:p>
            <a:pPr marL="325438" indent="-285750">
              <a:spcBef>
                <a:spcPts val="450"/>
              </a:spcBef>
              <a:spcAft>
                <a:spcPts val="450"/>
              </a:spcAft>
              <a:buFont typeface="Arial" pitchFamily="34" charset="0"/>
              <a:buChar char="•"/>
              <a:defRPr/>
            </a:pPr>
            <a:r>
              <a:rPr lang="en-US" b="1" dirty="0" err="1"/>
              <a:t>Camosun</a:t>
            </a:r>
            <a:r>
              <a:rPr lang="en-US" b="1" dirty="0"/>
              <a:t> College, Victoria, BC, Canada</a:t>
            </a:r>
          </a:p>
          <a:p>
            <a:pPr marL="325438" indent="-285750">
              <a:spcBef>
                <a:spcPts val="450"/>
              </a:spcBef>
              <a:spcAft>
                <a:spcPts val="450"/>
              </a:spcAft>
              <a:buFont typeface="Arial" pitchFamily="34" charset="0"/>
              <a:buChar char="•"/>
              <a:defRPr/>
            </a:pPr>
            <a:r>
              <a:rPr lang="en-US" b="1" dirty="0"/>
              <a:t>Kings Western University, Canada</a:t>
            </a:r>
          </a:p>
          <a:p>
            <a:pPr marL="325438" indent="-285750">
              <a:spcBef>
                <a:spcPts val="450"/>
              </a:spcBef>
              <a:spcAft>
                <a:spcPts val="450"/>
              </a:spcAft>
              <a:buFont typeface="Arial" pitchFamily="34" charset="0"/>
              <a:buChar char="•"/>
              <a:defRPr/>
            </a:pPr>
            <a:r>
              <a:rPr lang="en-US" b="1" dirty="0"/>
              <a:t>University of Regina, Saskatchewan, Canada</a:t>
            </a:r>
            <a:endParaRPr lang="en-US" b="1" dirty="0">
              <a:latin typeface="Calibri"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3869" y="4189408"/>
            <a:ext cx="3782367" cy="2107335"/>
          </a:xfrm>
          <a:prstGeom prst="rect">
            <a:avLst/>
          </a:prstGeom>
        </p:spPr>
      </p:pic>
      <p:sp>
        <p:nvSpPr>
          <p:cNvPr id="10" name="Left Arrow Callout 9"/>
          <p:cNvSpPr/>
          <p:nvPr/>
        </p:nvSpPr>
        <p:spPr>
          <a:xfrm>
            <a:off x="5587583" y="4064679"/>
            <a:ext cx="6046033" cy="2356794"/>
          </a:xfrm>
          <a:prstGeom prst="leftArrow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26232" indent="-285750">
              <a:spcBef>
                <a:spcPts val="450"/>
              </a:spcBef>
              <a:spcAft>
                <a:spcPts val="450"/>
              </a:spcAft>
              <a:buFont typeface="Arial" panose="020B0604020202020204" pitchFamily="34" charset="0"/>
              <a:buChar char="•"/>
              <a:defRPr/>
            </a:pPr>
            <a:r>
              <a:rPr lang="en-US" b="1" dirty="0"/>
              <a:t>Birmingham City University, UK</a:t>
            </a:r>
          </a:p>
          <a:p>
            <a:pPr marL="326232" indent="-285750">
              <a:spcBef>
                <a:spcPts val="450"/>
              </a:spcBef>
              <a:spcAft>
                <a:spcPts val="450"/>
              </a:spcAft>
              <a:buFont typeface="Arial" panose="020B0604020202020204" pitchFamily="34" charset="0"/>
              <a:buChar char="•"/>
              <a:defRPr/>
            </a:pPr>
            <a:r>
              <a:rPr lang="en-US" b="1" dirty="0"/>
              <a:t>University of Chester, UK</a:t>
            </a:r>
          </a:p>
          <a:p>
            <a:pPr marL="326232" indent="-285750">
              <a:spcBef>
                <a:spcPts val="450"/>
              </a:spcBef>
              <a:spcAft>
                <a:spcPts val="450"/>
              </a:spcAft>
              <a:buFont typeface="Arial" panose="020B0604020202020204" pitchFamily="34" charset="0"/>
              <a:buChar char="•"/>
              <a:defRPr/>
            </a:pPr>
            <a:r>
              <a:rPr lang="en-US" b="1" dirty="0" err="1"/>
              <a:t>Northumbria</a:t>
            </a:r>
            <a:r>
              <a:rPr lang="en-US" b="1" dirty="0"/>
              <a:t> University, UK</a:t>
            </a:r>
          </a:p>
          <a:p>
            <a:pPr marL="326232" indent="-285750">
              <a:spcBef>
                <a:spcPts val="450"/>
              </a:spcBef>
              <a:spcAft>
                <a:spcPts val="450"/>
              </a:spcAft>
              <a:buFont typeface="Arial" panose="020B0604020202020204" pitchFamily="34" charset="0"/>
              <a:buChar char="•"/>
              <a:defRPr/>
            </a:pPr>
            <a:r>
              <a:rPr lang="en-US" b="1" dirty="0"/>
              <a:t>Middlesex University, UK </a:t>
            </a:r>
          </a:p>
          <a:p>
            <a:pPr marL="326232" indent="-285750">
              <a:spcBef>
                <a:spcPts val="450"/>
              </a:spcBef>
              <a:spcAft>
                <a:spcPts val="450"/>
              </a:spcAft>
              <a:buFont typeface="Arial" panose="020B0604020202020204" pitchFamily="34" charset="0"/>
              <a:buChar char="•"/>
              <a:defRPr/>
            </a:pPr>
            <a:r>
              <a:rPr lang="en-US" b="1" dirty="0"/>
              <a:t>Glasgow Caledonian University, UK</a:t>
            </a:r>
          </a:p>
          <a:p>
            <a:pPr marL="326232" indent="-285750">
              <a:spcBef>
                <a:spcPts val="450"/>
              </a:spcBef>
              <a:spcAft>
                <a:spcPts val="450"/>
              </a:spcAft>
              <a:buFont typeface="Arial" panose="020B0604020202020204" pitchFamily="34" charset="0"/>
              <a:buChar char="•"/>
              <a:defRPr/>
            </a:pPr>
            <a:r>
              <a:rPr lang="en-US" b="1" dirty="0"/>
              <a:t>Cardiff Metropolitan University, UK</a:t>
            </a:r>
          </a:p>
        </p:txBody>
      </p:sp>
      <p:pic>
        <p:nvPicPr>
          <p:cNvPr id="8" name="Picture 2" descr="C:\Users\CU\Downloads\Logo (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smtClean="0">
                <a:solidFill>
                  <a:schemeClr val="bg1"/>
                </a:solidFill>
              </a:rPr>
              <a:t>INTERNATIONAL PARTNER UNIVERSITIES</a:t>
            </a:r>
            <a:endParaRPr lang="en-US" sz="3200" dirty="0">
              <a:solidFill>
                <a:schemeClr val="bg1"/>
              </a:solidFill>
            </a:endParaRPr>
          </a:p>
        </p:txBody>
      </p:sp>
      <p:sp>
        <p:nvSpPr>
          <p:cNvPr id="12" name="Rectangle 11"/>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TextBox 12"/>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4" name="TextBox 13"/>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10621270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2E13C7F-3489-41A5-AE0C-1AF2F2F5F84F}" type="slidenum">
              <a:rPr lang="en-IN" smtClean="0"/>
              <a:pPr/>
              <a:t>57</a:t>
            </a:fld>
            <a:endParaRPr lang="en-IN"/>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9400" y="1875711"/>
            <a:ext cx="4726004" cy="3938337"/>
          </a:xfrm>
          <a:prstGeom prst="rect">
            <a:avLst/>
          </a:prstGeom>
        </p:spPr>
      </p:pic>
      <p:sp>
        <p:nvSpPr>
          <p:cNvPr id="8" name="Rectangle 5"/>
          <p:cNvSpPr>
            <a:spLocks noChangeArrowheads="1"/>
          </p:cNvSpPr>
          <p:nvPr/>
        </p:nvSpPr>
        <p:spPr bwMode="auto">
          <a:xfrm>
            <a:off x="1672179" y="1308814"/>
            <a:ext cx="4957221" cy="5047536"/>
          </a:xfrm>
          <a:prstGeom prst="rect">
            <a:avLst/>
          </a:prstGeom>
          <a:noFill/>
          <a:ln w="9525">
            <a:noFill/>
            <a:miter lim="800000"/>
            <a:headEnd/>
            <a:tailEnd/>
          </a:ln>
        </p:spPr>
        <p:txBody>
          <a:bodyPr wrap="square">
            <a:spAutoFit/>
          </a:bodyPr>
          <a:lstStyle/>
          <a:p>
            <a:pPr marL="325438" indent="-285750">
              <a:spcBef>
                <a:spcPts val="450"/>
              </a:spcBef>
              <a:spcAft>
                <a:spcPts val="450"/>
              </a:spcAft>
              <a:buFont typeface="Arial" charset="0"/>
              <a:buChar char="•"/>
              <a:defRPr/>
            </a:pPr>
            <a:r>
              <a:rPr lang="fi-FI" sz="1600" b="1" dirty="0">
                <a:latin typeface="Calibri" pitchFamily="34" charset="0"/>
              </a:rPr>
              <a:t>EPITA, France</a:t>
            </a:r>
          </a:p>
          <a:p>
            <a:pPr marL="325438" indent="-285750">
              <a:spcBef>
                <a:spcPts val="450"/>
              </a:spcBef>
              <a:spcAft>
                <a:spcPts val="450"/>
              </a:spcAft>
              <a:buFont typeface="Arial" charset="0"/>
              <a:buChar char="•"/>
              <a:defRPr/>
            </a:pPr>
            <a:r>
              <a:rPr lang="en-US" sz="1600" b="1" dirty="0">
                <a:latin typeface="Calibri" pitchFamily="34" charset="0"/>
              </a:rPr>
              <a:t>Schiller International University, France/ Germany</a:t>
            </a:r>
          </a:p>
          <a:p>
            <a:pPr marL="325438" indent="-285750">
              <a:spcBef>
                <a:spcPts val="450"/>
              </a:spcBef>
              <a:spcAft>
                <a:spcPts val="450"/>
              </a:spcAft>
              <a:buFont typeface="Arial" charset="0"/>
              <a:buChar char="•"/>
              <a:defRPr/>
            </a:pPr>
            <a:r>
              <a:rPr lang="en-US" sz="1600" b="1" dirty="0" err="1"/>
              <a:t>Rovira</a:t>
            </a:r>
            <a:r>
              <a:rPr lang="en-US" sz="1600" b="1" dirty="0"/>
              <a:t> </a:t>
            </a:r>
            <a:r>
              <a:rPr lang="en-US" sz="1600" b="1" dirty="0" err="1"/>
              <a:t>i</a:t>
            </a:r>
            <a:r>
              <a:rPr lang="en-US" sz="1600" b="1" dirty="0"/>
              <a:t> </a:t>
            </a:r>
            <a:r>
              <a:rPr lang="en-US" sz="1600" b="1" dirty="0" err="1"/>
              <a:t>Virgili</a:t>
            </a:r>
            <a:r>
              <a:rPr lang="en-US" sz="1600" b="1" dirty="0"/>
              <a:t> University, Spain</a:t>
            </a:r>
          </a:p>
          <a:p>
            <a:pPr marL="325438" indent="-285750">
              <a:spcBef>
                <a:spcPts val="450"/>
              </a:spcBef>
              <a:spcAft>
                <a:spcPts val="450"/>
              </a:spcAft>
              <a:buFont typeface="Arial" charset="0"/>
              <a:buChar char="•"/>
              <a:defRPr/>
            </a:pPr>
            <a:r>
              <a:rPr lang="en-US" sz="1400" b="1" dirty="0" err="1"/>
              <a:t>Universitat</a:t>
            </a:r>
            <a:r>
              <a:rPr lang="en-US" sz="1400" b="1" dirty="0"/>
              <a:t> </a:t>
            </a:r>
            <a:r>
              <a:rPr lang="en-US" sz="1400" b="1" dirty="0" err="1"/>
              <a:t>Politecnica</a:t>
            </a:r>
            <a:r>
              <a:rPr lang="en-US" sz="1400" b="1" dirty="0"/>
              <a:t> De </a:t>
            </a:r>
            <a:r>
              <a:rPr lang="en-US" sz="1400" b="1" dirty="0" err="1"/>
              <a:t>Catalunya</a:t>
            </a:r>
            <a:r>
              <a:rPr lang="en-US" sz="1400" b="1" dirty="0"/>
              <a:t> </a:t>
            </a:r>
            <a:r>
              <a:rPr lang="en-US" sz="1400" b="1" dirty="0" smtClean="0"/>
              <a:t>Spain</a:t>
            </a:r>
            <a:endParaRPr lang="en-US" sz="1600" b="1" dirty="0" smtClean="0"/>
          </a:p>
          <a:p>
            <a:pPr marL="325438" indent="-285750">
              <a:spcBef>
                <a:spcPts val="450"/>
              </a:spcBef>
              <a:spcAft>
                <a:spcPts val="450"/>
              </a:spcAft>
              <a:buFont typeface="Arial" charset="0"/>
              <a:buChar char="•"/>
              <a:defRPr/>
            </a:pPr>
            <a:r>
              <a:rPr lang="en-US" sz="1600" b="1" dirty="0" smtClean="0"/>
              <a:t>National </a:t>
            </a:r>
            <a:r>
              <a:rPr lang="en-US" sz="1600" b="1" dirty="0"/>
              <a:t>University of </a:t>
            </a:r>
            <a:r>
              <a:rPr lang="en-US" sz="1600" b="1" dirty="0" smtClean="0"/>
              <a:t>Colombia</a:t>
            </a:r>
          </a:p>
          <a:p>
            <a:pPr marL="325438" indent="-285750">
              <a:spcBef>
                <a:spcPts val="450"/>
              </a:spcBef>
              <a:spcAft>
                <a:spcPts val="450"/>
              </a:spcAft>
              <a:buFont typeface="Arial" charset="0"/>
              <a:buChar char="•"/>
              <a:defRPr/>
            </a:pPr>
            <a:r>
              <a:rPr lang="en-US" sz="1600" b="1" dirty="0" smtClean="0"/>
              <a:t>University </a:t>
            </a:r>
            <a:r>
              <a:rPr lang="en-US" sz="1600" b="1" dirty="0"/>
              <a:t>of AL </a:t>
            </a:r>
            <a:r>
              <a:rPr lang="en-US" sz="1600" b="1" dirty="0" err="1"/>
              <a:t>Mustansiriya</a:t>
            </a:r>
            <a:r>
              <a:rPr lang="en-US" sz="1600" b="1" dirty="0"/>
              <a:t> </a:t>
            </a:r>
            <a:r>
              <a:rPr lang="en-US" sz="1600" b="1" dirty="0" smtClean="0"/>
              <a:t>– Iraq</a:t>
            </a:r>
          </a:p>
          <a:p>
            <a:pPr marL="325438" indent="-285750">
              <a:spcBef>
                <a:spcPts val="450"/>
              </a:spcBef>
              <a:spcAft>
                <a:spcPts val="450"/>
              </a:spcAft>
              <a:buFont typeface="Arial" charset="0"/>
              <a:buChar char="•"/>
              <a:defRPr/>
            </a:pPr>
            <a:r>
              <a:rPr lang="en-US" altLang="en-US" sz="1600" b="1" dirty="0"/>
              <a:t>National Polytechnic Institute, Mexico</a:t>
            </a:r>
          </a:p>
          <a:p>
            <a:pPr marL="325438" indent="-285750">
              <a:spcBef>
                <a:spcPts val="450"/>
              </a:spcBef>
              <a:spcAft>
                <a:spcPts val="450"/>
              </a:spcAft>
              <a:buFont typeface="Arial" charset="0"/>
              <a:buChar char="•"/>
              <a:defRPr/>
            </a:pPr>
            <a:r>
              <a:rPr lang="en-US" altLang="en-US" sz="1600" b="1" dirty="0" smtClean="0">
                <a:latin typeface="Calibri" panose="020F0502020204030204" pitchFamily="34" charset="0"/>
              </a:rPr>
              <a:t>Royal Academy International University, Mongolia</a:t>
            </a:r>
          </a:p>
          <a:p>
            <a:pPr marL="325438" indent="-285750">
              <a:spcBef>
                <a:spcPts val="450"/>
              </a:spcBef>
              <a:spcAft>
                <a:spcPts val="450"/>
              </a:spcAft>
              <a:buFont typeface="Arial" charset="0"/>
              <a:buChar char="•"/>
              <a:defRPr/>
            </a:pPr>
            <a:r>
              <a:rPr lang="en-US" altLang="en-US" sz="1600" b="1" dirty="0">
                <a:latin typeface="Calibri" panose="020F0502020204030204" pitchFamily="34" charset="0"/>
              </a:rPr>
              <a:t>University of Lodz, </a:t>
            </a:r>
            <a:r>
              <a:rPr lang="en-US" altLang="en-US" sz="1600" b="1" dirty="0" err="1" smtClean="0">
                <a:latin typeface="Calibri" panose="020F0502020204030204" pitchFamily="34" charset="0"/>
              </a:rPr>
              <a:t>Polland</a:t>
            </a:r>
            <a:endParaRPr lang="en-US" altLang="en-US" sz="1600" b="1" dirty="0">
              <a:latin typeface="Calibri" panose="020F0502020204030204" pitchFamily="34" charset="0"/>
            </a:endParaRPr>
          </a:p>
          <a:p>
            <a:pPr marL="325438" indent="-285750">
              <a:spcBef>
                <a:spcPts val="450"/>
              </a:spcBef>
              <a:spcAft>
                <a:spcPts val="450"/>
              </a:spcAft>
              <a:buFont typeface="Arial" charset="0"/>
              <a:buChar char="•"/>
              <a:defRPr/>
            </a:pPr>
            <a:r>
              <a:rPr lang="en-US" altLang="en-US" sz="1600" b="1" dirty="0" err="1" smtClean="0">
                <a:latin typeface="Calibri" panose="020F0502020204030204" pitchFamily="34" charset="0"/>
              </a:rPr>
              <a:t>Burapha</a:t>
            </a:r>
            <a:r>
              <a:rPr lang="en-US" altLang="en-US" sz="1600" b="1" dirty="0" smtClean="0">
                <a:latin typeface="Calibri" panose="020F0502020204030204" pitchFamily="34" charset="0"/>
              </a:rPr>
              <a:t> </a:t>
            </a:r>
            <a:r>
              <a:rPr lang="en-US" altLang="en-US" sz="1600" b="1" dirty="0">
                <a:latin typeface="Calibri" panose="020F0502020204030204" pitchFamily="34" charset="0"/>
              </a:rPr>
              <a:t>University, </a:t>
            </a:r>
            <a:r>
              <a:rPr lang="en-US" altLang="en-US" sz="1600" b="1" dirty="0" smtClean="0">
                <a:latin typeface="Calibri" panose="020F0502020204030204" pitchFamily="34" charset="0"/>
              </a:rPr>
              <a:t>Thailand</a:t>
            </a:r>
            <a:endParaRPr lang="en-US" altLang="en-US" sz="1600" b="1" dirty="0">
              <a:latin typeface="Calibri" panose="020F0502020204030204" pitchFamily="34" charset="0"/>
            </a:endParaRPr>
          </a:p>
          <a:p>
            <a:pPr marL="325438" indent="-285750">
              <a:spcBef>
                <a:spcPts val="450"/>
              </a:spcBef>
              <a:spcAft>
                <a:spcPts val="450"/>
              </a:spcAft>
              <a:buFont typeface="Arial" charset="0"/>
              <a:buChar char="•"/>
              <a:defRPr/>
            </a:pPr>
            <a:r>
              <a:rPr lang="en-US" altLang="en-US" sz="1600" b="1" dirty="0">
                <a:latin typeface="Calibri" panose="020F0502020204030204" pitchFamily="34" charset="0"/>
              </a:rPr>
              <a:t>National University of </a:t>
            </a:r>
            <a:r>
              <a:rPr lang="en-US" altLang="en-US" sz="1600" b="1" dirty="0" err="1">
                <a:latin typeface="Calibri" panose="020F0502020204030204" pitchFamily="34" charset="0"/>
              </a:rPr>
              <a:t>Cuyo</a:t>
            </a:r>
            <a:r>
              <a:rPr lang="en-US" altLang="en-US" sz="1600" b="1" dirty="0">
                <a:latin typeface="Calibri" panose="020F0502020204030204" pitchFamily="34" charset="0"/>
              </a:rPr>
              <a:t>, Argentina</a:t>
            </a:r>
          </a:p>
          <a:p>
            <a:pPr marL="325438" indent="-285750">
              <a:spcBef>
                <a:spcPts val="450"/>
              </a:spcBef>
              <a:spcAft>
                <a:spcPts val="450"/>
              </a:spcAft>
              <a:buFont typeface="Arial" charset="0"/>
              <a:buChar char="•"/>
              <a:defRPr/>
            </a:pPr>
            <a:r>
              <a:rPr lang="en-US" altLang="en-US" sz="1600" b="1" dirty="0" err="1">
                <a:latin typeface="Calibri" panose="020F0502020204030204" pitchFamily="34" charset="0"/>
              </a:rPr>
              <a:t>Soongsil</a:t>
            </a:r>
            <a:r>
              <a:rPr lang="en-US" altLang="en-US" sz="1600" b="1" dirty="0">
                <a:latin typeface="Calibri" panose="020F0502020204030204" pitchFamily="34" charset="0"/>
              </a:rPr>
              <a:t> University, South Korea</a:t>
            </a:r>
          </a:p>
          <a:p>
            <a:pPr marL="325438" indent="-285750">
              <a:spcBef>
                <a:spcPts val="450"/>
              </a:spcBef>
              <a:spcAft>
                <a:spcPts val="450"/>
              </a:spcAft>
              <a:buFont typeface="Arial" charset="0"/>
              <a:buChar char="•"/>
              <a:defRPr/>
            </a:pPr>
            <a:r>
              <a:rPr lang="en-US" altLang="en-US" sz="1600" b="1" dirty="0" smtClean="0">
                <a:latin typeface="Calibri" panose="020F0502020204030204" pitchFamily="34" charset="0"/>
              </a:rPr>
              <a:t> </a:t>
            </a:r>
            <a:r>
              <a:rPr lang="en-US" sz="1600" b="1" dirty="0"/>
              <a:t>University of Business and International Studies, </a:t>
            </a:r>
            <a:r>
              <a:rPr lang="en-US" sz="1600" b="1" dirty="0" smtClean="0"/>
              <a:t>Switzerland</a:t>
            </a:r>
            <a:endParaRPr lang="en-US" sz="1600" b="1" dirty="0"/>
          </a:p>
        </p:txBody>
      </p:sp>
      <p:pic>
        <p:nvPicPr>
          <p:cNvPr id="6" name="Picture 2" descr="C:\Users\CU\Downloads\Logo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smtClean="0">
                <a:solidFill>
                  <a:schemeClr val="bg1"/>
                </a:solidFill>
              </a:rPr>
              <a:t>INTERNATIONAL PARTNER UNIVERSITIES</a:t>
            </a:r>
            <a:endParaRPr lang="en-US" sz="3200" dirty="0">
              <a:solidFill>
                <a:schemeClr val="bg1"/>
              </a:solidFill>
            </a:endParaRPr>
          </a:p>
        </p:txBody>
      </p:sp>
      <p:sp>
        <p:nvSpPr>
          <p:cNvPr id="10" name="Rectangle 9"/>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TextBox 10"/>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2" name="TextBox 11"/>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11527075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CU\Desktop\iau-en-e-small.png"/>
          <p:cNvPicPr>
            <a:picLocks noChangeAspect="1" noChangeArrowheads="1"/>
          </p:cNvPicPr>
          <p:nvPr/>
        </p:nvPicPr>
        <p:blipFill>
          <a:blip r:embed="rId2" cstate="print"/>
          <a:srcRect/>
          <a:stretch>
            <a:fillRect/>
          </a:stretch>
        </p:blipFill>
        <p:spPr bwMode="auto">
          <a:xfrm>
            <a:off x="2569719" y="1584361"/>
            <a:ext cx="2771775" cy="1571624"/>
          </a:xfrm>
          <a:prstGeom prst="rect">
            <a:avLst/>
          </a:prstGeom>
          <a:noFill/>
          <a:ln>
            <a:solidFill>
              <a:schemeClr val="bg1">
                <a:lumMod val="50000"/>
              </a:schemeClr>
            </a:solidFill>
          </a:ln>
        </p:spPr>
      </p:pic>
      <p:sp>
        <p:nvSpPr>
          <p:cNvPr id="9" name="TextBox 10"/>
          <p:cNvSpPr txBox="1">
            <a:spLocks noChangeArrowheads="1"/>
          </p:cNvSpPr>
          <p:nvPr/>
        </p:nvSpPr>
        <p:spPr bwMode="auto">
          <a:xfrm>
            <a:off x="6835012" y="3424889"/>
            <a:ext cx="3850596" cy="646331"/>
          </a:xfrm>
          <a:prstGeom prst="rect">
            <a:avLst/>
          </a:prstGeom>
          <a:noFill/>
          <a:ln w="9525">
            <a:noFill/>
            <a:miter lim="800000"/>
            <a:headEnd/>
            <a:tailEnd/>
          </a:ln>
        </p:spPr>
        <p:txBody>
          <a:bodyPr wrap="square">
            <a:spAutoFit/>
          </a:bodyPr>
          <a:lstStyle/>
          <a:p>
            <a:pPr algn="ctr" eaLnBrk="1" hangingPunct="1"/>
            <a:r>
              <a:rPr lang="en-US" dirty="0"/>
              <a:t> International Association of Students in Economic and Commercial Sciences</a:t>
            </a:r>
          </a:p>
        </p:txBody>
      </p:sp>
      <p:pic>
        <p:nvPicPr>
          <p:cNvPr id="10" name="Picture 3" descr="C:\Users\CU\Desktop\AIESEC.jpg"/>
          <p:cNvPicPr>
            <a:picLocks noChangeAspect="1" noChangeArrowheads="1"/>
          </p:cNvPicPr>
          <p:nvPr/>
        </p:nvPicPr>
        <p:blipFill>
          <a:blip r:embed="rId3" cstate="print"/>
          <a:srcRect/>
          <a:stretch>
            <a:fillRect/>
          </a:stretch>
        </p:blipFill>
        <p:spPr bwMode="auto">
          <a:xfrm>
            <a:off x="7358608" y="1584360"/>
            <a:ext cx="2743200" cy="1571624"/>
          </a:xfrm>
          <a:prstGeom prst="rect">
            <a:avLst/>
          </a:prstGeom>
          <a:noFill/>
          <a:ln w="9525">
            <a:solidFill>
              <a:schemeClr val="tx1"/>
            </a:solidFill>
            <a:miter lim="800000"/>
            <a:headEnd/>
            <a:tailEnd/>
          </a:ln>
        </p:spPr>
      </p:pic>
      <p:sp>
        <p:nvSpPr>
          <p:cNvPr id="11" name="TextBox 16"/>
          <p:cNvSpPr txBox="1">
            <a:spLocks noChangeArrowheads="1"/>
          </p:cNvSpPr>
          <p:nvPr/>
        </p:nvSpPr>
        <p:spPr bwMode="auto">
          <a:xfrm>
            <a:off x="2293494" y="3438393"/>
            <a:ext cx="3048000" cy="646331"/>
          </a:xfrm>
          <a:prstGeom prst="rect">
            <a:avLst/>
          </a:prstGeom>
          <a:noFill/>
          <a:ln w="9525">
            <a:noFill/>
            <a:miter lim="800000"/>
            <a:headEnd/>
            <a:tailEnd/>
          </a:ln>
        </p:spPr>
        <p:txBody>
          <a:bodyPr wrap="square">
            <a:spAutoFit/>
          </a:bodyPr>
          <a:lstStyle/>
          <a:p>
            <a:pPr algn="ctr" eaLnBrk="1" hangingPunct="1"/>
            <a:r>
              <a:rPr lang="en-US" dirty="0"/>
              <a:t>International Association </a:t>
            </a:r>
          </a:p>
          <a:p>
            <a:pPr algn="ctr" eaLnBrk="1" hangingPunct="1"/>
            <a:r>
              <a:rPr lang="en-US" dirty="0"/>
              <a:t>of Universities</a:t>
            </a:r>
          </a:p>
        </p:txBody>
      </p:sp>
      <p:sp>
        <p:nvSpPr>
          <p:cNvPr id="2" name="Slide Number Placeholder 1"/>
          <p:cNvSpPr>
            <a:spLocks noGrp="1"/>
          </p:cNvSpPr>
          <p:nvPr>
            <p:ph type="sldNum" sz="quarter" idx="12"/>
          </p:nvPr>
        </p:nvSpPr>
        <p:spPr/>
        <p:txBody>
          <a:bodyPr/>
          <a:lstStyle/>
          <a:p>
            <a:fld id="{B2E13C7F-3489-41A5-AE0C-1AF2F2F5F84F}" type="slidenum">
              <a:rPr lang="en-IN" smtClean="0"/>
              <a:pPr/>
              <a:t>58</a:t>
            </a:fld>
            <a:endParaRPr lang="en-IN"/>
          </a:p>
        </p:txBody>
      </p:sp>
      <p:sp>
        <p:nvSpPr>
          <p:cNvPr id="3" name="Rectangle 2"/>
          <p:cNvSpPr/>
          <p:nvPr/>
        </p:nvSpPr>
        <p:spPr>
          <a:xfrm>
            <a:off x="2439469" y="5712383"/>
            <a:ext cx="3027880" cy="369332"/>
          </a:xfrm>
          <a:prstGeom prst="rect">
            <a:avLst/>
          </a:prstGeom>
        </p:spPr>
        <p:txBody>
          <a:bodyPr wrap="none">
            <a:spAutoFit/>
          </a:bodyPr>
          <a:lstStyle/>
          <a:p>
            <a:pPr>
              <a:spcBef>
                <a:spcPts val="450"/>
              </a:spcBef>
              <a:spcAft>
                <a:spcPts val="450"/>
              </a:spcAft>
            </a:pPr>
            <a:r>
              <a:rPr lang="en-US" altLang="en-US" dirty="0">
                <a:latin typeface="Calibri" panose="020F0502020204030204" pitchFamily="34" charset="0"/>
              </a:rPr>
              <a:t>Six Capital Pte. Ltd. Singapore</a:t>
            </a:r>
          </a:p>
        </p:txBody>
      </p:sp>
      <p:sp>
        <p:nvSpPr>
          <p:cNvPr id="5" name="Rectangle 4"/>
          <p:cNvSpPr/>
          <p:nvPr/>
        </p:nvSpPr>
        <p:spPr>
          <a:xfrm>
            <a:off x="7905749" y="5712383"/>
            <a:ext cx="1709122" cy="369332"/>
          </a:xfrm>
          <a:prstGeom prst="rect">
            <a:avLst/>
          </a:prstGeom>
        </p:spPr>
        <p:txBody>
          <a:bodyPr wrap="none">
            <a:spAutoFit/>
          </a:bodyPr>
          <a:lstStyle/>
          <a:p>
            <a:pPr>
              <a:spcBef>
                <a:spcPts val="450"/>
              </a:spcBef>
              <a:spcAft>
                <a:spcPts val="450"/>
              </a:spcAft>
            </a:pPr>
            <a:r>
              <a:rPr lang="en-US" altLang="en-US" dirty="0" err="1">
                <a:latin typeface="Calibri" panose="020F0502020204030204" pitchFamily="34" charset="0"/>
              </a:rPr>
              <a:t>Immer</a:t>
            </a:r>
            <a:r>
              <a:rPr lang="en-US" altLang="en-US" dirty="0">
                <a:latin typeface="Calibri" panose="020F0502020204030204" pitchFamily="34" charset="0"/>
              </a:rPr>
              <a:t> Qi, China</a:t>
            </a:r>
          </a:p>
        </p:txBody>
      </p:sp>
      <p:pic>
        <p:nvPicPr>
          <p:cNvPr id="12" name="Picture 1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658" b="12439"/>
          <a:stretch/>
        </p:blipFill>
        <p:spPr bwMode="auto">
          <a:xfrm>
            <a:off x="2569719" y="4257327"/>
            <a:ext cx="2771775" cy="13153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4671" b="13309"/>
          <a:stretch/>
        </p:blipFill>
        <p:spPr bwMode="auto">
          <a:xfrm>
            <a:off x="7358607" y="4257327"/>
            <a:ext cx="2743201" cy="13153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descr="C:\Users\CU\Downloads\Logo (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INTERNATIONAL COLLABORATIONS</a:t>
            </a:r>
            <a:endParaRPr lang="en-US" sz="3200" dirty="0">
              <a:solidFill>
                <a:schemeClr val="bg1"/>
              </a:solidFill>
            </a:endParaRPr>
          </a:p>
        </p:txBody>
      </p:sp>
      <p:sp>
        <p:nvSpPr>
          <p:cNvPr id="16" name="Rectangle 15"/>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TextBox 16"/>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8" name="TextBox 17"/>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16875160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58327" y="5764978"/>
            <a:ext cx="7710152" cy="430887"/>
          </a:xfrm>
          <a:prstGeom prst="rect">
            <a:avLst/>
          </a:prstGeom>
          <a:noFill/>
        </p:spPr>
        <p:txBody>
          <a:bodyPr wrap="square" rtlCol="0">
            <a:spAutoFit/>
          </a:bodyPr>
          <a:lstStyle/>
          <a:p>
            <a:pPr algn="ctr"/>
            <a:r>
              <a:rPr lang="en-US" sz="2200" b="1" dirty="0" smtClean="0"/>
              <a:t>Exchange of </a:t>
            </a:r>
            <a:r>
              <a:rPr lang="en-US" sz="2200" b="1" dirty="0"/>
              <a:t>MOU with </a:t>
            </a:r>
            <a:r>
              <a:rPr lang="en-US" sz="2200" b="1" dirty="0" err="1"/>
              <a:t>Northumbria</a:t>
            </a:r>
            <a:r>
              <a:rPr lang="en-US" sz="2200" b="1" dirty="0"/>
              <a:t> University at Newcastle, UK</a:t>
            </a:r>
          </a:p>
        </p:txBody>
      </p:sp>
      <p:pic>
        <p:nvPicPr>
          <p:cNvPr id="8194" name="Picture 2" descr="C:\Users\cu\Downloads\Logos\10563001_547512378688819_4088000289129002326_n.jpg"/>
          <p:cNvPicPr>
            <a:picLocks noChangeAspect="1" noChangeArrowheads="1"/>
          </p:cNvPicPr>
          <p:nvPr/>
        </p:nvPicPr>
        <p:blipFill>
          <a:blip r:embed="rId2" cstate="print"/>
          <a:srcRect/>
          <a:stretch>
            <a:fillRect/>
          </a:stretch>
        </p:blipFill>
        <p:spPr bwMode="auto">
          <a:xfrm>
            <a:off x="2217407" y="1488977"/>
            <a:ext cx="8391993" cy="40860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Slide Number Placeholder 1"/>
          <p:cNvSpPr>
            <a:spLocks noGrp="1"/>
          </p:cNvSpPr>
          <p:nvPr>
            <p:ph type="sldNum" sz="quarter" idx="12"/>
          </p:nvPr>
        </p:nvSpPr>
        <p:spPr/>
        <p:txBody>
          <a:bodyPr/>
          <a:lstStyle/>
          <a:p>
            <a:fld id="{B2E13C7F-3489-41A5-AE0C-1AF2F2F5F84F}" type="slidenum">
              <a:rPr lang="en-IN" smtClean="0"/>
              <a:pPr/>
              <a:t>59</a:t>
            </a:fld>
            <a:endParaRPr lang="en-IN"/>
          </a:p>
        </p:txBody>
      </p:sp>
      <p:pic>
        <p:nvPicPr>
          <p:cNvPr id="7" name="Picture 2" descr="C:\Users\CU\Downloads\Logo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200" b="1" dirty="0">
                <a:solidFill>
                  <a:schemeClr val="bg1"/>
                </a:solidFill>
              </a:rPr>
              <a:t>INTERNATIONAL COLLABORATIONS</a:t>
            </a:r>
          </a:p>
        </p:txBody>
      </p:sp>
      <p:sp>
        <p:nvSpPr>
          <p:cNvPr id="9" name="Rectangle 8"/>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Box 9"/>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1" name="TextBox 10"/>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4154576477"/>
      </p:ext>
    </p:extLst>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txBox="1">
            <a:spLocks/>
          </p:cNvSpPr>
          <p:nvPr/>
        </p:nvSpPr>
        <p:spPr>
          <a:xfrm>
            <a:off x="5110840" y="1491893"/>
            <a:ext cx="5911645" cy="4864458"/>
          </a:xfrm>
          <a:prstGeom prst="rect">
            <a:avLst/>
          </a:prstGeom>
        </p:spPr>
        <p:txBody>
          <a:bodyPr/>
          <a:lstStyle/>
          <a:p>
            <a:pPr marL="465138" indent="-465138" algn="just">
              <a:lnSpc>
                <a:spcPts val="2520"/>
              </a:lnSpc>
              <a:spcBef>
                <a:spcPts val="300"/>
              </a:spcBef>
              <a:spcAft>
                <a:spcPts val="300"/>
              </a:spcAft>
              <a:buFont typeface="Wingdings" pitchFamily="2" charset="2"/>
              <a:buChar char="v"/>
              <a:defRPr/>
            </a:pPr>
            <a:r>
              <a:rPr lang="en-US" sz="2000" b="1" dirty="0">
                <a:effectLst>
                  <a:glow rad="101600">
                    <a:schemeClr val="bg1">
                      <a:alpha val="60000"/>
                    </a:schemeClr>
                  </a:glow>
                </a:effectLst>
              </a:rPr>
              <a:t>Founder Chairman Chandigarh Group of Colleges (CGC)  started in year 2001.</a:t>
            </a:r>
          </a:p>
          <a:p>
            <a:pPr marL="465138" indent="-465138" algn="just">
              <a:lnSpc>
                <a:spcPts val="2520"/>
              </a:lnSpc>
              <a:spcBef>
                <a:spcPts val="300"/>
              </a:spcBef>
              <a:spcAft>
                <a:spcPts val="300"/>
              </a:spcAft>
              <a:buFont typeface="Wingdings" pitchFamily="2" charset="2"/>
              <a:buChar char="v"/>
              <a:defRPr/>
            </a:pPr>
            <a:r>
              <a:rPr lang="en-US" sz="2000" b="1" dirty="0" smtClean="0">
                <a:effectLst>
                  <a:glow rad="101600">
                    <a:schemeClr val="bg1">
                      <a:alpha val="60000"/>
                    </a:schemeClr>
                  </a:glow>
                </a:effectLst>
              </a:rPr>
              <a:t>Honored </a:t>
            </a:r>
            <a:r>
              <a:rPr lang="en-US" sz="2000" b="1" dirty="0">
                <a:effectLst>
                  <a:glow rad="101600">
                    <a:schemeClr val="bg1">
                      <a:alpha val="60000"/>
                    </a:schemeClr>
                  </a:glow>
                </a:effectLst>
              </a:rPr>
              <a:t>with International Leadership Award  in the field of education by Rome University</a:t>
            </a:r>
          </a:p>
          <a:p>
            <a:pPr marL="465138" indent="-465138" algn="just">
              <a:lnSpc>
                <a:spcPts val="2520"/>
              </a:lnSpc>
              <a:spcBef>
                <a:spcPts val="300"/>
              </a:spcBef>
              <a:spcAft>
                <a:spcPts val="300"/>
              </a:spcAft>
              <a:buFont typeface="Wingdings" pitchFamily="2" charset="2"/>
              <a:buChar char="v"/>
              <a:defRPr/>
            </a:pPr>
            <a:r>
              <a:rPr lang="en-US" sz="2000" b="1" dirty="0">
                <a:effectLst>
                  <a:glow rad="101600">
                    <a:schemeClr val="bg1">
                      <a:alpha val="60000"/>
                    </a:schemeClr>
                  </a:glow>
                </a:effectLst>
              </a:rPr>
              <a:t>Decorated with top </a:t>
            </a:r>
            <a:r>
              <a:rPr lang="en-US" sz="2000" b="1" dirty="0" err="1">
                <a:effectLst>
                  <a:glow rad="101600">
                    <a:schemeClr val="bg1">
                      <a:alpha val="60000"/>
                    </a:schemeClr>
                  </a:glow>
                </a:effectLst>
              </a:rPr>
              <a:t>Edupreneur</a:t>
            </a:r>
            <a:r>
              <a:rPr lang="en-US" sz="2000" b="1" dirty="0">
                <a:effectLst>
                  <a:glow rad="101600">
                    <a:schemeClr val="bg1">
                      <a:alpha val="60000"/>
                    </a:schemeClr>
                  </a:glow>
                </a:effectLst>
              </a:rPr>
              <a:t> of the country award Presented by Sh. </a:t>
            </a:r>
            <a:r>
              <a:rPr lang="en-US" sz="2000" b="1" dirty="0" err="1">
                <a:effectLst>
                  <a:glow rad="101600">
                    <a:schemeClr val="bg1">
                      <a:alpha val="60000"/>
                    </a:schemeClr>
                  </a:glow>
                </a:effectLst>
              </a:rPr>
              <a:t>Shashi</a:t>
            </a:r>
            <a:r>
              <a:rPr lang="en-US" sz="2000" b="1" dirty="0">
                <a:effectLst>
                  <a:glow rad="101600">
                    <a:schemeClr val="bg1">
                      <a:alpha val="60000"/>
                    </a:schemeClr>
                  </a:glow>
                </a:effectLst>
              </a:rPr>
              <a:t> </a:t>
            </a:r>
            <a:r>
              <a:rPr lang="en-US" sz="2000" b="1" dirty="0" err="1">
                <a:effectLst>
                  <a:glow rad="101600">
                    <a:schemeClr val="bg1">
                      <a:alpha val="60000"/>
                    </a:schemeClr>
                  </a:glow>
                </a:effectLst>
              </a:rPr>
              <a:t>Tharoor</a:t>
            </a:r>
            <a:r>
              <a:rPr lang="en-US" sz="2000" b="1" dirty="0">
                <a:effectLst>
                  <a:glow rad="101600">
                    <a:schemeClr val="bg1">
                      <a:alpha val="60000"/>
                    </a:schemeClr>
                  </a:glow>
                </a:effectLst>
              </a:rPr>
              <a:t>, Minster of State, MHRD ,for transforming Engineering Education in India (Engineering Watch India)</a:t>
            </a:r>
          </a:p>
          <a:p>
            <a:pPr marL="465138" indent="-465138" algn="just">
              <a:spcBef>
                <a:spcPts val="300"/>
              </a:spcBef>
              <a:spcAft>
                <a:spcPts val="300"/>
              </a:spcAft>
              <a:buFont typeface="Wingdings" pitchFamily="2" charset="2"/>
              <a:buChar char="v"/>
              <a:defRPr/>
            </a:pPr>
            <a:r>
              <a:rPr lang="en-IN" sz="2000" b="1" dirty="0">
                <a:effectLst>
                  <a:glow rad="101600">
                    <a:schemeClr val="bg1">
                      <a:alpha val="60000"/>
                    </a:schemeClr>
                  </a:glow>
                </a:effectLst>
              </a:rPr>
              <a:t>Honoured with  WCRC Leaders Edupreneur of the year 2012-13 by  KPMG as Chancellor of one of   Asia’s 100 best &amp; fastest  growing Private Educational </a:t>
            </a:r>
            <a:r>
              <a:rPr lang="en-IN" sz="2000" b="1" dirty="0" smtClean="0">
                <a:effectLst>
                  <a:glow rad="101600">
                    <a:schemeClr val="bg1">
                      <a:alpha val="60000"/>
                    </a:schemeClr>
                  </a:glow>
                </a:effectLst>
              </a:rPr>
              <a:t>Institutions.</a:t>
            </a:r>
          </a:p>
          <a:p>
            <a:pPr marL="465138" indent="-465138" algn="just">
              <a:spcBef>
                <a:spcPts val="300"/>
              </a:spcBef>
              <a:spcAft>
                <a:spcPts val="300"/>
              </a:spcAft>
              <a:buFont typeface="Wingdings" pitchFamily="2" charset="2"/>
              <a:buChar char="v"/>
              <a:defRPr/>
            </a:pPr>
            <a:r>
              <a:rPr lang="en-IN" sz="2000" b="1" dirty="0">
                <a:effectLst>
                  <a:glow rad="101600">
                    <a:schemeClr val="bg1">
                      <a:alpha val="60000"/>
                    </a:schemeClr>
                  </a:glow>
                </a:effectLst>
              </a:rPr>
              <a:t>India </a:t>
            </a:r>
            <a:r>
              <a:rPr lang="en-IN" sz="2000" b="1" dirty="0" smtClean="0">
                <a:effectLst>
                  <a:glow rad="101600">
                    <a:schemeClr val="bg1">
                      <a:alpha val="60000"/>
                    </a:schemeClr>
                  </a:glow>
                </a:effectLst>
              </a:rPr>
              <a:t>Today awarded ”Business </a:t>
            </a:r>
            <a:r>
              <a:rPr lang="en-IN" sz="2000" b="1" dirty="0">
                <a:effectLst>
                  <a:glow rad="101600">
                    <a:schemeClr val="bg1">
                      <a:alpha val="60000"/>
                    </a:schemeClr>
                  </a:glow>
                </a:effectLst>
              </a:rPr>
              <a:t>Wizard Award 2014” </a:t>
            </a:r>
            <a:r>
              <a:rPr lang="en-US" sz="2000" b="1" dirty="0"/>
              <a:t>in Professional </a:t>
            </a:r>
            <a:r>
              <a:rPr lang="en-US" sz="2000" b="1" dirty="0" smtClean="0"/>
              <a:t>Education.</a:t>
            </a:r>
            <a:endParaRPr lang="en-IN" sz="2000" b="1" dirty="0">
              <a:effectLst>
                <a:glow rad="101600">
                  <a:schemeClr val="bg1">
                    <a:alpha val="60000"/>
                  </a:schemeClr>
                </a:glow>
              </a:effectLst>
            </a:endParaRPr>
          </a:p>
        </p:txBody>
      </p:sp>
      <p:sp>
        <p:nvSpPr>
          <p:cNvPr id="7" name="TextBox 4"/>
          <p:cNvSpPr txBox="1">
            <a:spLocks noChangeArrowheads="1"/>
          </p:cNvSpPr>
          <p:nvPr/>
        </p:nvSpPr>
        <p:spPr bwMode="auto">
          <a:xfrm>
            <a:off x="1587710" y="5499116"/>
            <a:ext cx="3429000" cy="430887"/>
          </a:xfrm>
          <a:prstGeom prst="rect">
            <a:avLst/>
          </a:prstGeom>
          <a:solidFill>
            <a:schemeClr val="bg1"/>
          </a:solid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en-US" sz="2200" b="1" spc="50" dirty="0">
                <a:ln w="13500">
                  <a:solidFill>
                    <a:schemeClr val="accent1">
                      <a:shade val="2500"/>
                      <a:alpha val="6500"/>
                    </a:schemeClr>
                  </a:solidFill>
                  <a:prstDash val="solid"/>
                </a:ln>
                <a:effectLst>
                  <a:glow rad="101600">
                    <a:schemeClr val="bg1">
                      <a:alpha val="60000"/>
                    </a:schemeClr>
                  </a:glow>
                  <a:innerShdw blurRad="50900" dist="38500" dir="13500000">
                    <a:srgbClr val="000000">
                      <a:alpha val="60000"/>
                    </a:srgbClr>
                  </a:innerShdw>
                </a:effectLst>
                <a:latin typeface="+mn-lt"/>
              </a:rPr>
              <a:t>S. Satnam Singh Sandhu</a:t>
            </a:r>
          </a:p>
        </p:txBody>
      </p:sp>
      <p:pic>
        <p:nvPicPr>
          <p:cNvPr id="8" name="Picture 2" descr="C:\Users\CU\Desktop\Desktop\desktop as on 16 April 2013\Chancellor's pics\DSC_0176.JPG"/>
          <p:cNvPicPr>
            <a:picLocks noChangeAspect="1" noChangeArrowheads="1"/>
          </p:cNvPicPr>
          <p:nvPr/>
        </p:nvPicPr>
        <p:blipFill>
          <a:blip r:embed="rId2" cstate="print"/>
          <a:srcRect/>
          <a:stretch>
            <a:fillRect/>
          </a:stretch>
        </p:blipFill>
        <p:spPr bwMode="auto">
          <a:xfrm>
            <a:off x="1816310" y="1491892"/>
            <a:ext cx="2971800" cy="38846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Slide Number Placeholder 1"/>
          <p:cNvSpPr>
            <a:spLocks noGrp="1"/>
          </p:cNvSpPr>
          <p:nvPr>
            <p:ph type="sldNum" sz="quarter" idx="12"/>
          </p:nvPr>
        </p:nvSpPr>
        <p:spPr/>
        <p:txBody>
          <a:bodyPr/>
          <a:lstStyle/>
          <a:p>
            <a:fld id="{B2E13C7F-3489-41A5-AE0C-1AF2F2F5F84F}" type="slidenum">
              <a:rPr lang="en-IN" smtClean="0"/>
              <a:pPr/>
              <a:t>6</a:t>
            </a:fld>
            <a:endParaRPr lang="en-IN"/>
          </a:p>
        </p:txBody>
      </p:sp>
      <p:pic>
        <p:nvPicPr>
          <p:cNvPr id="9" name="Picture 2" descr="C:\Users\CU\Downloads\Logo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2" y="14860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254403" y="269821"/>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cs typeface="Times New Roman" pitchFamily="18" charset="0"/>
              </a:rPr>
              <a:t>CHANCELLOR</a:t>
            </a:r>
            <a:r>
              <a:rPr lang="en-US" sz="3200" b="1" dirty="0">
                <a:solidFill>
                  <a:schemeClr val="bg1"/>
                </a:solidFill>
              </a:rPr>
              <a:t> </a:t>
            </a:r>
            <a:endParaRPr lang="en-IN" sz="3200" dirty="0">
              <a:solidFill>
                <a:schemeClr val="bg1"/>
              </a:solidFill>
            </a:endParaRPr>
          </a:p>
        </p:txBody>
      </p:sp>
      <p:sp>
        <p:nvSpPr>
          <p:cNvPr id="12" name="Rectangle 11"/>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TextBox 12"/>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4" name="TextBox 13"/>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3019951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MAHON\Desktop\foreign pics\10537128_543975312375859_2747532102207463750_n.jpg"/>
          <p:cNvPicPr>
            <a:picLocks noGrp="1" noChangeAspect="1" noChangeArrowheads="1"/>
          </p:cNvPicPr>
          <p:nvPr>
            <p:ph idx="1"/>
          </p:nvPr>
        </p:nvPicPr>
        <p:blipFill>
          <a:blip r:embed="rId3" cstate="print"/>
          <a:srcRect/>
          <a:stretch>
            <a:fillRect/>
          </a:stretch>
        </p:blipFill>
        <p:spPr bwMode="auto">
          <a:xfrm>
            <a:off x="2137460" y="1501284"/>
            <a:ext cx="8551888" cy="41447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2908204" y="5847235"/>
            <a:ext cx="7010400" cy="430887"/>
          </a:xfrm>
          <a:prstGeom prst="rect">
            <a:avLst/>
          </a:prstGeom>
          <a:noFill/>
        </p:spPr>
        <p:txBody>
          <a:bodyPr wrap="square" rtlCol="0">
            <a:spAutoFit/>
          </a:bodyPr>
          <a:lstStyle/>
          <a:p>
            <a:pPr algn="ctr"/>
            <a:r>
              <a:rPr lang="en-US" sz="2200" b="1" dirty="0" smtClean="0"/>
              <a:t>Exchange of MOU with </a:t>
            </a:r>
            <a:r>
              <a:rPr lang="en-US" sz="2200" b="1" dirty="0"/>
              <a:t>the University of  Chester, UK</a:t>
            </a:r>
          </a:p>
        </p:txBody>
      </p:sp>
      <p:sp>
        <p:nvSpPr>
          <p:cNvPr id="2" name="Slide Number Placeholder 1"/>
          <p:cNvSpPr>
            <a:spLocks noGrp="1"/>
          </p:cNvSpPr>
          <p:nvPr>
            <p:ph type="sldNum" sz="quarter" idx="12"/>
          </p:nvPr>
        </p:nvSpPr>
        <p:spPr/>
        <p:txBody>
          <a:bodyPr/>
          <a:lstStyle/>
          <a:p>
            <a:fld id="{B2E13C7F-3489-41A5-AE0C-1AF2F2F5F84F}" type="slidenum">
              <a:rPr lang="en-IN" smtClean="0"/>
              <a:pPr/>
              <a:t>60</a:t>
            </a:fld>
            <a:endParaRPr lang="en-IN"/>
          </a:p>
        </p:txBody>
      </p:sp>
      <p:pic>
        <p:nvPicPr>
          <p:cNvPr id="8" name="Picture 2" descr="C:\Users\CU\Downloads\Logo (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200" b="1" dirty="0">
                <a:solidFill>
                  <a:schemeClr val="bg1"/>
                </a:solidFill>
              </a:rPr>
              <a:t>INTERNATIONAL COLLABORATIONS</a:t>
            </a:r>
          </a:p>
        </p:txBody>
      </p:sp>
      <p:sp>
        <p:nvSpPr>
          <p:cNvPr id="10" name="Rectangle 9"/>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TextBox 10"/>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2" name="TextBox 11"/>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1996863441"/>
      </p:ext>
    </p:extLst>
  </p:cSld>
  <p:clrMapOvr>
    <a:masterClrMapping/>
  </p:clrMapOvr>
  <p:transition spd="med">
    <p:pull/>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9869" r="23199"/>
          <a:stretch/>
        </p:blipFill>
        <p:spPr>
          <a:xfrm>
            <a:off x="1780527" y="1448468"/>
            <a:ext cx="9002111" cy="42709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2580966" y="5889257"/>
            <a:ext cx="7401232" cy="430887"/>
          </a:xfrm>
          <a:prstGeom prst="rect">
            <a:avLst/>
          </a:prstGeom>
          <a:noFill/>
        </p:spPr>
        <p:txBody>
          <a:bodyPr wrap="square" rtlCol="0">
            <a:spAutoFit/>
          </a:bodyPr>
          <a:lstStyle/>
          <a:p>
            <a:pPr algn="ctr"/>
            <a:r>
              <a:rPr lang="en-US" sz="2200" b="1" dirty="0" smtClean="0"/>
              <a:t>Signing of MOU with Young’s Town State University, USA </a:t>
            </a:r>
            <a:endParaRPr lang="en-IN" sz="2200" b="1" dirty="0"/>
          </a:p>
        </p:txBody>
      </p:sp>
      <p:sp>
        <p:nvSpPr>
          <p:cNvPr id="2" name="Slide Number Placeholder 1"/>
          <p:cNvSpPr>
            <a:spLocks noGrp="1"/>
          </p:cNvSpPr>
          <p:nvPr>
            <p:ph type="sldNum" sz="quarter" idx="12"/>
          </p:nvPr>
        </p:nvSpPr>
        <p:spPr/>
        <p:txBody>
          <a:bodyPr/>
          <a:lstStyle/>
          <a:p>
            <a:fld id="{B2E13C7F-3489-41A5-AE0C-1AF2F2F5F84F}" type="slidenum">
              <a:rPr lang="en-IN" smtClean="0"/>
              <a:pPr/>
              <a:t>61</a:t>
            </a:fld>
            <a:endParaRPr lang="en-IN"/>
          </a:p>
        </p:txBody>
      </p:sp>
      <p:pic>
        <p:nvPicPr>
          <p:cNvPr id="7" name="Picture 2" descr="C:\Users\CU\Downloads\Logo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200" b="1" dirty="0">
                <a:solidFill>
                  <a:schemeClr val="bg1"/>
                </a:solidFill>
              </a:rPr>
              <a:t>INTERNATIONAL COLLABORATIONS</a:t>
            </a:r>
          </a:p>
        </p:txBody>
      </p:sp>
      <p:sp>
        <p:nvSpPr>
          <p:cNvPr id="9" name="Rectangle 8"/>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Box 9"/>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1" name="TextBox 10"/>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3983298610"/>
      </p:ext>
    </p:extLst>
  </p:cSld>
  <p:clrMapOvr>
    <a:masterClrMapping/>
  </p:clrMapOvr>
  <p:transition spd="med">
    <p:pull/>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24946"/>
          <a:stretch/>
        </p:blipFill>
        <p:spPr>
          <a:xfrm>
            <a:off x="1620051" y="1469414"/>
            <a:ext cx="8951866" cy="43175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2590784" y="5925463"/>
            <a:ext cx="7010400" cy="430887"/>
          </a:xfrm>
          <a:prstGeom prst="rect">
            <a:avLst/>
          </a:prstGeom>
          <a:noFill/>
        </p:spPr>
        <p:txBody>
          <a:bodyPr wrap="square" rtlCol="0">
            <a:spAutoFit/>
          </a:bodyPr>
          <a:lstStyle/>
          <a:p>
            <a:pPr algn="ctr"/>
            <a:r>
              <a:rPr lang="en-US" sz="2200" b="1" dirty="0" smtClean="0"/>
              <a:t>Exchange of MOU with </a:t>
            </a:r>
            <a:r>
              <a:rPr lang="en-US" sz="2200" b="1" dirty="0"/>
              <a:t>the </a:t>
            </a:r>
            <a:r>
              <a:rPr lang="en-US" sz="2200" b="1" dirty="0" smtClean="0"/>
              <a:t>Royal Roads University, Canada</a:t>
            </a:r>
            <a:endParaRPr lang="en-US" sz="2200" b="1" dirty="0"/>
          </a:p>
        </p:txBody>
      </p:sp>
      <p:sp>
        <p:nvSpPr>
          <p:cNvPr id="2" name="Slide Number Placeholder 1"/>
          <p:cNvSpPr>
            <a:spLocks noGrp="1"/>
          </p:cNvSpPr>
          <p:nvPr>
            <p:ph type="sldNum" sz="quarter" idx="12"/>
          </p:nvPr>
        </p:nvSpPr>
        <p:spPr/>
        <p:txBody>
          <a:bodyPr/>
          <a:lstStyle/>
          <a:p>
            <a:fld id="{B2E13C7F-3489-41A5-AE0C-1AF2F2F5F84F}" type="slidenum">
              <a:rPr lang="en-IN" smtClean="0"/>
              <a:pPr/>
              <a:t>62</a:t>
            </a:fld>
            <a:endParaRPr lang="en-IN"/>
          </a:p>
        </p:txBody>
      </p:sp>
      <p:pic>
        <p:nvPicPr>
          <p:cNvPr id="7" name="Picture 2" descr="C:\Users\CU\Downloads\Logo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200" b="1" dirty="0">
                <a:solidFill>
                  <a:schemeClr val="bg1"/>
                </a:solidFill>
              </a:rPr>
              <a:t>INTERNATIONAL COLLABORATIONS</a:t>
            </a:r>
          </a:p>
        </p:txBody>
      </p:sp>
      <p:sp>
        <p:nvSpPr>
          <p:cNvPr id="12" name="Rectangle 11"/>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TextBox 12"/>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4" name="TextBox 13"/>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2224559640"/>
      </p:ext>
    </p:extLst>
  </p:cSld>
  <p:clrMapOvr>
    <a:masterClrMapping/>
  </p:clrMapOvr>
  <p:transition spd="med">
    <p:pull/>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385310" y="5957067"/>
            <a:ext cx="7620000" cy="423863"/>
          </a:xfrm>
        </p:spPr>
        <p:txBody>
          <a:bodyPr>
            <a:normAutofit/>
          </a:bodyPr>
          <a:lstStyle/>
          <a:p>
            <a:pPr algn="ctr">
              <a:buNone/>
            </a:pPr>
            <a:r>
              <a:rPr lang="en-US" sz="2200" b="1" dirty="0"/>
              <a:t>Exchange of MOU </a:t>
            </a:r>
            <a:r>
              <a:rPr lang="en-US" sz="2200" b="1" dirty="0" smtClean="0"/>
              <a:t>with </a:t>
            </a:r>
            <a:r>
              <a:rPr lang="en-US" sz="2200" b="1" dirty="0"/>
              <a:t>Cardiff Metropolitan University </a:t>
            </a:r>
          </a:p>
        </p:txBody>
      </p:sp>
      <p:pic>
        <p:nvPicPr>
          <p:cNvPr id="7171" name="Picture 3" descr="C:\Users\cu\Downloads\IMG_5455.JPG"/>
          <p:cNvPicPr>
            <a:picLocks noChangeAspect="1" noChangeArrowheads="1"/>
          </p:cNvPicPr>
          <p:nvPr/>
        </p:nvPicPr>
        <p:blipFill rotWithShape="1">
          <a:blip r:embed="rId2" cstate="print"/>
          <a:srcRect r="9230"/>
          <a:stretch/>
        </p:blipFill>
        <p:spPr bwMode="auto">
          <a:xfrm>
            <a:off x="1942476" y="1536493"/>
            <a:ext cx="8505669" cy="4264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Slide Number Placeholder 1"/>
          <p:cNvSpPr>
            <a:spLocks noGrp="1"/>
          </p:cNvSpPr>
          <p:nvPr>
            <p:ph type="sldNum" sz="quarter" idx="12"/>
          </p:nvPr>
        </p:nvSpPr>
        <p:spPr/>
        <p:txBody>
          <a:bodyPr/>
          <a:lstStyle/>
          <a:p>
            <a:fld id="{B2E13C7F-3489-41A5-AE0C-1AF2F2F5F84F}" type="slidenum">
              <a:rPr lang="en-IN" smtClean="0"/>
              <a:pPr/>
              <a:t>63</a:t>
            </a:fld>
            <a:endParaRPr lang="en-IN"/>
          </a:p>
        </p:txBody>
      </p:sp>
      <p:pic>
        <p:nvPicPr>
          <p:cNvPr id="8" name="Picture 2" descr="C:\Users\CU\Downloads\Logo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200" b="1" dirty="0">
                <a:solidFill>
                  <a:schemeClr val="bg1"/>
                </a:solidFill>
              </a:rPr>
              <a:t>INTERNATIONAL COLLABORATIONS</a:t>
            </a:r>
          </a:p>
        </p:txBody>
      </p:sp>
      <p:sp>
        <p:nvSpPr>
          <p:cNvPr id="10" name="Rectangle 9"/>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TextBox 10"/>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2" name="TextBox 11"/>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497948746"/>
      </p:ext>
    </p:extLst>
  </p:cSld>
  <p:clrMapOvr>
    <a:masterClrMapping/>
  </p:clrMapOvr>
  <p:transition spd="med">
    <p:pull/>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450690" y="6005364"/>
            <a:ext cx="7620000" cy="381001"/>
          </a:xfrm>
        </p:spPr>
        <p:txBody>
          <a:bodyPr>
            <a:normAutofit lnSpcReduction="10000"/>
          </a:bodyPr>
          <a:lstStyle/>
          <a:p>
            <a:pPr algn="ctr">
              <a:buNone/>
            </a:pPr>
            <a:r>
              <a:rPr lang="en-US" sz="2200" b="1" dirty="0" smtClean="0"/>
              <a:t>Signing </a:t>
            </a:r>
            <a:r>
              <a:rPr lang="en-US" sz="2200" b="1" dirty="0"/>
              <a:t>of MOU </a:t>
            </a:r>
            <a:r>
              <a:rPr lang="en-US" sz="2200" b="1" dirty="0" smtClean="0"/>
              <a:t>with Glasgow Caledonian University, UK</a:t>
            </a:r>
            <a:endParaRPr lang="en-US" sz="2200" b="1"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2043" t="21936" r="19732" b="12258"/>
          <a:stretch/>
        </p:blipFill>
        <p:spPr>
          <a:xfrm>
            <a:off x="1769806" y="1499016"/>
            <a:ext cx="8981768" cy="43471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lide Number Placeholder 2"/>
          <p:cNvSpPr>
            <a:spLocks noGrp="1"/>
          </p:cNvSpPr>
          <p:nvPr>
            <p:ph type="sldNum" sz="quarter" idx="12"/>
          </p:nvPr>
        </p:nvSpPr>
        <p:spPr/>
        <p:txBody>
          <a:bodyPr/>
          <a:lstStyle/>
          <a:p>
            <a:fld id="{B2E13C7F-3489-41A5-AE0C-1AF2F2F5F84F}" type="slidenum">
              <a:rPr lang="en-IN" smtClean="0"/>
              <a:pPr/>
              <a:t>64</a:t>
            </a:fld>
            <a:endParaRPr lang="en-IN"/>
          </a:p>
        </p:txBody>
      </p:sp>
      <p:pic>
        <p:nvPicPr>
          <p:cNvPr id="8" name="Picture 2" descr="C:\Users\CU\Downloads\Logo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200" b="1" dirty="0">
                <a:solidFill>
                  <a:schemeClr val="bg1"/>
                </a:solidFill>
              </a:rPr>
              <a:t>INTERNATIONAL COLLABORATIONS</a:t>
            </a:r>
          </a:p>
        </p:txBody>
      </p:sp>
      <p:sp>
        <p:nvSpPr>
          <p:cNvPr id="10" name="Rectangle 9"/>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TextBox 10"/>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2" name="TextBox 11"/>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3787114615"/>
      </p:ext>
    </p:extLst>
  </p:cSld>
  <p:clrMapOvr>
    <a:masterClrMapping/>
  </p:clrMapOvr>
  <p:transition spd="med">
    <p:pull/>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cu\Desktop\lib\DEV_1581.jpg"/>
          <p:cNvPicPr>
            <a:picLocks noChangeAspect="1" noChangeArrowheads="1"/>
          </p:cNvPicPr>
          <p:nvPr/>
        </p:nvPicPr>
        <p:blipFill>
          <a:blip r:embed="rId2" cstate="print"/>
          <a:srcRect/>
          <a:stretch>
            <a:fillRect/>
          </a:stretch>
        </p:blipFill>
        <p:spPr bwMode="auto">
          <a:xfrm>
            <a:off x="2092043" y="3720092"/>
            <a:ext cx="4382321" cy="2636258"/>
          </a:xfrm>
          <a:prstGeom prst="rect">
            <a:avLst/>
          </a:prstGeom>
          <a:ln>
            <a:noFill/>
          </a:ln>
          <a:effectLst>
            <a:softEdge rad="112500"/>
          </a:effectLst>
        </p:spPr>
      </p:pic>
      <p:pic>
        <p:nvPicPr>
          <p:cNvPr id="10" name="Picture 3" descr="C:\Users\cu\Desktop\lib\DEV_1615.jpg"/>
          <p:cNvPicPr>
            <a:picLocks noChangeAspect="1" noChangeArrowheads="1"/>
          </p:cNvPicPr>
          <p:nvPr/>
        </p:nvPicPr>
        <p:blipFill>
          <a:blip r:embed="rId3" cstate="print"/>
          <a:srcRect/>
          <a:stretch>
            <a:fillRect/>
          </a:stretch>
        </p:blipFill>
        <p:spPr bwMode="auto">
          <a:xfrm>
            <a:off x="6657174" y="3736261"/>
            <a:ext cx="4242053" cy="2620090"/>
          </a:xfrm>
          <a:prstGeom prst="rect">
            <a:avLst/>
          </a:prstGeom>
          <a:ln>
            <a:noFill/>
          </a:ln>
          <a:effectLst>
            <a:softEdge rad="112500"/>
          </a:effectLst>
        </p:spPr>
      </p:pic>
      <p:sp>
        <p:nvSpPr>
          <p:cNvPr id="7" name="Rectangle 3"/>
          <p:cNvSpPr>
            <a:spLocks noChangeArrowheads="1"/>
          </p:cNvSpPr>
          <p:nvPr/>
        </p:nvSpPr>
        <p:spPr bwMode="auto">
          <a:xfrm>
            <a:off x="2302003" y="2074893"/>
            <a:ext cx="3962400" cy="1508105"/>
          </a:xfrm>
          <a:prstGeom prst="rect">
            <a:avLst/>
          </a:prstGeom>
          <a:noFill/>
          <a:ln w="9525">
            <a:noFill/>
            <a:miter lim="800000"/>
            <a:headEnd/>
            <a:tailEnd/>
          </a:ln>
        </p:spPr>
        <p:txBody>
          <a:bodyPr wrap="square">
            <a:spAutoFit/>
          </a:bodyPr>
          <a:lstStyle/>
          <a:p>
            <a:pPr marL="465138" indent="-465138">
              <a:spcBef>
                <a:spcPts val="600"/>
              </a:spcBef>
              <a:spcAft>
                <a:spcPts val="600"/>
              </a:spcAft>
              <a:buFont typeface="Wingdings" pitchFamily="2" charset="2"/>
              <a:buChar char="v"/>
            </a:pPr>
            <a:r>
              <a:rPr lang="en-US" sz="2400" dirty="0" smtClean="0"/>
              <a:t>Databases: EBSCO, ASCE</a:t>
            </a:r>
          </a:p>
          <a:p>
            <a:pPr marL="465138" indent="-465138">
              <a:spcBef>
                <a:spcPts val="600"/>
              </a:spcBef>
              <a:spcAft>
                <a:spcPts val="600"/>
              </a:spcAft>
              <a:buFont typeface="Wingdings" pitchFamily="2" charset="2"/>
              <a:buChar char="v"/>
            </a:pPr>
            <a:r>
              <a:rPr lang="en-US" sz="2400" dirty="0" smtClean="0"/>
              <a:t>Internet </a:t>
            </a:r>
            <a:r>
              <a:rPr lang="en-US" sz="2400" dirty="0"/>
              <a:t>and E-mail</a:t>
            </a:r>
          </a:p>
          <a:p>
            <a:pPr marL="465138" indent="-465138">
              <a:spcBef>
                <a:spcPts val="600"/>
              </a:spcBef>
              <a:spcAft>
                <a:spcPts val="600"/>
              </a:spcAft>
              <a:buFont typeface="Wingdings" pitchFamily="2" charset="2"/>
              <a:buChar char="v"/>
            </a:pPr>
            <a:r>
              <a:rPr lang="en-US" sz="2400" dirty="0"/>
              <a:t>Multimedia Documents</a:t>
            </a:r>
          </a:p>
        </p:txBody>
      </p:sp>
      <p:sp>
        <p:nvSpPr>
          <p:cNvPr id="12" name="Rectangle 3"/>
          <p:cNvSpPr>
            <a:spLocks noChangeArrowheads="1"/>
          </p:cNvSpPr>
          <p:nvPr/>
        </p:nvSpPr>
        <p:spPr bwMode="auto">
          <a:xfrm>
            <a:off x="6738532" y="2074893"/>
            <a:ext cx="4114800" cy="1508105"/>
          </a:xfrm>
          <a:prstGeom prst="rect">
            <a:avLst/>
          </a:prstGeom>
          <a:noFill/>
          <a:ln w="9525">
            <a:noFill/>
            <a:miter lim="800000"/>
            <a:headEnd/>
            <a:tailEnd/>
          </a:ln>
        </p:spPr>
        <p:txBody>
          <a:bodyPr wrap="square">
            <a:spAutoFit/>
          </a:bodyPr>
          <a:lstStyle/>
          <a:p>
            <a:pPr marL="465138" indent="-465138">
              <a:spcBef>
                <a:spcPts val="600"/>
              </a:spcBef>
              <a:spcAft>
                <a:spcPts val="600"/>
              </a:spcAft>
              <a:buFont typeface="Wingdings" pitchFamily="2" charset="2"/>
              <a:buChar char="v"/>
            </a:pPr>
            <a:r>
              <a:rPr lang="en-US" sz="2400" dirty="0" smtClean="0"/>
              <a:t>ELSEVIER</a:t>
            </a:r>
            <a:r>
              <a:rPr lang="en-US" sz="2400" dirty="0"/>
              <a:t>, J-Gate, Emerald, </a:t>
            </a:r>
            <a:endParaRPr lang="en-US" sz="2400" dirty="0" smtClean="0"/>
          </a:p>
          <a:p>
            <a:pPr marL="465138" indent="-465138">
              <a:spcBef>
                <a:spcPts val="600"/>
              </a:spcBef>
              <a:spcAft>
                <a:spcPts val="600"/>
              </a:spcAft>
            </a:pPr>
            <a:r>
              <a:rPr lang="en-US" sz="2400" dirty="0" smtClean="0"/>
              <a:t>       ASME </a:t>
            </a:r>
            <a:r>
              <a:rPr lang="en-US" sz="2400" dirty="0"/>
              <a:t>Springer, IEEE etc. </a:t>
            </a:r>
          </a:p>
          <a:p>
            <a:pPr marL="465138" indent="-465138">
              <a:spcBef>
                <a:spcPts val="600"/>
              </a:spcBef>
              <a:spcAft>
                <a:spcPts val="600"/>
              </a:spcAft>
              <a:buFont typeface="Wingdings" pitchFamily="2" charset="2"/>
              <a:buChar char="v"/>
            </a:pPr>
            <a:r>
              <a:rPr lang="en-US" sz="2400" dirty="0" smtClean="0"/>
              <a:t>Electronic Journals</a:t>
            </a:r>
          </a:p>
        </p:txBody>
      </p:sp>
      <p:sp>
        <p:nvSpPr>
          <p:cNvPr id="3" name="TextBox 2"/>
          <p:cNvSpPr txBox="1"/>
          <p:nvPr/>
        </p:nvSpPr>
        <p:spPr>
          <a:xfrm>
            <a:off x="2908203" y="1372066"/>
            <a:ext cx="7010401" cy="461665"/>
          </a:xfrm>
          <a:prstGeom prst="rect">
            <a:avLst/>
          </a:prstGeom>
          <a:noFill/>
        </p:spPr>
        <p:txBody>
          <a:bodyPr wrap="square" rtlCol="0">
            <a:spAutoFit/>
          </a:bodyPr>
          <a:lstStyle/>
          <a:p>
            <a:pPr algn="ctr"/>
            <a:r>
              <a:rPr lang="en-US" sz="2400" dirty="0" smtClean="0">
                <a:solidFill>
                  <a:srgbClr val="C00000"/>
                </a:solidFill>
              </a:rPr>
              <a:t>Each Academic Block has an Independent Library</a:t>
            </a:r>
            <a:endParaRPr lang="en-IN" sz="2400" dirty="0">
              <a:solidFill>
                <a:srgbClr val="C00000"/>
              </a:solidFill>
            </a:endParaRPr>
          </a:p>
        </p:txBody>
      </p:sp>
      <p:sp>
        <p:nvSpPr>
          <p:cNvPr id="4" name="Slide Number Placeholder 3"/>
          <p:cNvSpPr>
            <a:spLocks noGrp="1"/>
          </p:cNvSpPr>
          <p:nvPr>
            <p:ph type="sldNum" sz="quarter" idx="12"/>
          </p:nvPr>
        </p:nvSpPr>
        <p:spPr/>
        <p:txBody>
          <a:bodyPr/>
          <a:lstStyle/>
          <a:p>
            <a:fld id="{B2E13C7F-3489-41A5-AE0C-1AF2F2F5F84F}" type="slidenum">
              <a:rPr lang="en-IN" smtClean="0"/>
              <a:pPr/>
              <a:t>65</a:t>
            </a:fld>
            <a:endParaRPr lang="en-IN"/>
          </a:p>
        </p:txBody>
      </p:sp>
      <p:pic>
        <p:nvPicPr>
          <p:cNvPr id="13" name="Picture 2" descr="C:\Users\CU\Downloads\Logo (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UNIVERSITY LIBRARY</a:t>
            </a:r>
          </a:p>
        </p:txBody>
      </p:sp>
      <p:sp>
        <p:nvSpPr>
          <p:cNvPr id="15" name="Rectangle 14"/>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TextBox 15"/>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7" name="TextBox 16"/>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1313827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14854139"/>
              </p:ext>
            </p:extLst>
          </p:nvPr>
        </p:nvGraphicFramePr>
        <p:xfrm>
          <a:off x="2035277" y="1720244"/>
          <a:ext cx="8386916" cy="4691717"/>
        </p:xfrm>
        <a:graphic>
          <a:graphicData uri="http://schemas.openxmlformats.org/drawingml/2006/table">
            <a:tbl>
              <a:tblPr/>
              <a:tblGrid>
                <a:gridCol w="1578959"/>
                <a:gridCol w="3807134"/>
                <a:gridCol w="3000823"/>
              </a:tblGrid>
              <a:tr h="2335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mn-lt"/>
                          <a:cs typeface="Arial" charset="0"/>
                        </a:rPr>
                        <a:t>PUBLISHER</a:t>
                      </a:r>
                      <a:endParaRPr kumimoji="0" lang="en-US" sz="1300" b="1" i="0" u="none" strike="noStrike" cap="none" normalizeH="0" baseline="0" dirty="0" smtClean="0">
                        <a:ln>
                          <a:noFill/>
                        </a:ln>
                        <a:solidFill>
                          <a:schemeClr val="bg1"/>
                        </a:solidFill>
                        <a:effectLst/>
                        <a:latin typeface="+mn-lt"/>
                        <a:ea typeface="Calibri" pitchFamily="34" charset="0"/>
                        <a:cs typeface="Times New Roman" pitchFamily="18" charset="0"/>
                      </a:endParaRPr>
                    </a:p>
                  </a:txBody>
                  <a:tcPr marL="36642" marR="3664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mn-lt"/>
                          <a:cs typeface="Arial" charset="0"/>
                        </a:rPr>
                        <a:t>URL ADDRESS</a:t>
                      </a:r>
                      <a:endParaRPr kumimoji="0" lang="en-US" sz="1300" b="1" i="0" u="none" strike="noStrike" cap="none" normalizeH="0" baseline="0" dirty="0" smtClean="0">
                        <a:ln>
                          <a:noFill/>
                        </a:ln>
                        <a:solidFill>
                          <a:schemeClr val="bg1"/>
                        </a:solidFill>
                        <a:effectLst/>
                        <a:latin typeface="+mn-lt"/>
                        <a:ea typeface="Calibri" pitchFamily="34" charset="0"/>
                        <a:cs typeface="Times New Roman" pitchFamily="18" charset="0"/>
                      </a:endParaRPr>
                    </a:p>
                  </a:txBody>
                  <a:tcPr marL="36642" marR="3664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300" b="1" i="0" u="none" strike="noStrike" cap="none" normalizeH="0" baseline="0" dirty="0" err="1" smtClean="0">
                          <a:ln>
                            <a:noFill/>
                          </a:ln>
                          <a:solidFill>
                            <a:srgbClr val="000000"/>
                          </a:solidFill>
                          <a:effectLst/>
                          <a:latin typeface="+mn-lt"/>
                          <a:cs typeface="Arial" charset="0"/>
                        </a:rPr>
                        <a:t>Qty</a:t>
                      </a:r>
                      <a:endParaRPr kumimoji="0" lang="en-US" sz="1300" b="1" i="0" u="none" strike="noStrike" cap="none" normalizeH="0" baseline="0" dirty="0" smtClean="0">
                        <a:ln>
                          <a:noFill/>
                        </a:ln>
                        <a:solidFill>
                          <a:schemeClr val="bg1"/>
                        </a:solidFill>
                        <a:effectLst/>
                        <a:latin typeface="+mn-lt"/>
                        <a:ea typeface="Calibri" pitchFamily="34" charset="0"/>
                        <a:cs typeface="Times New Roman" pitchFamily="18" charset="0"/>
                      </a:endParaRPr>
                    </a:p>
                  </a:txBody>
                  <a:tcPr marL="36642" marR="3664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r>
              <a:tr h="249166">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n-lt"/>
                          <a:cs typeface="Arial" charset="0"/>
                        </a:rPr>
                        <a:t>IEEE</a:t>
                      </a:r>
                      <a:endParaRPr kumimoji="0" lang="en-US" sz="1300" b="0" i="0" u="none" strike="noStrike" cap="none" normalizeH="0" baseline="0" dirty="0" smtClean="0">
                        <a:ln>
                          <a:noFill/>
                        </a:ln>
                        <a:solidFill>
                          <a:schemeClr val="tx1"/>
                        </a:solidFill>
                        <a:effectLst/>
                        <a:latin typeface="+mn-lt"/>
                        <a:ea typeface="Calibri" pitchFamily="34" charset="0"/>
                        <a:cs typeface="Times New Roman" pitchFamily="18" charset="0"/>
                      </a:endParaRPr>
                    </a:p>
                  </a:txBody>
                  <a:tcPr marL="36642" marR="3664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300" b="0" i="0" u="sng" strike="noStrike" cap="none" normalizeH="0" baseline="0" dirty="0" smtClean="0">
                          <a:ln>
                            <a:noFill/>
                          </a:ln>
                          <a:solidFill>
                            <a:srgbClr val="000000"/>
                          </a:solidFill>
                          <a:effectLst/>
                          <a:latin typeface="+mn-lt"/>
                          <a:cs typeface="Arial" charset="0"/>
                          <a:hlinkClick r:id="rId2"/>
                        </a:rPr>
                        <a:t>http://</a:t>
                      </a:r>
                      <a:r>
                        <a:rPr kumimoji="0" lang="en-US" sz="1300" b="0" i="0" u="sng" strike="noStrike" cap="none" normalizeH="0" baseline="0" dirty="0" smtClean="0">
                          <a:ln>
                            <a:noFill/>
                          </a:ln>
                          <a:solidFill>
                            <a:srgbClr val="000000"/>
                          </a:solidFill>
                          <a:effectLst/>
                          <a:latin typeface="+mn-lt"/>
                          <a:cs typeface="Arial" charset="0"/>
                          <a:hlinkClick r:id="rId3"/>
                        </a:rPr>
                        <a:t>ieeexplore.ieee.org</a:t>
                      </a:r>
                      <a:endParaRPr kumimoji="0" lang="en-US" sz="1300" b="0" i="0" u="none" strike="noStrike" cap="none" normalizeH="0" baseline="0" dirty="0" smtClean="0">
                        <a:ln>
                          <a:noFill/>
                        </a:ln>
                        <a:solidFill>
                          <a:schemeClr val="tx1"/>
                        </a:solidFill>
                        <a:effectLst/>
                        <a:latin typeface="+mn-lt"/>
                        <a:ea typeface="Calibri" pitchFamily="34" charset="0"/>
                        <a:cs typeface="Times New Roman" pitchFamily="18" charset="0"/>
                      </a:endParaRPr>
                    </a:p>
                  </a:txBody>
                  <a:tcPr marL="36642" marR="3664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mn-lt"/>
                          <a:cs typeface="Arial" charset="0"/>
                        </a:rPr>
                        <a:t>145 Journals plus back file to 2000</a:t>
                      </a:r>
                      <a:endParaRPr kumimoji="0" lang="en-US" sz="1300" b="0" i="0" u="none" strike="noStrike" cap="none" normalizeH="0" baseline="0" smtClean="0">
                        <a:ln>
                          <a:noFill/>
                        </a:ln>
                        <a:solidFill>
                          <a:schemeClr val="tx1"/>
                        </a:solidFill>
                        <a:effectLst/>
                        <a:latin typeface="+mn-lt"/>
                        <a:ea typeface="Calibri" pitchFamily="34" charset="0"/>
                        <a:cs typeface="Times New Roman" pitchFamily="18" charset="0"/>
                      </a:endParaRPr>
                    </a:p>
                  </a:txBody>
                  <a:tcPr marL="36642" marR="3664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r>
              <a:tr h="648742">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300" b="0"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300" b="0" i="0" u="none" strike="noStrike" cap="none" normalizeH="0" baseline="0" dirty="0" err="1" smtClean="0">
                          <a:ln>
                            <a:noFill/>
                          </a:ln>
                          <a:solidFill>
                            <a:srgbClr val="000000"/>
                          </a:solidFill>
                          <a:effectLst/>
                          <a:latin typeface="+mn-lt"/>
                          <a:cs typeface="Arial" charset="0"/>
                        </a:rPr>
                        <a:t>McGRAW</a:t>
                      </a:r>
                      <a:r>
                        <a:rPr kumimoji="0" lang="en-US" sz="1300" b="0" i="0" u="none" strike="noStrike" cap="none" normalizeH="0" baseline="0" dirty="0" smtClean="0">
                          <a:ln>
                            <a:noFill/>
                          </a:ln>
                          <a:solidFill>
                            <a:srgbClr val="000000"/>
                          </a:solidFill>
                          <a:effectLst/>
                          <a:latin typeface="+mn-lt"/>
                          <a:cs typeface="Arial" charset="0"/>
                        </a:rPr>
                        <a:t> HILL’S ACCESS ENGINEERING</a:t>
                      </a:r>
                      <a:endParaRPr kumimoji="0" lang="en-US" sz="1300" b="0" i="0" u="none" strike="noStrike" cap="none" normalizeH="0" baseline="0" dirty="0" smtClean="0">
                        <a:ln>
                          <a:noFill/>
                        </a:ln>
                        <a:solidFill>
                          <a:schemeClr val="tx1"/>
                        </a:solidFill>
                        <a:effectLst/>
                        <a:latin typeface="+mn-lt"/>
                        <a:ea typeface="Calibri" pitchFamily="34" charset="0"/>
                        <a:cs typeface="Times New Roman" pitchFamily="18" charset="0"/>
                      </a:endParaRPr>
                    </a:p>
                  </a:txBody>
                  <a:tcPr marL="36642" marR="3664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300" b="0" i="0" u="sng" strike="noStrike" cap="none" normalizeH="0" baseline="0" dirty="0" smtClean="0">
                        <a:ln>
                          <a:noFill/>
                        </a:ln>
                        <a:solidFill>
                          <a:srgbClr val="000000"/>
                        </a:solidFill>
                        <a:effectLst/>
                        <a:latin typeface="+mn-lt"/>
                        <a:cs typeface="Arial" charset="0"/>
                        <a:hlinkClick r:id="rId4"/>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300" b="0" i="0" u="sng" strike="noStrike" cap="none" normalizeH="0" baseline="0" dirty="0" smtClean="0">
                          <a:ln>
                            <a:noFill/>
                          </a:ln>
                          <a:solidFill>
                            <a:srgbClr val="000000"/>
                          </a:solidFill>
                          <a:effectLst/>
                          <a:latin typeface="+mn-lt"/>
                          <a:cs typeface="Arial" charset="0"/>
                          <a:hlinkClick r:id="rId4"/>
                        </a:rPr>
                        <a:t>http://</a:t>
                      </a:r>
                      <a:r>
                        <a:rPr kumimoji="0" lang="en-US" sz="1300" b="0" i="0" u="sng" strike="noStrike" cap="none" normalizeH="0" baseline="0" dirty="0" smtClean="0">
                          <a:ln>
                            <a:noFill/>
                          </a:ln>
                          <a:solidFill>
                            <a:srgbClr val="000000"/>
                          </a:solidFill>
                          <a:effectLst/>
                          <a:latin typeface="+mn-lt"/>
                          <a:cs typeface="Arial" charset="0"/>
                          <a:hlinkClick r:id="rId3"/>
                        </a:rPr>
                        <a:t>2.accessengineeringlibrary.com</a:t>
                      </a:r>
                      <a:endParaRPr kumimoji="0" lang="en-US" sz="1300" b="0" i="0" u="none" strike="noStrike" cap="none" normalizeH="0" baseline="0" dirty="0" smtClean="0">
                        <a:ln>
                          <a:noFill/>
                        </a:ln>
                        <a:solidFill>
                          <a:schemeClr val="tx1"/>
                        </a:solidFill>
                        <a:effectLst/>
                        <a:latin typeface="+mn-lt"/>
                        <a:ea typeface="Calibri" pitchFamily="34" charset="0"/>
                        <a:cs typeface="Times New Roman" pitchFamily="18" charset="0"/>
                      </a:endParaRPr>
                    </a:p>
                  </a:txBody>
                  <a:tcPr marL="36642" marR="3664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300" b="0"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n-lt"/>
                          <a:cs typeface="Arial" charset="0"/>
                        </a:rPr>
                        <a:t>363 E-Books</a:t>
                      </a:r>
                      <a:endParaRPr kumimoji="0" lang="en-US" sz="1300" b="0" i="0" u="none" strike="noStrike" cap="none" normalizeH="0" baseline="0" dirty="0" smtClean="0">
                        <a:ln>
                          <a:noFill/>
                        </a:ln>
                        <a:solidFill>
                          <a:schemeClr val="tx1"/>
                        </a:solidFill>
                        <a:effectLst/>
                        <a:latin typeface="+mn-lt"/>
                        <a:ea typeface="Calibri" pitchFamily="34" charset="0"/>
                        <a:cs typeface="Times New Roman" pitchFamily="18" charset="0"/>
                      </a:endParaRPr>
                    </a:p>
                  </a:txBody>
                  <a:tcPr marL="36642" marR="3664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r>
              <a:tr h="43249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mn-lt"/>
                          <a:cs typeface="Arial" charset="0"/>
                        </a:rPr>
                        <a:t>ASTM DIGITAL LIBRARY</a:t>
                      </a:r>
                      <a:endParaRPr kumimoji="0" lang="en-US" sz="1300" b="0" i="0" u="none" strike="noStrike" cap="none" normalizeH="0" baseline="0" smtClean="0">
                        <a:ln>
                          <a:noFill/>
                        </a:ln>
                        <a:solidFill>
                          <a:schemeClr val="tx1"/>
                        </a:solidFill>
                        <a:effectLst/>
                        <a:latin typeface="+mn-lt"/>
                        <a:ea typeface="Calibri" pitchFamily="34" charset="0"/>
                        <a:cs typeface="Times New Roman" pitchFamily="18" charset="0"/>
                      </a:endParaRPr>
                    </a:p>
                  </a:txBody>
                  <a:tcPr marL="36642" marR="3664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300" b="0" i="0" u="sng" strike="noStrike" cap="none" normalizeH="0" baseline="0" dirty="0" smtClean="0">
                          <a:ln>
                            <a:noFill/>
                          </a:ln>
                          <a:solidFill>
                            <a:srgbClr val="000000"/>
                          </a:solidFill>
                          <a:effectLst/>
                          <a:latin typeface="+mn-lt"/>
                          <a:cs typeface="Arial" charset="0"/>
                          <a:hlinkClick r:id="rId5"/>
                        </a:rPr>
                        <a:t>http://enterprise.astm.org/</a:t>
                      </a:r>
                      <a:endParaRPr kumimoji="0" lang="en-US" sz="1300" b="0" i="0" u="none" strike="noStrike" cap="none" normalizeH="0" baseline="0" dirty="0" smtClean="0">
                        <a:ln>
                          <a:noFill/>
                        </a:ln>
                        <a:solidFill>
                          <a:schemeClr val="tx1"/>
                        </a:solidFill>
                        <a:effectLst/>
                        <a:latin typeface="+mn-lt"/>
                        <a:ea typeface="Calibri" pitchFamily="34" charset="0"/>
                        <a:cs typeface="Times New Roman" pitchFamily="18" charset="0"/>
                      </a:endParaRPr>
                    </a:p>
                  </a:txBody>
                  <a:tcPr marL="36642" marR="3664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mn-lt"/>
                          <a:cs typeface="Arial" charset="0"/>
                        </a:rPr>
                        <a:t>47000 Articles from 9 Engineering  Journals</a:t>
                      </a:r>
                      <a:endParaRPr kumimoji="0" lang="en-US" sz="1300" b="0" i="0" u="none" strike="noStrike" cap="none" normalizeH="0" baseline="0" smtClean="0">
                        <a:ln>
                          <a:noFill/>
                        </a:ln>
                        <a:solidFill>
                          <a:schemeClr val="tx1"/>
                        </a:solidFill>
                        <a:effectLst/>
                        <a:latin typeface="+mn-lt"/>
                        <a:ea typeface="Calibri" pitchFamily="34" charset="0"/>
                        <a:cs typeface="Times New Roman" pitchFamily="18" charset="0"/>
                      </a:endParaRPr>
                    </a:p>
                  </a:txBody>
                  <a:tcPr marL="36642" marR="3664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r>
              <a:tr h="43249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mn-lt"/>
                          <a:cs typeface="Arial" charset="0"/>
                        </a:rPr>
                        <a:t>J-GATE</a:t>
                      </a:r>
                      <a:endParaRPr kumimoji="0" lang="en-US" sz="1300" b="0" i="0" u="none" strike="noStrike" cap="none" normalizeH="0" baseline="0" smtClean="0">
                        <a:ln>
                          <a:noFill/>
                        </a:ln>
                        <a:solidFill>
                          <a:schemeClr val="tx1"/>
                        </a:solidFill>
                        <a:effectLst/>
                        <a:latin typeface="+mn-lt"/>
                        <a:ea typeface="Calibri" pitchFamily="34" charset="0"/>
                        <a:cs typeface="Times New Roman" pitchFamily="18" charset="0"/>
                      </a:endParaRPr>
                    </a:p>
                  </a:txBody>
                  <a:tcPr marL="36642" marR="3664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300" b="0" i="0" u="sng" strike="noStrike" cap="none" normalizeH="0" baseline="0" dirty="0" smtClean="0">
                          <a:ln>
                            <a:noFill/>
                          </a:ln>
                          <a:solidFill>
                            <a:srgbClr val="000000"/>
                          </a:solidFill>
                          <a:effectLst/>
                          <a:latin typeface="+mn-lt"/>
                          <a:cs typeface="Arial" charset="0"/>
                          <a:hlinkClick r:id=""/>
                        </a:rPr>
                        <a:t>http://www.jgateplus.com</a:t>
                      </a:r>
                      <a:endParaRPr kumimoji="0" lang="en-US" sz="1300" b="0" i="0" u="none" strike="noStrike" cap="none" normalizeH="0" baseline="0" dirty="0" smtClean="0">
                        <a:ln>
                          <a:noFill/>
                        </a:ln>
                        <a:solidFill>
                          <a:schemeClr val="tx1"/>
                        </a:solidFill>
                        <a:effectLst/>
                        <a:latin typeface="+mn-lt"/>
                        <a:ea typeface="Calibri" pitchFamily="34" charset="0"/>
                        <a:cs typeface="Times New Roman" pitchFamily="18" charset="0"/>
                      </a:endParaRPr>
                    </a:p>
                  </a:txBody>
                  <a:tcPr marL="36642" marR="3664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n-lt"/>
                          <a:cs typeface="Arial" charset="0"/>
                        </a:rPr>
                        <a:t>4700 Indexed,  free full text</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n-lt"/>
                          <a:cs typeface="Arial" charset="0"/>
                        </a:rPr>
                        <a:t>1700</a:t>
                      </a:r>
                      <a:endParaRPr kumimoji="0" lang="en-US" sz="1300" b="0" i="0" u="none" strike="noStrike" cap="none" normalizeH="0" baseline="0" dirty="0" smtClean="0">
                        <a:ln>
                          <a:noFill/>
                        </a:ln>
                        <a:solidFill>
                          <a:schemeClr val="tx1"/>
                        </a:solidFill>
                        <a:effectLst/>
                        <a:latin typeface="+mn-lt"/>
                        <a:ea typeface="Calibri" pitchFamily="34" charset="0"/>
                        <a:cs typeface="Times New Roman" pitchFamily="18" charset="0"/>
                      </a:endParaRPr>
                    </a:p>
                  </a:txBody>
                  <a:tcPr marL="36642" marR="3664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r>
              <a:tr h="216247">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mn-lt"/>
                          <a:cs typeface="Arial" charset="0"/>
                        </a:rPr>
                        <a:t>ASME</a:t>
                      </a:r>
                      <a:endParaRPr kumimoji="0" lang="en-US" sz="1300" b="0" i="0" u="none" strike="noStrike" cap="none" normalizeH="0" baseline="0" smtClean="0">
                        <a:ln>
                          <a:noFill/>
                        </a:ln>
                        <a:solidFill>
                          <a:schemeClr val="tx1"/>
                        </a:solidFill>
                        <a:effectLst/>
                        <a:latin typeface="+mn-lt"/>
                        <a:ea typeface="Calibri" pitchFamily="34" charset="0"/>
                        <a:cs typeface="Times New Roman" pitchFamily="18" charset="0"/>
                      </a:endParaRPr>
                    </a:p>
                  </a:txBody>
                  <a:tcPr marL="36642" marR="3664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300" b="0" i="0" u="sng" strike="noStrike" cap="none" normalizeH="0" baseline="0" dirty="0" smtClean="0">
                          <a:ln>
                            <a:noFill/>
                          </a:ln>
                          <a:solidFill>
                            <a:srgbClr val="000000"/>
                          </a:solidFill>
                          <a:effectLst/>
                          <a:latin typeface="+mn-lt"/>
                          <a:cs typeface="Arial" charset="0"/>
                          <a:hlinkClick r:id=""/>
                        </a:rPr>
                        <a:t>http://asmedigitalcollection.asme.org/</a:t>
                      </a:r>
                      <a:endParaRPr kumimoji="0" lang="en-US" sz="1300" b="1" i="0" u="sng" strike="noStrike" cap="none" normalizeH="0" baseline="0" dirty="0" smtClean="0">
                        <a:ln>
                          <a:noFill/>
                        </a:ln>
                        <a:solidFill>
                          <a:schemeClr val="tx1"/>
                        </a:solidFill>
                        <a:effectLst/>
                        <a:latin typeface="+mn-lt"/>
                        <a:cs typeface="Calibri" pitchFamily="34" charset="0"/>
                        <a:hlinkClick r:id=""/>
                      </a:endParaRPr>
                    </a:p>
                  </a:txBody>
                  <a:tcPr marL="36642" marR="3664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mn-lt"/>
                          <a:cs typeface="Arial" charset="0"/>
                        </a:rPr>
                        <a:t>26 Journals plus back file to 2000</a:t>
                      </a:r>
                      <a:endParaRPr kumimoji="0" lang="en-US" sz="1300" b="0" i="0" u="none" strike="noStrike" cap="none" normalizeH="0" baseline="0" smtClean="0">
                        <a:ln>
                          <a:noFill/>
                        </a:ln>
                        <a:solidFill>
                          <a:schemeClr val="tx1"/>
                        </a:solidFill>
                        <a:effectLst/>
                        <a:latin typeface="+mn-lt"/>
                        <a:ea typeface="Calibri" pitchFamily="34" charset="0"/>
                        <a:cs typeface="Times New Roman" pitchFamily="18" charset="0"/>
                      </a:endParaRPr>
                    </a:p>
                  </a:txBody>
                  <a:tcPr marL="36642" marR="3664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r>
              <a:tr h="266036">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mn-lt"/>
                          <a:cs typeface="Arial" charset="0"/>
                        </a:rPr>
                        <a:t>ASCE</a:t>
                      </a:r>
                      <a:endParaRPr kumimoji="0" lang="en-US" sz="1300" b="0" i="0" u="none" strike="noStrike" cap="none" normalizeH="0" baseline="0" smtClean="0">
                        <a:ln>
                          <a:noFill/>
                        </a:ln>
                        <a:solidFill>
                          <a:schemeClr val="tx1"/>
                        </a:solidFill>
                        <a:effectLst/>
                        <a:latin typeface="+mn-lt"/>
                        <a:ea typeface="Calibri" pitchFamily="34" charset="0"/>
                        <a:cs typeface="Times New Roman" pitchFamily="18" charset="0"/>
                      </a:endParaRPr>
                    </a:p>
                  </a:txBody>
                  <a:tcPr marL="36642" marR="3664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300" b="0" i="0" u="sng" strike="noStrike" cap="none" normalizeH="0" baseline="0" dirty="0" smtClean="0">
                          <a:ln>
                            <a:noFill/>
                          </a:ln>
                          <a:solidFill>
                            <a:srgbClr val="000000"/>
                          </a:solidFill>
                          <a:effectLst/>
                          <a:latin typeface="+mn-lt"/>
                          <a:cs typeface="Arial" charset="0"/>
                          <a:hlinkClick r:id=""/>
                        </a:rPr>
                        <a:t>http://ascelibrary.org/journals/all-journals-titles</a:t>
                      </a:r>
                      <a:endParaRPr kumimoji="0" lang="en-US" sz="1300" b="0" i="0" u="none" strike="noStrike" cap="none" normalizeH="0" baseline="0" dirty="0" smtClean="0">
                        <a:ln>
                          <a:noFill/>
                        </a:ln>
                        <a:solidFill>
                          <a:schemeClr val="tx1"/>
                        </a:solidFill>
                        <a:effectLst/>
                        <a:latin typeface="+mn-lt"/>
                        <a:ea typeface="Calibri" pitchFamily="34" charset="0"/>
                        <a:cs typeface="Times New Roman" pitchFamily="18" charset="0"/>
                      </a:endParaRPr>
                    </a:p>
                  </a:txBody>
                  <a:tcPr marL="36642" marR="3664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n-lt"/>
                          <a:cs typeface="Arial" charset="0"/>
                        </a:rPr>
                        <a:t>34 Journals Plus Back file to 1983</a:t>
                      </a:r>
                      <a:endParaRPr kumimoji="0" lang="en-US" sz="1300" b="0" i="0" u="none" strike="noStrike" cap="none" normalizeH="0" baseline="0" dirty="0" smtClean="0">
                        <a:ln>
                          <a:noFill/>
                        </a:ln>
                        <a:solidFill>
                          <a:schemeClr val="tx1"/>
                        </a:solidFill>
                        <a:effectLst/>
                        <a:latin typeface="+mn-lt"/>
                        <a:ea typeface="Calibri" pitchFamily="34" charset="0"/>
                        <a:cs typeface="Times New Roman" pitchFamily="18" charset="0"/>
                      </a:endParaRPr>
                    </a:p>
                  </a:txBody>
                  <a:tcPr marL="36642" marR="3664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r>
              <a:tr h="648742">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mn-lt"/>
                          <a:cs typeface="Arial" charset="0"/>
                        </a:rPr>
                        <a:t>ELSEVIER</a:t>
                      </a:r>
                      <a:endParaRPr kumimoji="0" lang="en-US" sz="1300" b="0" i="0" u="none" strike="noStrike" cap="none" normalizeH="0" baseline="0" smtClean="0">
                        <a:ln>
                          <a:noFill/>
                        </a:ln>
                        <a:solidFill>
                          <a:schemeClr val="tx1"/>
                        </a:solidFill>
                        <a:effectLst/>
                        <a:latin typeface="+mn-lt"/>
                        <a:ea typeface="Calibri" pitchFamily="34" charset="0"/>
                        <a:cs typeface="Times New Roman" pitchFamily="18" charset="0"/>
                      </a:endParaRPr>
                    </a:p>
                  </a:txBody>
                  <a:tcPr marL="36642" marR="3664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300" b="0" i="0" u="sng" strike="noStrike" cap="none" normalizeH="0" baseline="0" dirty="0" smtClean="0">
                          <a:ln>
                            <a:noFill/>
                          </a:ln>
                          <a:solidFill>
                            <a:srgbClr val="000000"/>
                          </a:solidFill>
                          <a:effectLst/>
                          <a:latin typeface="+mn-lt"/>
                          <a:cs typeface="Arial" charset="0"/>
                          <a:hlinkClick r:id="rId2"/>
                        </a:rPr>
                        <a:t>http://www.sciencedirect.com/</a:t>
                      </a:r>
                      <a:endParaRPr kumimoji="0" lang="en-US" sz="1300" b="1" i="0" u="sng" strike="noStrike" cap="none" normalizeH="0" baseline="0" dirty="0" smtClean="0">
                        <a:ln>
                          <a:noFill/>
                        </a:ln>
                        <a:solidFill>
                          <a:schemeClr val="tx1"/>
                        </a:solidFill>
                        <a:effectLst/>
                        <a:latin typeface="+mn-lt"/>
                        <a:cs typeface="Calibri" pitchFamily="34" charset="0"/>
                        <a:hlinkClick r:id=""/>
                      </a:endParaRPr>
                    </a:p>
                  </a:txBody>
                  <a:tcPr marL="36642" marR="3664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n-lt"/>
                          <a:cs typeface="Arial" charset="0"/>
                        </a:rPr>
                        <a:t>SCIENCE DIRECT 275 Journals</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n-lt"/>
                          <a:cs typeface="Arial" charset="0"/>
                        </a:rPr>
                        <a:t>(Back File Access from 2000</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n-lt"/>
                          <a:cs typeface="Arial" charset="0"/>
                        </a:rPr>
                        <a:t>onwards)</a:t>
                      </a:r>
                      <a:endParaRPr kumimoji="0" lang="en-US" sz="1300" b="0" i="0" u="none" strike="noStrike" cap="none" normalizeH="0" baseline="0" dirty="0" smtClean="0">
                        <a:ln>
                          <a:noFill/>
                        </a:ln>
                        <a:solidFill>
                          <a:schemeClr val="tx1"/>
                        </a:solidFill>
                        <a:effectLst/>
                        <a:latin typeface="+mn-lt"/>
                        <a:ea typeface="Calibri" pitchFamily="34" charset="0"/>
                        <a:cs typeface="Times New Roman" pitchFamily="18" charset="0"/>
                      </a:endParaRPr>
                    </a:p>
                  </a:txBody>
                  <a:tcPr marL="36642" marR="3664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r>
              <a:tr h="398407">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mn-lt"/>
                          <a:cs typeface="Arial" charset="0"/>
                        </a:rPr>
                        <a:t>Springer </a:t>
                      </a:r>
                      <a:endParaRPr kumimoji="0" lang="en-US" sz="1300" b="1" i="0" u="none" strike="noStrike" cap="none" normalizeH="0" baseline="0" smtClean="0">
                        <a:ln>
                          <a:noFill/>
                        </a:ln>
                        <a:solidFill>
                          <a:schemeClr val="tx1"/>
                        </a:solidFill>
                        <a:effectLst/>
                        <a:latin typeface="+mn-lt"/>
                        <a:cs typeface="Calibri" pitchFamily="34" charset="0"/>
                      </a:endParaRPr>
                    </a:p>
                  </a:txBody>
                  <a:tcPr marL="36642" marR="3664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300" b="0" i="0" u="sng" strike="noStrike" cap="none" normalizeH="0" baseline="0" dirty="0" smtClean="0">
                          <a:ln>
                            <a:noFill/>
                          </a:ln>
                          <a:solidFill>
                            <a:srgbClr val="000000"/>
                          </a:solidFill>
                          <a:effectLst/>
                          <a:latin typeface="+mn-lt"/>
                          <a:cs typeface="Arial" charset="0"/>
                          <a:hlinkClick r:id=""/>
                        </a:rPr>
                        <a:t>http://www.link.springer.com/</a:t>
                      </a:r>
                      <a:endParaRPr kumimoji="0" lang="en-US" sz="1300" b="1" i="0" u="sng" strike="noStrike" cap="none" normalizeH="0" baseline="0" dirty="0" smtClean="0">
                        <a:ln>
                          <a:noFill/>
                        </a:ln>
                        <a:solidFill>
                          <a:schemeClr val="tx1"/>
                        </a:solidFill>
                        <a:effectLst/>
                        <a:latin typeface="+mn-lt"/>
                        <a:cs typeface="Calibri" pitchFamily="34" charset="0"/>
                        <a:hlinkClick r:id=""/>
                      </a:endParaRPr>
                    </a:p>
                  </a:txBody>
                  <a:tcPr marL="36642" marR="3664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300" b="0" i="0" u="none" strike="noStrike" cap="none" normalizeH="0" baseline="0" dirty="0" smtClean="0">
                          <a:ln>
                            <a:noFill/>
                          </a:ln>
                          <a:solidFill>
                            <a:srgbClr val="000000"/>
                          </a:solidFill>
                          <a:effectLst/>
                          <a:latin typeface="+mn-lt"/>
                          <a:cs typeface="Arial" charset="0"/>
                        </a:rPr>
                        <a:t>586 Journals</a:t>
                      </a:r>
                      <a:endParaRPr kumimoji="0" lang="en-US" sz="1300" b="1" i="0" u="none" strike="noStrike" cap="none" normalizeH="0" baseline="0" dirty="0" smtClean="0">
                        <a:ln>
                          <a:noFill/>
                        </a:ln>
                        <a:solidFill>
                          <a:schemeClr val="tx1"/>
                        </a:solidFill>
                        <a:effectLst/>
                        <a:latin typeface="+mn-lt"/>
                        <a:cs typeface="Calibri" pitchFamily="34" charset="0"/>
                      </a:endParaRPr>
                    </a:p>
                  </a:txBody>
                  <a:tcPr marL="114300" marR="1143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r>
              <a:tr h="55303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mn-lt"/>
                          <a:cs typeface="Arial" charset="0"/>
                        </a:rPr>
                        <a:t>Emerald</a:t>
                      </a:r>
                      <a:endParaRPr kumimoji="0" lang="en-US" sz="1300" b="1" i="0" u="none" strike="noStrike" cap="none" normalizeH="0" baseline="0" smtClean="0">
                        <a:ln>
                          <a:noFill/>
                        </a:ln>
                        <a:solidFill>
                          <a:schemeClr val="tx1"/>
                        </a:solidFill>
                        <a:effectLst/>
                        <a:latin typeface="+mn-lt"/>
                        <a:cs typeface="Calibri" pitchFamily="34" charset="0"/>
                      </a:endParaRPr>
                    </a:p>
                  </a:txBody>
                  <a:tcPr marL="114300" marR="1143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300" b="0" i="0" u="sng" strike="noStrike" cap="none" normalizeH="0" baseline="0" dirty="0" smtClean="0">
                          <a:ln>
                            <a:noFill/>
                          </a:ln>
                          <a:solidFill>
                            <a:srgbClr val="000000"/>
                          </a:solidFill>
                          <a:effectLst/>
                          <a:latin typeface="+mn-lt"/>
                          <a:cs typeface="Arial" charset="0"/>
                          <a:hlinkClick r:id="rId3"/>
                        </a:rPr>
                        <a:t>http://www.emeraldinsight.com/index.htm</a:t>
                      </a:r>
                      <a:endParaRPr kumimoji="0" lang="en-US" sz="1300" b="0" i="0" u="sng" strike="noStrike" cap="none" normalizeH="0" baseline="0" dirty="0" smtClean="0">
                        <a:ln>
                          <a:noFill/>
                        </a:ln>
                        <a:solidFill>
                          <a:srgbClr val="000000"/>
                        </a:solidFill>
                        <a:effectLst/>
                        <a:latin typeface="+mn-lt"/>
                        <a:cs typeface="Arial" charset="0"/>
                        <a:hlinkClick r:id=""/>
                      </a:endParaRPr>
                    </a:p>
                    <a:p>
                      <a:pPr marL="0" marR="0" lvl="0" indent="0" algn="l" defTabSz="914400" rtl="0" eaLnBrk="1" fontAlgn="base" latinLnBrk="0" hangingPunct="1">
                        <a:lnSpc>
                          <a:spcPct val="115000"/>
                        </a:lnSpc>
                        <a:spcBef>
                          <a:spcPct val="0"/>
                        </a:spcBef>
                        <a:spcAft>
                          <a:spcPts val="1000"/>
                        </a:spcAft>
                        <a:buClrTx/>
                        <a:buSzTx/>
                        <a:buFontTx/>
                        <a:buNone/>
                        <a:tabLst/>
                      </a:pPr>
                      <a:r>
                        <a:rPr kumimoji="0" lang="en-US" sz="1300" b="0" i="0" u="none" strike="noStrike" cap="none" normalizeH="0" baseline="0" dirty="0" smtClean="0">
                          <a:ln>
                            <a:noFill/>
                          </a:ln>
                          <a:solidFill>
                            <a:srgbClr val="000000"/>
                          </a:solidFill>
                          <a:effectLst/>
                          <a:latin typeface="+mn-lt"/>
                          <a:cs typeface="Arial" charset="0"/>
                        </a:rPr>
                        <a:t> </a:t>
                      </a:r>
                      <a:endParaRPr kumimoji="0" lang="en-US" sz="1300" b="0" i="0" u="none" strike="noStrike" cap="none" normalizeH="0" baseline="0" dirty="0" smtClean="0">
                        <a:ln>
                          <a:noFill/>
                        </a:ln>
                        <a:solidFill>
                          <a:schemeClr val="tx1"/>
                        </a:solidFill>
                        <a:effectLst/>
                        <a:latin typeface="+mn-lt"/>
                        <a:ea typeface="Calibri" pitchFamily="34" charset="0"/>
                        <a:cs typeface="Times New Roman" pitchFamily="18" charset="0"/>
                      </a:endParaRPr>
                    </a:p>
                  </a:txBody>
                  <a:tcPr marL="114300" marR="1143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300" b="0" i="0" u="none" strike="noStrike" cap="none" normalizeH="0" baseline="0" dirty="0" smtClean="0">
                          <a:ln>
                            <a:noFill/>
                          </a:ln>
                          <a:solidFill>
                            <a:srgbClr val="000000"/>
                          </a:solidFill>
                          <a:effectLst/>
                          <a:latin typeface="+mn-lt"/>
                          <a:cs typeface="Arial" charset="0"/>
                        </a:rPr>
                        <a:t>120 journals</a:t>
                      </a:r>
                      <a:endParaRPr kumimoji="0" lang="en-US" sz="1300" b="1" i="0" u="none" strike="noStrike" cap="none" normalizeH="0" baseline="0" dirty="0" smtClean="0">
                        <a:ln>
                          <a:noFill/>
                        </a:ln>
                        <a:solidFill>
                          <a:schemeClr val="tx1"/>
                        </a:solidFill>
                        <a:effectLst/>
                        <a:latin typeface="+mn-lt"/>
                        <a:cs typeface="Calibri" pitchFamily="34" charset="0"/>
                      </a:endParaRPr>
                    </a:p>
                  </a:txBody>
                  <a:tcPr marL="114300" marR="1143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r>
              <a:tr h="43249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mn-lt"/>
                          <a:cs typeface="Arial" charset="0"/>
                        </a:rPr>
                        <a:t>EBSCO</a:t>
                      </a:r>
                      <a:endParaRPr kumimoji="0" lang="en-US" sz="1300" b="1" i="0" u="none" strike="noStrike" cap="none" normalizeH="0" baseline="0" smtClean="0">
                        <a:ln>
                          <a:noFill/>
                        </a:ln>
                        <a:solidFill>
                          <a:schemeClr val="tx1"/>
                        </a:solidFill>
                        <a:effectLst/>
                        <a:latin typeface="+mn-lt"/>
                        <a:cs typeface="Calibri" pitchFamily="34" charset="0"/>
                      </a:endParaRPr>
                    </a:p>
                  </a:txBody>
                  <a:tcPr marL="114300" marR="1143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300" b="0" i="0" u="sng" strike="noStrike" cap="none" normalizeH="0" baseline="0" smtClean="0">
                          <a:ln>
                            <a:noFill/>
                          </a:ln>
                          <a:solidFill>
                            <a:srgbClr val="000000"/>
                          </a:solidFill>
                          <a:effectLst/>
                          <a:latin typeface="+mn-lt"/>
                          <a:cs typeface="Arial" charset="0"/>
                          <a:hlinkClick r:id="rId4"/>
                        </a:rPr>
                        <a:t>http://search.ebscohost.com/</a:t>
                      </a:r>
                      <a:endParaRPr kumimoji="0" lang="en-US" sz="1300" b="1" i="0" u="sng" strike="noStrike" cap="none" normalizeH="0" baseline="0" smtClean="0">
                        <a:ln>
                          <a:noFill/>
                        </a:ln>
                        <a:solidFill>
                          <a:schemeClr val="tx1"/>
                        </a:solidFill>
                        <a:effectLst/>
                        <a:latin typeface="+mn-lt"/>
                        <a:cs typeface="Calibri" pitchFamily="34" charset="0"/>
                        <a:hlinkClick r:id="rId3"/>
                      </a:endParaRPr>
                    </a:p>
                  </a:txBody>
                  <a:tcPr marL="114300" marR="1143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n-lt"/>
                          <a:cs typeface="Arial" charset="0"/>
                        </a:rPr>
                        <a:t>1081 E-Journals,</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n-lt"/>
                          <a:cs typeface="Arial" charset="0"/>
                        </a:rPr>
                        <a:t>Magazines and Trade Publications 2011</a:t>
                      </a:r>
                      <a:endParaRPr kumimoji="0" lang="en-US" sz="1300" b="1" i="0" u="none" strike="noStrike" cap="none" normalizeH="0" baseline="0" dirty="0" smtClean="0">
                        <a:ln>
                          <a:noFill/>
                        </a:ln>
                        <a:solidFill>
                          <a:schemeClr val="tx1"/>
                        </a:solidFill>
                        <a:effectLst/>
                        <a:latin typeface="+mn-lt"/>
                        <a:cs typeface="Calibri"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r>
            </a:tbl>
          </a:graphicData>
        </a:graphic>
      </p:graphicFrame>
      <p:sp>
        <p:nvSpPr>
          <p:cNvPr id="95285" name="TextBox 3"/>
          <p:cNvSpPr txBox="1">
            <a:spLocks noChangeArrowheads="1"/>
          </p:cNvSpPr>
          <p:nvPr/>
        </p:nvSpPr>
        <p:spPr bwMode="auto">
          <a:xfrm>
            <a:off x="3886200" y="1166373"/>
            <a:ext cx="4876800" cy="369887"/>
          </a:xfrm>
          <a:prstGeom prst="rect">
            <a:avLst/>
          </a:prstGeom>
          <a:noFill/>
          <a:ln w="9525">
            <a:solidFill>
              <a:schemeClr val="tx1"/>
            </a:solidFill>
            <a:miter lim="800000"/>
            <a:headEnd/>
            <a:tailEnd/>
          </a:ln>
        </p:spPr>
        <p:txBody>
          <a:bodyPr>
            <a:spAutoFit/>
          </a:bodyPr>
          <a:lstStyle/>
          <a:p>
            <a:pPr algn="ctr" eaLnBrk="1" hangingPunct="1"/>
            <a:r>
              <a:rPr lang="en-US" dirty="0">
                <a:latin typeface="Calibri" pitchFamily="34" charset="0"/>
                <a:hlinkClick r:id="rId5"/>
              </a:rPr>
              <a:t>http://</a:t>
            </a:r>
            <a:r>
              <a:rPr lang="en-US" dirty="0" smtClean="0">
                <a:latin typeface="Calibri" pitchFamily="34" charset="0"/>
                <a:hlinkClick r:id="rId5"/>
              </a:rPr>
              <a:t>www.cuchd.in/e-library</a:t>
            </a:r>
            <a:r>
              <a:rPr lang="en-US" dirty="0">
                <a:latin typeface="Calibri" pitchFamily="34" charset="0"/>
                <a:hlinkClick r:id="rId5"/>
              </a:rPr>
              <a:t>/</a:t>
            </a:r>
            <a:endParaRPr lang="en-US" dirty="0">
              <a:latin typeface="Calibri" pitchFamily="34" charset="0"/>
            </a:endParaRPr>
          </a:p>
        </p:txBody>
      </p:sp>
      <p:sp>
        <p:nvSpPr>
          <p:cNvPr id="3" name="Slide Number Placeholder 2"/>
          <p:cNvSpPr>
            <a:spLocks noGrp="1"/>
          </p:cNvSpPr>
          <p:nvPr>
            <p:ph type="sldNum" sz="quarter" idx="12"/>
          </p:nvPr>
        </p:nvSpPr>
        <p:spPr/>
        <p:txBody>
          <a:bodyPr/>
          <a:lstStyle/>
          <a:p>
            <a:fld id="{B2E13C7F-3489-41A5-AE0C-1AF2F2F5F84F}" type="slidenum">
              <a:rPr lang="en-IN" smtClean="0"/>
              <a:pPr/>
              <a:t>66</a:t>
            </a:fld>
            <a:endParaRPr lang="en-IN"/>
          </a:p>
        </p:txBody>
      </p:sp>
      <p:pic>
        <p:nvPicPr>
          <p:cNvPr id="7" name="Picture 2" descr="C:\Users\CU\Downloads\Logo (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N" sz="3200" b="1" dirty="0">
                <a:solidFill>
                  <a:schemeClr val="bg1"/>
                </a:solidFill>
              </a:rPr>
              <a:t>DIGITAL LIBRARY AND E-RESOURCES</a:t>
            </a:r>
          </a:p>
        </p:txBody>
      </p:sp>
      <p:sp>
        <p:nvSpPr>
          <p:cNvPr id="9" name="Rectangle 8"/>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Box 9"/>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1" name="TextBox 10"/>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4179880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6" name="Rectangle 2"/>
          <p:cNvSpPr>
            <a:spLocks noChangeArrowheads="1"/>
          </p:cNvSpPr>
          <p:nvPr/>
        </p:nvSpPr>
        <p:spPr bwMode="auto">
          <a:xfrm>
            <a:off x="1958941" y="1839404"/>
            <a:ext cx="3572429" cy="4124206"/>
          </a:xfrm>
          <a:prstGeom prst="rect">
            <a:avLst/>
          </a:prstGeom>
          <a:noFill/>
          <a:ln w="9525">
            <a:noFill/>
            <a:miter lim="800000"/>
            <a:headEnd/>
            <a:tailEnd/>
          </a:ln>
        </p:spPr>
        <p:txBody>
          <a:bodyPr wrap="square" anchor="ctr">
            <a:spAutoFit/>
          </a:bodyPr>
          <a:lstStyle/>
          <a:p>
            <a:pPr marL="465138" indent="-465138" algn="just">
              <a:spcBef>
                <a:spcPts val="600"/>
              </a:spcBef>
              <a:spcAft>
                <a:spcPts val="600"/>
              </a:spcAft>
              <a:buFont typeface="Wingdings" pitchFamily="2" charset="2"/>
              <a:buChar char="v"/>
            </a:pPr>
            <a:r>
              <a:rPr lang="en-US" sz="2400" b="1" dirty="0">
                <a:ea typeface="Calibri" pitchFamily="34" charset="0"/>
                <a:cs typeface="Times New Roman" pitchFamily="18" charset="0"/>
              </a:rPr>
              <a:t>Online Notice </a:t>
            </a:r>
            <a:r>
              <a:rPr lang="en-US" sz="2400" b="1" dirty="0" smtClean="0">
                <a:ea typeface="Calibri" pitchFamily="34" charset="0"/>
                <a:cs typeface="Times New Roman" pitchFamily="18" charset="0"/>
              </a:rPr>
              <a:t>Board</a:t>
            </a:r>
            <a:r>
              <a:rPr lang="en-US" sz="2400" dirty="0" smtClean="0">
                <a:ea typeface="Calibri" pitchFamily="34" charset="0"/>
                <a:cs typeface="Times New Roman" pitchFamily="18" charset="0"/>
              </a:rPr>
              <a:t> </a:t>
            </a:r>
          </a:p>
          <a:p>
            <a:pPr marL="465138" indent="-465138" algn="just">
              <a:spcBef>
                <a:spcPts val="600"/>
              </a:spcBef>
              <a:spcAft>
                <a:spcPts val="600"/>
              </a:spcAft>
              <a:buFont typeface="Wingdings" pitchFamily="2" charset="2"/>
              <a:buChar char="v"/>
            </a:pPr>
            <a:r>
              <a:rPr lang="en-US" sz="2400" b="1" dirty="0" smtClean="0">
                <a:ea typeface="Calibri" pitchFamily="34" charset="0"/>
                <a:cs typeface="Times New Roman" pitchFamily="18" charset="0"/>
              </a:rPr>
              <a:t>Daily </a:t>
            </a:r>
            <a:r>
              <a:rPr lang="en-US" sz="2400" b="1" dirty="0">
                <a:ea typeface="Calibri" pitchFamily="34" charset="0"/>
                <a:cs typeface="Times New Roman" pitchFamily="18" charset="0"/>
              </a:rPr>
              <a:t>Attendance </a:t>
            </a:r>
            <a:endParaRPr lang="en-US" sz="2400" dirty="0" smtClean="0">
              <a:ea typeface="Calibri" pitchFamily="34" charset="0"/>
              <a:cs typeface="Times New Roman" pitchFamily="18" charset="0"/>
            </a:endParaRPr>
          </a:p>
          <a:p>
            <a:pPr marL="465138" indent="-465138" algn="just">
              <a:spcBef>
                <a:spcPts val="600"/>
              </a:spcBef>
              <a:spcAft>
                <a:spcPts val="600"/>
              </a:spcAft>
              <a:buFont typeface="Wingdings" pitchFamily="2" charset="2"/>
              <a:buChar char="v"/>
            </a:pPr>
            <a:r>
              <a:rPr lang="en-US" sz="2400" b="1" dirty="0" smtClean="0">
                <a:cs typeface="Calibri" pitchFamily="34" charset="0"/>
              </a:rPr>
              <a:t>Resource Library</a:t>
            </a:r>
          </a:p>
          <a:p>
            <a:pPr marL="465138" indent="-465138" algn="just">
              <a:spcBef>
                <a:spcPts val="600"/>
              </a:spcBef>
              <a:spcAft>
                <a:spcPts val="600"/>
              </a:spcAft>
              <a:buFont typeface="Wingdings" pitchFamily="2" charset="2"/>
              <a:buChar char="v"/>
            </a:pPr>
            <a:r>
              <a:rPr lang="en-US" sz="2400" b="1" dirty="0" smtClean="0">
                <a:cs typeface="Calibri" pitchFamily="34" charset="0"/>
              </a:rPr>
              <a:t>Online Assignment</a:t>
            </a:r>
          </a:p>
          <a:p>
            <a:pPr marL="465138" indent="-465138" algn="just" eaLnBrk="0" hangingPunct="0">
              <a:spcBef>
                <a:spcPts val="600"/>
              </a:spcBef>
              <a:spcAft>
                <a:spcPts val="600"/>
              </a:spcAft>
              <a:buFont typeface="Wingdings" pitchFamily="2" charset="2"/>
              <a:buChar char="v"/>
            </a:pPr>
            <a:r>
              <a:rPr lang="en-US" sz="2400" b="1" dirty="0">
                <a:cs typeface="Calibri" pitchFamily="34" charset="0"/>
              </a:rPr>
              <a:t>Feedback </a:t>
            </a:r>
          </a:p>
          <a:p>
            <a:pPr marL="465138" indent="-465138" algn="just" eaLnBrk="0" hangingPunct="0">
              <a:spcBef>
                <a:spcPts val="600"/>
              </a:spcBef>
              <a:spcAft>
                <a:spcPts val="600"/>
              </a:spcAft>
              <a:buFont typeface="Wingdings" pitchFamily="2" charset="2"/>
              <a:buChar char="v"/>
            </a:pPr>
            <a:r>
              <a:rPr lang="en-US" sz="2400" b="1" dirty="0">
                <a:cs typeface="Calibri" pitchFamily="34" charset="0"/>
              </a:rPr>
              <a:t>Result </a:t>
            </a:r>
          </a:p>
          <a:p>
            <a:pPr marL="465138" indent="-465138" algn="just" eaLnBrk="0" hangingPunct="0">
              <a:spcBef>
                <a:spcPts val="600"/>
              </a:spcBef>
              <a:spcAft>
                <a:spcPts val="600"/>
              </a:spcAft>
              <a:buFont typeface="Wingdings" pitchFamily="2" charset="2"/>
              <a:buChar char="v"/>
            </a:pPr>
            <a:r>
              <a:rPr lang="en-US" sz="2400" b="1" dirty="0">
                <a:cs typeface="Calibri" pitchFamily="34" charset="0"/>
              </a:rPr>
              <a:t>Messages and Alerts </a:t>
            </a:r>
          </a:p>
          <a:p>
            <a:pPr marL="465138" indent="-465138" algn="just" eaLnBrk="0" hangingPunct="0">
              <a:spcBef>
                <a:spcPts val="600"/>
              </a:spcBef>
              <a:spcAft>
                <a:spcPts val="600"/>
              </a:spcAft>
              <a:buFont typeface="Wingdings" pitchFamily="2" charset="2"/>
              <a:buChar char="v"/>
            </a:pPr>
            <a:r>
              <a:rPr lang="en-US" sz="2400" b="1" dirty="0" smtClean="0">
                <a:cs typeface="Calibri" pitchFamily="34" charset="0"/>
              </a:rPr>
              <a:t>Library</a:t>
            </a:r>
            <a:endParaRPr lang="en-US" sz="2000" dirty="0">
              <a:latin typeface="Book Antiqua" pitchFamily="18" charset="0"/>
            </a:endParaRPr>
          </a:p>
        </p:txBody>
      </p:sp>
      <p:sp>
        <p:nvSpPr>
          <p:cNvPr id="7" name="Rectangle 6"/>
          <p:cNvSpPr/>
          <p:nvPr/>
        </p:nvSpPr>
        <p:spPr>
          <a:xfrm>
            <a:off x="4285642" y="1167673"/>
            <a:ext cx="4255524" cy="461665"/>
          </a:xfrm>
          <a:prstGeom prst="rect">
            <a:avLst/>
          </a:prstGeom>
        </p:spPr>
        <p:txBody>
          <a:bodyPr wrap="none">
            <a:spAutoFit/>
          </a:bodyPr>
          <a:lstStyle/>
          <a:p>
            <a:pPr algn="ctr"/>
            <a:r>
              <a:rPr lang="en-US" sz="2400" b="1" dirty="0" smtClean="0">
                <a:solidFill>
                  <a:srgbClr val="C00000"/>
                </a:solidFill>
              </a:rPr>
              <a:t>PAPERLESS ACADEMIC SYSTEM</a:t>
            </a:r>
            <a:endParaRPr lang="en-US" sz="2400" b="1" dirty="0">
              <a:solidFill>
                <a:srgbClr val="C00000"/>
              </a:solidFill>
            </a:endParaRPr>
          </a:p>
        </p:txBody>
      </p:sp>
      <p:pic>
        <p:nvPicPr>
          <p:cNvPr id="5" name="Content Placeholder 3"/>
          <p:cNvPicPr>
            <a:picLocks noGrp="1" noChangeAspect="1"/>
          </p:cNvPicPr>
          <p:nvPr>
            <p:ph idx="1"/>
          </p:nvPr>
        </p:nvPicPr>
        <p:blipFill rotWithShape="1">
          <a:blip r:embed="rId2" cstate="print"/>
          <a:stretch/>
        </p:blipFill>
        <p:spPr>
          <a:xfrm>
            <a:off x="5604089" y="1844694"/>
            <a:ext cx="5249243" cy="3894426"/>
          </a:xfrm>
          <a:effectLst>
            <a:outerShdw blurRad="292100" dist="139700" dir="2700000" algn="tl" rotWithShape="0">
              <a:srgbClr val="333333">
                <a:alpha val="65000"/>
              </a:srgbClr>
            </a:outerShdw>
          </a:effectLst>
        </p:spPr>
      </p:pic>
      <p:sp>
        <p:nvSpPr>
          <p:cNvPr id="3" name="Rectangle 2"/>
          <p:cNvSpPr/>
          <p:nvPr/>
        </p:nvSpPr>
        <p:spPr>
          <a:xfrm>
            <a:off x="4303691" y="5949186"/>
            <a:ext cx="3763787" cy="369332"/>
          </a:xfrm>
          <a:prstGeom prst="rect">
            <a:avLst/>
          </a:prstGeom>
        </p:spPr>
        <p:txBody>
          <a:bodyPr wrap="none">
            <a:spAutoFit/>
          </a:bodyPr>
          <a:lstStyle/>
          <a:p>
            <a:r>
              <a:rPr lang="en-US" dirty="0">
                <a:hlinkClick r:id="rId3"/>
              </a:rPr>
              <a:t>http://172.19.2.100/UIMS/Login.aspx</a:t>
            </a:r>
            <a:r>
              <a:rPr lang="en-US" dirty="0"/>
              <a:t> </a:t>
            </a:r>
          </a:p>
        </p:txBody>
      </p:sp>
      <p:sp>
        <p:nvSpPr>
          <p:cNvPr id="4" name="Slide Number Placeholder 3"/>
          <p:cNvSpPr>
            <a:spLocks noGrp="1"/>
          </p:cNvSpPr>
          <p:nvPr>
            <p:ph type="sldNum" sz="quarter" idx="12"/>
          </p:nvPr>
        </p:nvSpPr>
        <p:spPr/>
        <p:txBody>
          <a:bodyPr/>
          <a:lstStyle/>
          <a:p>
            <a:fld id="{B2E13C7F-3489-41A5-AE0C-1AF2F2F5F84F}" type="slidenum">
              <a:rPr lang="en-IN" smtClean="0"/>
              <a:pPr/>
              <a:t>67</a:t>
            </a:fld>
            <a:endParaRPr lang="en-IN"/>
          </a:p>
        </p:txBody>
      </p:sp>
      <p:pic>
        <p:nvPicPr>
          <p:cNvPr id="8" name="Picture 2" descr="C:\Users\CU\Downloads\Logo (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UNIVERSITY INFORMATION MANAGEMENT SYSTEM(Students)</a:t>
            </a:r>
            <a:endParaRPr lang="en-IN" sz="3200" b="1" dirty="0">
              <a:solidFill>
                <a:schemeClr val="bg1"/>
              </a:solidFill>
            </a:endParaRPr>
          </a:p>
        </p:txBody>
      </p:sp>
      <p:sp>
        <p:nvSpPr>
          <p:cNvPr id="11" name="Rectangle 10"/>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TextBox 11"/>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3" name="TextBox 12"/>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53526174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28006">
                                            <p:txEl>
                                              <p:pRg st="0" end="0"/>
                                            </p:txEl>
                                          </p:spTgt>
                                        </p:tgtEl>
                                        <p:attrNameLst>
                                          <p:attrName>style.visibility</p:attrName>
                                        </p:attrNameLst>
                                      </p:cBhvr>
                                      <p:to>
                                        <p:strVal val="visible"/>
                                      </p:to>
                                    </p:set>
                                    <p:animEffect transition="in" filter="blinds(horizontal)">
                                      <p:cBhvr>
                                        <p:cTn id="7" dur="500"/>
                                        <p:tgtEl>
                                          <p:spTgt spid="12800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28006">
                                            <p:txEl>
                                              <p:pRg st="1" end="1"/>
                                            </p:txEl>
                                          </p:spTgt>
                                        </p:tgtEl>
                                        <p:attrNameLst>
                                          <p:attrName>style.visibility</p:attrName>
                                        </p:attrNameLst>
                                      </p:cBhvr>
                                      <p:to>
                                        <p:strVal val="visible"/>
                                      </p:to>
                                    </p:set>
                                    <p:animEffect transition="in" filter="blinds(horizontal)">
                                      <p:cBhvr>
                                        <p:cTn id="10" dur="500"/>
                                        <p:tgtEl>
                                          <p:spTgt spid="128006">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28006">
                                            <p:txEl>
                                              <p:pRg st="2" end="2"/>
                                            </p:txEl>
                                          </p:spTgt>
                                        </p:tgtEl>
                                        <p:attrNameLst>
                                          <p:attrName>style.visibility</p:attrName>
                                        </p:attrNameLst>
                                      </p:cBhvr>
                                      <p:to>
                                        <p:strVal val="visible"/>
                                      </p:to>
                                    </p:set>
                                    <p:animEffect transition="in" filter="blinds(horizontal)">
                                      <p:cBhvr>
                                        <p:cTn id="13" dur="500"/>
                                        <p:tgtEl>
                                          <p:spTgt spid="128006">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28006">
                                            <p:txEl>
                                              <p:pRg st="3" end="3"/>
                                            </p:txEl>
                                          </p:spTgt>
                                        </p:tgtEl>
                                        <p:attrNameLst>
                                          <p:attrName>style.visibility</p:attrName>
                                        </p:attrNameLst>
                                      </p:cBhvr>
                                      <p:to>
                                        <p:strVal val="visible"/>
                                      </p:to>
                                    </p:set>
                                    <p:animEffect transition="in" filter="blinds(horizontal)">
                                      <p:cBhvr>
                                        <p:cTn id="16" dur="500"/>
                                        <p:tgtEl>
                                          <p:spTgt spid="128006">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128006">
                                            <p:txEl>
                                              <p:pRg st="4" end="4"/>
                                            </p:txEl>
                                          </p:spTgt>
                                        </p:tgtEl>
                                        <p:attrNameLst>
                                          <p:attrName>style.visibility</p:attrName>
                                        </p:attrNameLst>
                                      </p:cBhvr>
                                      <p:to>
                                        <p:strVal val="visible"/>
                                      </p:to>
                                    </p:set>
                                    <p:animEffect transition="in" filter="blinds(horizontal)">
                                      <p:cBhvr>
                                        <p:cTn id="19" dur="500"/>
                                        <p:tgtEl>
                                          <p:spTgt spid="128006">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128006">
                                            <p:txEl>
                                              <p:pRg st="5" end="5"/>
                                            </p:txEl>
                                          </p:spTgt>
                                        </p:tgtEl>
                                        <p:attrNameLst>
                                          <p:attrName>style.visibility</p:attrName>
                                        </p:attrNameLst>
                                      </p:cBhvr>
                                      <p:to>
                                        <p:strVal val="visible"/>
                                      </p:to>
                                    </p:set>
                                    <p:animEffect transition="in" filter="blinds(horizontal)">
                                      <p:cBhvr>
                                        <p:cTn id="22" dur="500"/>
                                        <p:tgtEl>
                                          <p:spTgt spid="128006">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128006">
                                            <p:txEl>
                                              <p:pRg st="6" end="6"/>
                                            </p:txEl>
                                          </p:spTgt>
                                        </p:tgtEl>
                                        <p:attrNameLst>
                                          <p:attrName>style.visibility</p:attrName>
                                        </p:attrNameLst>
                                      </p:cBhvr>
                                      <p:to>
                                        <p:strVal val="visible"/>
                                      </p:to>
                                    </p:set>
                                    <p:animEffect transition="in" filter="blinds(horizontal)">
                                      <p:cBhvr>
                                        <p:cTn id="25" dur="500"/>
                                        <p:tgtEl>
                                          <p:spTgt spid="128006">
                                            <p:txEl>
                                              <p:pRg st="6" end="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128006">
                                            <p:txEl>
                                              <p:pRg st="7" end="7"/>
                                            </p:txEl>
                                          </p:spTgt>
                                        </p:tgtEl>
                                        <p:attrNameLst>
                                          <p:attrName>style.visibility</p:attrName>
                                        </p:attrNameLst>
                                      </p:cBhvr>
                                      <p:to>
                                        <p:strVal val="visible"/>
                                      </p:to>
                                    </p:set>
                                    <p:animEffect transition="in" filter="blinds(horizontal)">
                                      <p:cBhvr>
                                        <p:cTn id="28" dur="500"/>
                                        <p:tgtEl>
                                          <p:spTgt spid="12800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a:grpSpLocks/>
          </p:cNvGrpSpPr>
          <p:nvPr/>
        </p:nvGrpSpPr>
        <p:grpSpPr bwMode="auto">
          <a:xfrm>
            <a:off x="2324084" y="1244751"/>
            <a:ext cx="7543800" cy="5029200"/>
            <a:chOff x="448733" y="153649"/>
            <a:chExt cx="8382000" cy="6678118"/>
          </a:xfrm>
        </p:grpSpPr>
        <p:graphicFrame>
          <p:nvGraphicFramePr>
            <p:cNvPr id="8" name="Diagram 7"/>
            <p:cNvGraphicFramePr/>
            <p:nvPr/>
          </p:nvGraphicFramePr>
          <p:xfrm>
            <a:off x="448733" y="153649"/>
            <a:ext cx="8382000" cy="66781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2" descr="C:\Program Files\Microsoft Office\MEDIA\CAGCAT10\j0205462.wmf"/>
            <p:cNvPicPr>
              <a:picLocks noChangeAspect="1" noChangeArrowheads="1"/>
            </p:cNvPicPr>
            <p:nvPr/>
          </p:nvPicPr>
          <p:blipFill>
            <a:blip r:embed="rId8" cstate="print"/>
            <a:srcRect/>
            <a:stretch>
              <a:fillRect/>
            </a:stretch>
          </p:blipFill>
          <p:spPr bwMode="auto">
            <a:xfrm>
              <a:off x="4043629" y="2222466"/>
              <a:ext cx="1518971" cy="1511334"/>
            </a:xfrm>
            <a:prstGeom prst="rect">
              <a:avLst/>
            </a:prstGeom>
            <a:noFill/>
            <a:ln w="9525">
              <a:noFill/>
              <a:miter lim="800000"/>
              <a:headEnd/>
              <a:tailEnd/>
            </a:ln>
          </p:spPr>
        </p:pic>
      </p:grpSp>
      <p:sp>
        <p:nvSpPr>
          <p:cNvPr id="2" name="Slide Number Placeholder 1"/>
          <p:cNvSpPr>
            <a:spLocks noGrp="1"/>
          </p:cNvSpPr>
          <p:nvPr>
            <p:ph type="sldNum" sz="quarter" idx="12"/>
          </p:nvPr>
        </p:nvSpPr>
        <p:spPr/>
        <p:txBody>
          <a:bodyPr/>
          <a:lstStyle/>
          <a:p>
            <a:fld id="{B2E13C7F-3489-41A5-AE0C-1AF2F2F5F84F}" type="slidenum">
              <a:rPr lang="en-IN" smtClean="0"/>
              <a:pPr/>
              <a:t>68</a:t>
            </a:fld>
            <a:endParaRPr lang="en-IN"/>
          </a:p>
        </p:txBody>
      </p:sp>
      <p:pic>
        <p:nvPicPr>
          <p:cNvPr id="10" name="Picture 2" descr="C:\Users\CU\Downloads\Logo (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UNIVERSITY INFORMATION MANAGEMENT SYSTEM (Administration)</a:t>
            </a:r>
            <a:endParaRPr lang="en-IN" sz="3200" b="1" dirty="0">
              <a:solidFill>
                <a:schemeClr val="bg1"/>
              </a:solidFill>
            </a:endParaRPr>
          </a:p>
        </p:txBody>
      </p:sp>
      <p:sp>
        <p:nvSpPr>
          <p:cNvPr id="12" name="Rectangle 11"/>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TextBox 12"/>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4" name="TextBox 13"/>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97762963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Content Placeholder 2"/>
          <p:cNvSpPr txBox="1">
            <a:spLocks/>
          </p:cNvSpPr>
          <p:nvPr/>
        </p:nvSpPr>
        <p:spPr bwMode="auto">
          <a:xfrm>
            <a:off x="2133600" y="1666957"/>
            <a:ext cx="8153400" cy="4419600"/>
          </a:xfrm>
          <a:prstGeom prst="rect">
            <a:avLst/>
          </a:prstGeom>
          <a:noFill/>
          <a:ln w="9525">
            <a:noFill/>
            <a:miter lim="800000"/>
            <a:headEnd/>
            <a:tailEnd/>
          </a:ln>
        </p:spPr>
        <p:txBody>
          <a:bodyPr/>
          <a:lstStyle/>
          <a:p>
            <a:pPr algn="just" eaLnBrk="1" hangingPunct="1"/>
            <a:endParaRPr lang="en-US"/>
          </a:p>
          <a:p>
            <a:pPr eaLnBrk="1" hangingPunct="1"/>
            <a:endParaRPr lang="en-US" b="1" i="1"/>
          </a:p>
        </p:txBody>
      </p:sp>
      <p:sp>
        <p:nvSpPr>
          <p:cNvPr id="5" name="Rounded Rectangle 4"/>
          <p:cNvSpPr/>
          <p:nvPr/>
        </p:nvSpPr>
        <p:spPr>
          <a:xfrm>
            <a:off x="4808538" y="1120857"/>
            <a:ext cx="2667000" cy="1447800"/>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en-US" dirty="0">
                <a:cs typeface="Arial" charset="0"/>
              </a:rPr>
              <a:t>To provide hand holding to students on the principle of Friend- Philosopher and Guide</a:t>
            </a:r>
            <a:endParaRPr lang="en-US" dirty="0"/>
          </a:p>
        </p:txBody>
      </p:sp>
      <p:sp>
        <p:nvSpPr>
          <p:cNvPr id="6" name="Rounded Rectangle 5"/>
          <p:cNvSpPr/>
          <p:nvPr/>
        </p:nvSpPr>
        <p:spPr>
          <a:xfrm>
            <a:off x="7907337" y="2692083"/>
            <a:ext cx="2706687" cy="168315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marL="117475" indent="-117475" algn="ctr">
              <a:spcBef>
                <a:spcPts val="300"/>
              </a:spcBef>
              <a:spcAft>
                <a:spcPts val="300"/>
              </a:spcAft>
              <a:defRPr/>
            </a:pPr>
            <a:r>
              <a:rPr lang="en-US" dirty="0">
                <a:cs typeface="Arial" charset="0"/>
              </a:rPr>
              <a:t>	To help student in self development through fostering of academic skills, life- skills, value education and cultural &amp; social sensitivity</a:t>
            </a:r>
          </a:p>
        </p:txBody>
      </p:sp>
      <p:sp>
        <p:nvSpPr>
          <p:cNvPr id="7" name="Rounded Rectangle 6"/>
          <p:cNvSpPr/>
          <p:nvPr/>
        </p:nvSpPr>
        <p:spPr>
          <a:xfrm>
            <a:off x="1748564" y="2568657"/>
            <a:ext cx="2809149" cy="1619250"/>
          </a:xfrm>
          <a:prstGeom prst="roundRect">
            <a:avLst/>
          </a:prstGeom>
        </p:spPr>
        <p:style>
          <a:lnRef idx="2">
            <a:schemeClr val="accent5"/>
          </a:lnRef>
          <a:fillRef idx="1">
            <a:schemeClr val="lt1"/>
          </a:fillRef>
          <a:effectRef idx="0">
            <a:schemeClr val="accent5"/>
          </a:effectRef>
          <a:fontRef idx="minor">
            <a:schemeClr val="dk1"/>
          </a:fontRef>
        </p:style>
        <p:txBody>
          <a:bodyPr anchor="ctr"/>
          <a:lstStyle/>
          <a:p>
            <a:pPr marL="117475" indent="-117475" algn="ctr">
              <a:spcBef>
                <a:spcPts val="300"/>
              </a:spcBef>
              <a:spcAft>
                <a:spcPts val="300"/>
              </a:spcAft>
              <a:defRPr/>
            </a:pPr>
            <a:r>
              <a:rPr lang="en-US" dirty="0">
                <a:cs typeface="Arial" charset="0"/>
              </a:rPr>
              <a:t> </a:t>
            </a:r>
            <a:r>
              <a:rPr lang="en-US" dirty="0" smtClean="0">
                <a:cs typeface="Arial" charset="0"/>
              </a:rPr>
              <a:t>To undertake research in the field of mentoring social issues and value inculcation</a:t>
            </a:r>
            <a:endParaRPr lang="en-US" dirty="0">
              <a:cs typeface="Arial" charset="0"/>
            </a:endParaRPr>
          </a:p>
        </p:txBody>
      </p:sp>
      <p:sp>
        <p:nvSpPr>
          <p:cNvPr id="8" name="Rounded Rectangle 7"/>
          <p:cNvSpPr/>
          <p:nvPr/>
        </p:nvSpPr>
        <p:spPr>
          <a:xfrm>
            <a:off x="3126658" y="4984831"/>
            <a:ext cx="2826467" cy="1436843"/>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17475" indent="-117475" algn="ctr">
              <a:spcBef>
                <a:spcPts val="300"/>
              </a:spcBef>
              <a:spcAft>
                <a:spcPts val="300"/>
              </a:spcAft>
              <a:defRPr/>
            </a:pPr>
            <a:r>
              <a:rPr lang="en-US" dirty="0">
                <a:cs typeface="Arial" charset="0"/>
              </a:rPr>
              <a:t>   To transform the young professional into  corporate leaders with Compassion, Empathy and Integrity.</a:t>
            </a:r>
          </a:p>
        </p:txBody>
      </p:sp>
      <p:sp>
        <p:nvSpPr>
          <p:cNvPr id="9" name="Rounded Rectangle 8"/>
          <p:cNvSpPr/>
          <p:nvPr/>
        </p:nvSpPr>
        <p:spPr>
          <a:xfrm>
            <a:off x="7458075" y="4800838"/>
            <a:ext cx="3000375" cy="1573371"/>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176213" indent="-176213" algn="ctr">
              <a:spcBef>
                <a:spcPts val="300"/>
              </a:spcBef>
              <a:spcAft>
                <a:spcPts val="300"/>
              </a:spcAft>
              <a:defRPr/>
            </a:pPr>
            <a:r>
              <a:rPr lang="en-US" dirty="0">
                <a:cs typeface="Arial" charset="0"/>
              </a:rPr>
              <a:t>	</a:t>
            </a:r>
            <a:r>
              <a:rPr lang="en-US" dirty="0" smtClean="0">
                <a:cs typeface="Arial" charset="0"/>
              </a:rPr>
              <a:t> To organize training of training of Class Mentors and student representatives for effective mentoring and value inculcation</a:t>
            </a:r>
            <a:endParaRPr lang="en-US" dirty="0">
              <a:cs typeface="Arial" charset="0"/>
            </a:endParaRPr>
          </a:p>
        </p:txBody>
      </p:sp>
      <p:sp>
        <p:nvSpPr>
          <p:cNvPr id="10" name="Oval 9"/>
          <p:cNvSpPr/>
          <p:nvPr/>
        </p:nvSpPr>
        <p:spPr>
          <a:xfrm>
            <a:off x="5181600" y="3232232"/>
            <a:ext cx="2057400" cy="1143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C00000"/>
                </a:solidFill>
              </a:rPr>
              <a:t>Objective</a:t>
            </a:r>
            <a:endParaRPr lang="en-US" sz="2400" dirty="0"/>
          </a:p>
        </p:txBody>
      </p:sp>
      <p:sp>
        <p:nvSpPr>
          <p:cNvPr id="19" name="Down Arrow 18"/>
          <p:cNvSpPr/>
          <p:nvPr/>
        </p:nvSpPr>
        <p:spPr>
          <a:xfrm rot="1234544" flipH="1">
            <a:off x="5395913" y="4357770"/>
            <a:ext cx="425450" cy="647700"/>
          </a:xfrm>
          <a:prstGeom prst="downArrow">
            <a:avLst>
              <a:gd name="adj1" fmla="val 4282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ight Arrow 20"/>
          <p:cNvSpPr/>
          <p:nvPr/>
        </p:nvSpPr>
        <p:spPr>
          <a:xfrm rot="20592173">
            <a:off x="7296151" y="3448132"/>
            <a:ext cx="627063" cy="3698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ight Arrow 21"/>
          <p:cNvSpPr/>
          <p:nvPr/>
        </p:nvSpPr>
        <p:spPr>
          <a:xfrm rot="11679625">
            <a:off x="4598989" y="3365582"/>
            <a:ext cx="568325"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ight Arrow 22"/>
          <p:cNvSpPr/>
          <p:nvPr/>
        </p:nvSpPr>
        <p:spPr>
          <a:xfrm rot="16486007">
            <a:off x="6024563" y="2686133"/>
            <a:ext cx="568325"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ight Arrow 23"/>
          <p:cNvSpPr/>
          <p:nvPr/>
        </p:nvSpPr>
        <p:spPr>
          <a:xfrm rot="2446748">
            <a:off x="6813550" y="4400632"/>
            <a:ext cx="787400" cy="3698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Slide Number Placeholder 2"/>
          <p:cNvSpPr>
            <a:spLocks noGrp="1"/>
          </p:cNvSpPr>
          <p:nvPr>
            <p:ph type="sldNum" sz="quarter" idx="12"/>
          </p:nvPr>
        </p:nvSpPr>
        <p:spPr/>
        <p:txBody>
          <a:bodyPr/>
          <a:lstStyle/>
          <a:p>
            <a:fld id="{B2E13C7F-3489-41A5-AE0C-1AF2F2F5F84F}" type="slidenum">
              <a:rPr lang="en-IN" smtClean="0"/>
              <a:pPr/>
              <a:t>69</a:t>
            </a:fld>
            <a:endParaRPr lang="en-IN" dirty="0"/>
          </a:p>
        </p:txBody>
      </p:sp>
      <p:pic>
        <p:nvPicPr>
          <p:cNvPr id="17" name="Picture 2" descr="C:\Users\CU\Downloads\Logo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MENTORING AND VALUE INCULCATION</a:t>
            </a:r>
          </a:p>
        </p:txBody>
      </p:sp>
      <p:sp>
        <p:nvSpPr>
          <p:cNvPr id="25" name="Rectangle 24"/>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6" name="TextBox 25"/>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27" name="TextBox 26"/>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39656894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460386" y="2070235"/>
            <a:ext cx="4040188" cy="639762"/>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1800" kern="1200">
                <a:solidFill>
                  <a:schemeClr val="tx1"/>
                </a:solidFill>
                <a:latin typeface="Book Antiqua" pitchFamily="18" charset="0"/>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Book Antiqua" pitchFamily="18" charset="0"/>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Book Antiqua" pitchFamily="18" charset="0"/>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Book Antiqua" pitchFamily="18" charset="0"/>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Book Antiqu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dirty="0" smtClean="0">
                <a:solidFill>
                  <a:srgbClr val="C00000"/>
                </a:solidFill>
                <a:latin typeface="+mn-lt"/>
              </a:rPr>
              <a:t>“Asia’s Fastest Growing Private Education Institutes” </a:t>
            </a:r>
          </a:p>
          <a:p>
            <a:endParaRPr lang="en-US" b="1" dirty="0">
              <a:latin typeface="+mn-lt"/>
            </a:endParaRPr>
          </a:p>
        </p:txBody>
      </p:sp>
      <p:pic>
        <p:nvPicPr>
          <p:cNvPr id="8" name="Content Placeholder 6" descr="CU Awards 1.jpg"/>
          <p:cNvPicPr>
            <a:picLocks noChangeAspect="1"/>
          </p:cNvPicPr>
          <p:nvPr/>
        </p:nvPicPr>
        <p:blipFill>
          <a:blip r:embed="rId2" cstate="print"/>
          <a:stretch>
            <a:fillRect/>
          </a:stretch>
        </p:blipFill>
        <p:spPr>
          <a:xfrm>
            <a:off x="2687193" y="2690803"/>
            <a:ext cx="3438144" cy="3438144"/>
          </a:xfrm>
          <a:prstGeom prst="rect">
            <a:avLst/>
          </a:prstGeom>
        </p:spPr>
      </p:pic>
      <p:sp>
        <p:nvSpPr>
          <p:cNvPr id="9" name="Text Placeholder 4"/>
          <p:cNvSpPr txBox="1">
            <a:spLocks/>
          </p:cNvSpPr>
          <p:nvPr/>
        </p:nvSpPr>
        <p:spPr>
          <a:xfrm>
            <a:off x="6573997" y="2070235"/>
            <a:ext cx="4041775" cy="639762"/>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1800" kern="1200">
                <a:solidFill>
                  <a:schemeClr val="tx1"/>
                </a:solidFill>
                <a:latin typeface="Book Antiqua" pitchFamily="18" charset="0"/>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Book Antiqua" pitchFamily="18" charset="0"/>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Book Antiqua" pitchFamily="18" charset="0"/>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Book Antiqua" pitchFamily="18" charset="0"/>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Book Antiqu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dirty="0" smtClean="0">
                <a:solidFill>
                  <a:srgbClr val="C00000"/>
                </a:solidFill>
                <a:latin typeface="+mn-lt"/>
                <a:cs typeface="Arabic Typesetting" pitchFamily="66" charset="-78"/>
              </a:rPr>
              <a:t>“Outstanding Engineering Institute (North)”</a:t>
            </a:r>
            <a:endParaRPr lang="en-US" b="1" dirty="0">
              <a:latin typeface="+mn-lt"/>
            </a:endParaRPr>
          </a:p>
        </p:txBody>
      </p:sp>
      <p:pic>
        <p:nvPicPr>
          <p:cNvPr id="10" name="Content Placeholder 7" descr="CU Awards 2.jpg"/>
          <p:cNvPicPr>
            <a:picLocks noChangeAspect="1"/>
          </p:cNvPicPr>
          <p:nvPr/>
        </p:nvPicPr>
        <p:blipFill>
          <a:blip r:embed="rId3" cstate="print"/>
          <a:stretch>
            <a:fillRect/>
          </a:stretch>
        </p:blipFill>
        <p:spPr>
          <a:xfrm>
            <a:off x="6875811" y="2690803"/>
            <a:ext cx="3438144" cy="3438144"/>
          </a:xfrm>
          <a:prstGeom prst="rect">
            <a:avLst/>
          </a:prstGeom>
        </p:spPr>
      </p:pic>
      <p:sp>
        <p:nvSpPr>
          <p:cNvPr id="2" name="Slide Number Placeholder 1"/>
          <p:cNvSpPr>
            <a:spLocks noGrp="1"/>
          </p:cNvSpPr>
          <p:nvPr>
            <p:ph type="sldNum" sz="quarter" idx="12"/>
          </p:nvPr>
        </p:nvSpPr>
        <p:spPr/>
        <p:txBody>
          <a:bodyPr/>
          <a:lstStyle/>
          <a:p>
            <a:fld id="{B2E13C7F-3489-41A5-AE0C-1AF2F2F5F84F}" type="slidenum">
              <a:rPr lang="en-IN" smtClean="0"/>
              <a:pPr/>
              <a:t>7</a:t>
            </a:fld>
            <a:endParaRPr lang="en-IN"/>
          </a:p>
        </p:txBody>
      </p:sp>
      <p:pic>
        <p:nvPicPr>
          <p:cNvPr id="11" name="Picture 2" descr="C:\Users\CU\Downloads\Logo (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052" y="14860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254403" y="269821"/>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sz="3200" b="1" dirty="0">
                <a:solidFill>
                  <a:schemeClr val="bg1"/>
                </a:solidFill>
              </a:rPr>
              <a:t>RANKING &amp; AWARDS</a:t>
            </a:r>
          </a:p>
        </p:txBody>
      </p:sp>
      <p:sp>
        <p:nvSpPr>
          <p:cNvPr id="13" name="Rectangle 12"/>
          <p:cNvSpPr/>
          <p:nvPr/>
        </p:nvSpPr>
        <p:spPr>
          <a:xfrm>
            <a:off x="1254403" y="224851"/>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sz="3200" b="1" dirty="0">
                <a:solidFill>
                  <a:schemeClr val="bg1"/>
                </a:solidFill>
              </a:rPr>
              <a:t>RANKING &amp; AWARDS</a:t>
            </a:r>
          </a:p>
        </p:txBody>
      </p:sp>
      <p:sp>
        <p:nvSpPr>
          <p:cNvPr id="14" name="Rectangle 13"/>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TextBox 14"/>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6" name="TextBox 15"/>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28688961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562608917"/>
              </p:ext>
            </p:extLst>
          </p:nvPr>
        </p:nvGraphicFramePr>
        <p:xfrm>
          <a:off x="4054268" y="1319349"/>
          <a:ext cx="8275383" cy="49522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9959" y="1348628"/>
            <a:ext cx="3907652" cy="23255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43042" y="4032323"/>
            <a:ext cx="3751537" cy="22326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Slide Number Placeholder 1"/>
          <p:cNvSpPr>
            <a:spLocks noGrp="1"/>
          </p:cNvSpPr>
          <p:nvPr>
            <p:ph type="sldNum" sz="quarter" idx="12"/>
          </p:nvPr>
        </p:nvSpPr>
        <p:spPr/>
        <p:txBody>
          <a:bodyPr/>
          <a:lstStyle/>
          <a:p>
            <a:fld id="{B2E13C7F-3489-41A5-AE0C-1AF2F2F5F84F}" type="slidenum">
              <a:rPr lang="en-IN" smtClean="0"/>
              <a:pPr/>
              <a:t>70</a:t>
            </a:fld>
            <a:endParaRPr lang="en-IN"/>
          </a:p>
        </p:txBody>
      </p:sp>
      <p:pic>
        <p:nvPicPr>
          <p:cNvPr id="9" name="Picture 2" descr="C:\Users\CU\Downloads\Logo (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cs typeface="Times New Roman" pitchFamily="18" charset="0"/>
              </a:rPr>
              <a:t>DEPARTMENT OF STUDENT WELFARE</a:t>
            </a:r>
            <a:endParaRPr lang="en-US" sz="3200" b="1" dirty="0">
              <a:solidFill>
                <a:schemeClr val="bg1"/>
              </a:solidFill>
            </a:endParaRPr>
          </a:p>
        </p:txBody>
      </p:sp>
      <p:sp>
        <p:nvSpPr>
          <p:cNvPr id="12" name="Rectangle 11"/>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TextBox 12"/>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4" name="TextBox 13"/>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18681488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2.jpg"/>
          <p:cNvPicPr>
            <a:picLocks noChangeAspect="1"/>
          </p:cNvPicPr>
          <p:nvPr/>
        </p:nvPicPr>
        <p:blipFill>
          <a:blip r:embed="rId2" cstate="print"/>
          <a:stretch>
            <a:fillRect/>
          </a:stretch>
        </p:blipFill>
        <p:spPr>
          <a:xfrm>
            <a:off x="2109993" y="3395778"/>
            <a:ext cx="3969365" cy="25806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descr="s4.jpg"/>
          <p:cNvPicPr>
            <a:picLocks noChangeAspect="1"/>
          </p:cNvPicPr>
          <p:nvPr/>
        </p:nvPicPr>
        <p:blipFill>
          <a:blip r:embed="rId3" cstate="print"/>
          <a:stretch>
            <a:fillRect/>
          </a:stretch>
        </p:blipFill>
        <p:spPr>
          <a:xfrm>
            <a:off x="6342659" y="3395778"/>
            <a:ext cx="4206171" cy="25480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2138516" y="1437144"/>
            <a:ext cx="8259096" cy="1938992"/>
          </a:xfrm>
          <a:prstGeom prst="rect">
            <a:avLst/>
          </a:prstGeom>
        </p:spPr>
        <p:txBody>
          <a:bodyPr wrap="square">
            <a:spAutoFit/>
          </a:bodyPr>
          <a:lstStyle/>
          <a:p>
            <a:pPr marL="465138" indent="-465138" algn="just" fontAlgn="base">
              <a:buFont typeface="Wingdings" pitchFamily="2" charset="2"/>
              <a:buChar char="v"/>
            </a:pPr>
            <a:r>
              <a:rPr lang="en-US" sz="2400" dirty="0" smtClean="0"/>
              <a:t>A </a:t>
            </a:r>
            <a:r>
              <a:rPr lang="en-US" sz="2400" dirty="0"/>
              <a:t>Student Care Center has been established in each block wherein the student care executives provide the solution within 24 hours and have to follow up with the students as </a:t>
            </a:r>
            <a:r>
              <a:rPr lang="en-US" sz="2400" dirty="0" smtClean="0"/>
              <a:t>well, Thus providing a </a:t>
            </a:r>
            <a:r>
              <a:rPr lang="en-US" sz="2400" dirty="0" smtClean="0">
                <a:solidFill>
                  <a:srgbClr val="C00000"/>
                </a:solidFill>
              </a:rPr>
              <a:t>“Single Spot Solution” </a:t>
            </a:r>
            <a:r>
              <a:rPr lang="en-US" sz="2400" dirty="0" smtClean="0"/>
              <a:t>for all student problems/services.</a:t>
            </a:r>
            <a:endParaRPr lang="en-US" sz="2400" dirty="0"/>
          </a:p>
        </p:txBody>
      </p:sp>
      <p:sp>
        <p:nvSpPr>
          <p:cNvPr id="6" name="Slide Number Placeholder 5"/>
          <p:cNvSpPr>
            <a:spLocks noGrp="1"/>
          </p:cNvSpPr>
          <p:nvPr>
            <p:ph type="sldNum" sz="quarter" idx="12"/>
          </p:nvPr>
        </p:nvSpPr>
        <p:spPr/>
        <p:txBody>
          <a:bodyPr/>
          <a:lstStyle/>
          <a:p>
            <a:fld id="{B2E13C7F-3489-41A5-AE0C-1AF2F2F5F84F}" type="slidenum">
              <a:rPr lang="en-IN" smtClean="0"/>
              <a:pPr/>
              <a:t>71</a:t>
            </a:fld>
            <a:endParaRPr lang="en-IN"/>
          </a:p>
        </p:txBody>
      </p:sp>
      <p:pic>
        <p:nvPicPr>
          <p:cNvPr id="7" name="Picture 2" descr="C:\Users\CU\Downloads\Logo (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cs typeface="Times New Roman" panose="02020603050405020304" pitchFamily="18" charset="0"/>
              </a:rPr>
              <a:t>STUDENT CARE CENTERS</a:t>
            </a:r>
            <a:endParaRPr lang="en-US" sz="3200" b="1" dirty="0">
              <a:solidFill>
                <a:schemeClr val="bg1"/>
              </a:solidFill>
              <a:cs typeface="Times New Roman" panose="02020603050405020304" pitchFamily="18" charset="0"/>
            </a:endParaRPr>
          </a:p>
        </p:txBody>
      </p:sp>
      <p:sp>
        <p:nvSpPr>
          <p:cNvPr id="10" name="Rectangle 9"/>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TextBox 10"/>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2" name="TextBox 11"/>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24683252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919505889"/>
              </p:ext>
            </p:extLst>
          </p:nvPr>
        </p:nvGraphicFramePr>
        <p:xfrm>
          <a:off x="2506477" y="1890712"/>
          <a:ext cx="3200400" cy="972061"/>
        </p:xfrm>
        <a:graphic>
          <a:graphicData uri="http://schemas.openxmlformats.org/drawingml/2006/table">
            <a:tbl>
              <a:tblPr/>
              <a:tblGrid>
                <a:gridCol w="3200400"/>
              </a:tblGrid>
              <a:tr h="505337">
                <a:tc>
                  <a:txBody>
                    <a:bodyPr/>
                    <a:lstStyle/>
                    <a:p>
                      <a:pPr algn="ctr" fontAlgn="b"/>
                      <a:r>
                        <a:rPr lang="en-US" sz="3000" b="1" i="0" u="none" strike="noStrike" dirty="0">
                          <a:solidFill>
                            <a:srgbClr val="000000"/>
                          </a:solidFill>
                          <a:latin typeface="+mn-lt"/>
                        </a:rPr>
                        <a:t>Boys Hostel</a:t>
                      </a:r>
                    </a:p>
                  </a:txBody>
                  <a:tcPr marL="9525" marR="9525" marT="9524" marB="0" anchor="b">
                    <a:lnL>
                      <a:noFill/>
                    </a:lnL>
                    <a:lnR>
                      <a:noFill/>
                    </a:lnR>
                    <a:lnT>
                      <a:noFill/>
                    </a:lnT>
                    <a:lnB w="6350" cap="flat" cmpd="sng" algn="ctr">
                      <a:solidFill>
                        <a:srgbClr val="000000"/>
                      </a:solidFill>
                      <a:prstDash val="solid"/>
                      <a:round/>
                      <a:headEnd type="none" w="med" len="med"/>
                      <a:tailEnd type="none" w="med" len="med"/>
                    </a:lnB>
                  </a:tcPr>
                </a:tc>
              </a:tr>
              <a:tr h="307053">
                <a:tc>
                  <a:txBody>
                    <a:bodyPr/>
                    <a:lstStyle/>
                    <a:p>
                      <a:pPr algn="ctr" fontAlgn="b"/>
                      <a:r>
                        <a:rPr lang="en-US" sz="3000" b="0" i="0" u="none" strike="noStrike" dirty="0" smtClean="0">
                          <a:solidFill>
                            <a:srgbClr val="000000"/>
                          </a:solidFill>
                          <a:latin typeface="+mn-lt"/>
                        </a:rPr>
                        <a:t>5000 students</a:t>
                      </a:r>
                      <a:endParaRPr lang="en-US" sz="3000" b="0" i="0" u="none" strike="noStrike" dirty="0">
                        <a:solidFill>
                          <a:srgbClr val="000000"/>
                        </a:solidFill>
                        <a:latin typeface="+mn-lt"/>
                      </a:endParaRPr>
                    </a:p>
                  </a:txBody>
                  <a:tcPr marL="9525" marR="9525" marT="95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785042255"/>
              </p:ext>
            </p:extLst>
          </p:nvPr>
        </p:nvGraphicFramePr>
        <p:xfrm>
          <a:off x="6781800" y="4655895"/>
          <a:ext cx="3200400" cy="933466"/>
        </p:xfrm>
        <a:graphic>
          <a:graphicData uri="http://schemas.openxmlformats.org/drawingml/2006/table">
            <a:tbl>
              <a:tblPr/>
              <a:tblGrid>
                <a:gridCol w="3200400"/>
              </a:tblGrid>
              <a:tr h="264461">
                <a:tc>
                  <a:txBody>
                    <a:bodyPr/>
                    <a:lstStyle/>
                    <a:p>
                      <a:pPr algn="ctr" fontAlgn="b"/>
                      <a:r>
                        <a:rPr lang="en-US" sz="3000" b="1" i="0" u="none" strike="noStrike" dirty="0">
                          <a:solidFill>
                            <a:srgbClr val="000000"/>
                          </a:solidFill>
                          <a:latin typeface="+mn-lt"/>
                        </a:rPr>
                        <a:t>G</a:t>
                      </a:r>
                      <a:r>
                        <a:rPr lang="en-US" sz="3000" b="1" i="0" u="none" strike="noStrike" dirty="0" smtClean="0">
                          <a:solidFill>
                            <a:srgbClr val="000000"/>
                          </a:solidFill>
                          <a:latin typeface="+mn-lt"/>
                        </a:rPr>
                        <a:t>irls </a:t>
                      </a:r>
                      <a:r>
                        <a:rPr lang="en-US" sz="3000" b="1" i="0" u="none" strike="noStrike" dirty="0">
                          <a:solidFill>
                            <a:srgbClr val="000000"/>
                          </a:solidFill>
                          <a:latin typeface="+mn-lt"/>
                        </a:rPr>
                        <a:t>Hostel</a:t>
                      </a:r>
                    </a:p>
                  </a:txBody>
                  <a:tcPr marL="9525" marR="9525" marT="9533" marB="0" anchor="b">
                    <a:lnL>
                      <a:noFill/>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07342">
                <a:tc>
                  <a:txBody>
                    <a:bodyPr/>
                    <a:lstStyle/>
                    <a:p>
                      <a:pPr algn="ctr" fontAlgn="b"/>
                      <a:r>
                        <a:rPr lang="en-US" sz="3000" b="0" i="0" u="none" strike="noStrike" dirty="0" smtClean="0">
                          <a:solidFill>
                            <a:srgbClr val="000000"/>
                          </a:solidFill>
                          <a:latin typeface="+mn-lt"/>
                        </a:rPr>
                        <a:t>2000 students</a:t>
                      </a:r>
                      <a:endParaRPr lang="en-US" sz="3000" b="0" i="0" u="none" strike="noStrike" dirty="0">
                        <a:solidFill>
                          <a:srgbClr val="000000"/>
                        </a:solidFill>
                        <a:latin typeface="+mn-lt"/>
                      </a:endParaRPr>
                    </a:p>
                  </a:txBody>
                  <a:tcPr marL="9525" marR="9525" marT="95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8" name="Picture 7" descr="DEV_4096.jpg"/>
          <p:cNvPicPr>
            <a:picLocks noChangeAspect="1"/>
          </p:cNvPicPr>
          <p:nvPr/>
        </p:nvPicPr>
        <p:blipFill>
          <a:blip r:embed="rId2" cstate="print"/>
          <a:stretch>
            <a:fillRect/>
          </a:stretch>
        </p:blipFill>
        <p:spPr>
          <a:xfrm>
            <a:off x="6105670" y="1446612"/>
            <a:ext cx="3876530" cy="2587162"/>
          </a:xfrm>
          <a:prstGeom prst="rect">
            <a:avLst/>
          </a:prstGeom>
          <a:ln>
            <a:noFill/>
          </a:ln>
          <a:effectLst>
            <a:softEdge rad="112500"/>
          </a:effectLst>
        </p:spPr>
      </p:pic>
      <p:pic>
        <p:nvPicPr>
          <p:cNvPr id="11" name="Content Placeholder 14" descr="DEV_1815.jpg"/>
          <p:cNvPicPr>
            <a:picLocks noGrp="1" noChangeAspect="1"/>
          </p:cNvPicPr>
          <p:nvPr>
            <p:ph sz="half" idx="1"/>
          </p:nvPr>
        </p:nvPicPr>
        <p:blipFill>
          <a:blip r:embed="rId3" cstate="print"/>
          <a:stretch>
            <a:fillRect/>
          </a:stretch>
        </p:blipFill>
        <p:spPr>
          <a:xfrm>
            <a:off x="2229140" y="3777330"/>
            <a:ext cx="3876530" cy="2418535"/>
          </a:xfrm>
          <a:effectLst>
            <a:softEdge rad="112500"/>
          </a:effectLst>
        </p:spPr>
      </p:pic>
      <p:sp>
        <p:nvSpPr>
          <p:cNvPr id="2" name="Slide Number Placeholder 1"/>
          <p:cNvSpPr>
            <a:spLocks noGrp="1"/>
          </p:cNvSpPr>
          <p:nvPr>
            <p:ph type="sldNum" sz="quarter" idx="12"/>
          </p:nvPr>
        </p:nvSpPr>
        <p:spPr/>
        <p:txBody>
          <a:bodyPr/>
          <a:lstStyle/>
          <a:p>
            <a:fld id="{B2E13C7F-3489-41A5-AE0C-1AF2F2F5F84F}" type="slidenum">
              <a:rPr lang="en-IN" smtClean="0"/>
              <a:pPr/>
              <a:t>72</a:t>
            </a:fld>
            <a:endParaRPr lang="en-IN"/>
          </a:p>
        </p:txBody>
      </p:sp>
      <p:pic>
        <p:nvPicPr>
          <p:cNvPr id="10" name="Picture 2" descr="C:\Users\CU\Downloads\Logo (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cs typeface="Times New Roman" pitchFamily="18" charset="0"/>
              </a:rPr>
              <a:t>HOSTELS</a:t>
            </a:r>
          </a:p>
        </p:txBody>
      </p:sp>
      <p:sp>
        <p:nvSpPr>
          <p:cNvPr id="13" name="Rectangle 12"/>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TextBox 13"/>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5" name="TextBox 14"/>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29912622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logo-subway.png"/>
          <p:cNvPicPr>
            <a:picLocks noChangeAspect="1"/>
          </p:cNvPicPr>
          <p:nvPr/>
        </p:nvPicPr>
        <p:blipFill>
          <a:blip r:embed="rId2" cstate="print"/>
          <a:stretch>
            <a:fillRect/>
          </a:stretch>
        </p:blipFill>
        <p:spPr>
          <a:xfrm>
            <a:off x="2069961" y="5844761"/>
            <a:ext cx="1642795" cy="555833"/>
          </a:xfrm>
          <a:prstGeom prst="rect">
            <a:avLst/>
          </a:prstGeom>
        </p:spPr>
      </p:pic>
      <p:pic>
        <p:nvPicPr>
          <p:cNvPr id="14" name="Picture 13" descr="d.jpg"/>
          <p:cNvPicPr>
            <a:picLocks noChangeAspect="1"/>
          </p:cNvPicPr>
          <p:nvPr/>
        </p:nvPicPr>
        <p:blipFill>
          <a:blip r:embed="rId3" cstate="print"/>
          <a:stretch>
            <a:fillRect/>
          </a:stretch>
        </p:blipFill>
        <p:spPr>
          <a:xfrm>
            <a:off x="6703296" y="1524029"/>
            <a:ext cx="3814608" cy="2483931"/>
          </a:xfrm>
          <a:prstGeom prst="rect">
            <a:avLst/>
          </a:prstGeom>
          <a:ln>
            <a:noFill/>
          </a:ln>
          <a:effectLst>
            <a:softEdge rad="112500"/>
          </a:effectLst>
        </p:spPr>
      </p:pic>
      <p:pic>
        <p:nvPicPr>
          <p:cNvPr id="15" name="Picture 14" descr="d6.jpg"/>
          <p:cNvPicPr>
            <a:picLocks noChangeAspect="1"/>
          </p:cNvPicPr>
          <p:nvPr/>
        </p:nvPicPr>
        <p:blipFill>
          <a:blip r:embed="rId4" cstate="print"/>
          <a:stretch>
            <a:fillRect/>
          </a:stretch>
        </p:blipFill>
        <p:spPr>
          <a:xfrm>
            <a:off x="6759129" y="4143501"/>
            <a:ext cx="3908217" cy="2272219"/>
          </a:xfrm>
          <a:prstGeom prst="rect">
            <a:avLst/>
          </a:prstGeom>
          <a:ln>
            <a:noFill/>
          </a:ln>
          <a:effectLst>
            <a:softEdge rad="112500"/>
          </a:effectLst>
        </p:spPr>
      </p:pic>
      <p:pic>
        <p:nvPicPr>
          <p:cNvPr id="16" name="Picture 15" descr="logo-br.png"/>
          <p:cNvPicPr>
            <a:picLocks noChangeAspect="1"/>
          </p:cNvPicPr>
          <p:nvPr/>
        </p:nvPicPr>
        <p:blipFill>
          <a:blip r:embed="rId5" cstate="print"/>
          <a:stretch>
            <a:fillRect/>
          </a:stretch>
        </p:blipFill>
        <p:spPr>
          <a:xfrm>
            <a:off x="4160819" y="5843998"/>
            <a:ext cx="2390977" cy="512352"/>
          </a:xfrm>
          <a:prstGeom prst="rect">
            <a:avLst/>
          </a:prstGeom>
        </p:spPr>
      </p:pic>
      <p:sp>
        <p:nvSpPr>
          <p:cNvPr id="17" name="Rectangle 16"/>
          <p:cNvSpPr/>
          <p:nvPr/>
        </p:nvSpPr>
        <p:spPr>
          <a:xfrm>
            <a:off x="2601999" y="1347897"/>
            <a:ext cx="3470676" cy="4555093"/>
          </a:xfrm>
          <a:prstGeom prst="rect">
            <a:avLst/>
          </a:prstGeom>
        </p:spPr>
        <p:txBody>
          <a:bodyPr wrap="square">
            <a:spAutoFit/>
          </a:bodyPr>
          <a:lstStyle/>
          <a:p>
            <a:pPr marL="465138" indent="-465138">
              <a:spcBef>
                <a:spcPts val="600"/>
              </a:spcBef>
              <a:spcAft>
                <a:spcPts val="600"/>
              </a:spcAft>
              <a:buFont typeface="Wingdings" pitchFamily="2" charset="2"/>
              <a:buChar char="v"/>
              <a:defRPr/>
            </a:pPr>
            <a:r>
              <a:rPr lang="en-US" sz="2000" b="1" dirty="0" smtClean="0"/>
              <a:t>SUBWAY</a:t>
            </a:r>
          </a:p>
          <a:p>
            <a:pPr marL="465138" indent="-465138">
              <a:spcBef>
                <a:spcPts val="600"/>
              </a:spcBef>
              <a:spcAft>
                <a:spcPts val="600"/>
              </a:spcAft>
              <a:buFont typeface="Wingdings" pitchFamily="2" charset="2"/>
              <a:buChar char="v"/>
              <a:defRPr/>
            </a:pPr>
            <a:r>
              <a:rPr lang="en-US" sz="2000" b="1" dirty="0" smtClean="0"/>
              <a:t>CAFE COFFEE DAY</a:t>
            </a:r>
          </a:p>
          <a:p>
            <a:pPr marL="465138" indent="-465138">
              <a:spcBef>
                <a:spcPts val="600"/>
              </a:spcBef>
              <a:spcAft>
                <a:spcPts val="600"/>
              </a:spcAft>
              <a:buFont typeface="Wingdings" pitchFamily="2" charset="2"/>
              <a:buChar char="v"/>
              <a:defRPr/>
            </a:pPr>
            <a:r>
              <a:rPr lang="en-US" sz="2000" b="1" dirty="0" smtClean="0"/>
              <a:t>GOLI – VADA PAO</a:t>
            </a:r>
            <a:endParaRPr lang="en-US" sz="2000" b="1" dirty="0"/>
          </a:p>
          <a:p>
            <a:pPr marL="465138" indent="-465138">
              <a:spcBef>
                <a:spcPts val="600"/>
              </a:spcBef>
              <a:spcAft>
                <a:spcPts val="600"/>
              </a:spcAft>
              <a:buFont typeface="Wingdings" pitchFamily="2" charset="2"/>
              <a:buChar char="v"/>
              <a:defRPr/>
            </a:pPr>
            <a:r>
              <a:rPr lang="en-US" sz="2000" b="1" dirty="0" smtClean="0"/>
              <a:t>BASKIN </a:t>
            </a:r>
            <a:r>
              <a:rPr lang="en-US" sz="2000" b="1" dirty="0"/>
              <a:t>ROBBINS</a:t>
            </a:r>
          </a:p>
          <a:p>
            <a:pPr marL="465138" indent="-465138">
              <a:spcBef>
                <a:spcPts val="600"/>
              </a:spcBef>
              <a:spcAft>
                <a:spcPts val="600"/>
              </a:spcAft>
              <a:buFont typeface="Wingdings" pitchFamily="2" charset="2"/>
              <a:buChar char="v"/>
              <a:defRPr/>
            </a:pPr>
            <a:r>
              <a:rPr lang="en-US" sz="2000" b="1" dirty="0"/>
              <a:t>BAKES &amp; DESSERTS</a:t>
            </a:r>
          </a:p>
          <a:p>
            <a:pPr marL="465138" indent="-465138">
              <a:spcBef>
                <a:spcPts val="600"/>
              </a:spcBef>
              <a:spcAft>
                <a:spcPts val="600"/>
              </a:spcAft>
              <a:buFont typeface="Wingdings" pitchFamily="2" charset="2"/>
              <a:buChar char="v"/>
              <a:defRPr/>
            </a:pPr>
            <a:r>
              <a:rPr lang="en-US" sz="2000" b="1" dirty="0"/>
              <a:t>JUJUS </a:t>
            </a:r>
            <a:r>
              <a:rPr lang="en-US" sz="2000" b="1" dirty="0" smtClean="0"/>
              <a:t>CAFÉ</a:t>
            </a:r>
          </a:p>
          <a:p>
            <a:pPr marL="465138" indent="-465138">
              <a:spcBef>
                <a:spcPts val="600"/>
              </a:spcBef>
              <a:spcAft>
                <a:spcPts val="600"/>
              </a:spcAft>
              <a:buFont typeface="Wingdings" pitchFamily="2" charset="2"/>
              <a:buChar char="v"/>
              <a:defRPr/>
            </a:pPr>
            <a:r>
              <a:rPr lang="en-US" sz="2000" b="1" dirty="0" smtClean="0"/>
              <a:t>VERKA</a:t>
            </a:r>
            <a:endParaRPr lang="en-US" sz="2000" b="1" dirty="0"/>
          </a:p>
          <a:p>
            <a:pPr marL="465138" indent="-465138">
              <a:spcBef>
                <a:spcPts val="600"/>
              </a:spcBef>
              <a:spcAft>
                <a:spcPts val="600"/>
              </a:spcAft>
              <a:buFont typeface="Wingdings" pitchFamily="2" charset="2"/>
              <a:buChar char="v"/>
              <a:defRPr/>
            </a:pPr>
            <a:r>
              <a:rPr lang="en-US" sz="2000" b="1" dirty="0" smtClean="0"/>
              <a:t>SINGH </a:t>
            </a:r>
            <a:r>
              <a:rPr lang="en-US" sz="2000" b="1" dirty="0"/>
              <a:t>BAKERS</a:t>
            </a:r>
          </a:p>
          <a:p>
            <a:pPr marL="465138" indent="-465138">
              <a:spcBef>
                <a:spcPts val="600"/>
              </a:spcBef>
              <a:spcAft>
                <a:spcPts val="600"/>
              </a:spcAft>
              <a:buFont typeface="Wingdings" pitchFamily="2" charset="2"/>
              <a:buChar char="v"/>
              <a:defRPr/>
            </a:pPr>
            <a:r>
              <a:rPr lang="en-US" sz="2000" b="1" dirty="0"/>
              <a:t>JUICE BAR</a:t>
            </a:r>
          </a:p>
          <a:p>
            <a:pPr marL="465138" indent="-465138">
              <a:spcBef>
                <a:spcPts val="600"/>
              </a:spcBef>
              <a:spcAft>
                <a:spcPts val="600"/>
              </a:spcAft>
              <a:buFont typeface="Wingdings" pitchFamily="2" charset="2"/>
              <a:buChar char="v"/>
              <a:defRPr/>
            </a:pPr>
            <a:r>
              <a:rPr lang="en-US" sz="2000" b="1" dirty="0"/>
              <a:t>LORDS FOOD </a:t>
            </a:r>
            <a:r>
              <a:rPr lang="en-US" sz="2000" b="1" dirty="0" smtClean="0"/>
              <a:t>COURT</a:t>
            </a:r>
            <a:endParaRPr lang="en-US" b="1" dirty="0"/>
          </a:p>
        </p:txBody>
      </p:sp>
      <p:sp>
        <p:nvSpPr>
          <p:cNvPr id="3" name="Slide Number Placeholder 2"/>
          <p:cNvSpPr>
            <a:spLocks noGrp="1"/>
          </p:cNvSpPr>
          <p:nvPr>
            <p:ph type="sldNum" sz="quarter" idx="12"/>
          </p:nvPr>
        </p:nvSpPr>
        <p:spPr/>
        <p:txBody>
          <a:bodyPr/>
          <a:lstStyle/>
          <a:p>
            <a:fld id="{B2E13C7F-3489-41A5-AE0C-1AF2F2F5F84F}" type="slidenum">
              <a:rPr lang="en-IN" smtClean="0"/>
              <a:pPr/>
              <a:t>73</a:t>
            </a:fld>
            <a:endParaRPr lang="en-IN"/>
          </a:p>
        </p:txBody>
      </p:sp>
      <p:pic>
        <p:nvPicPr>
          <p:cNvPr id="10" name="Picture 2" descr="C:\Users\CU\Downloads\Logo (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N" sz="3200" b="1" dirty="0">
                <a:solidFill>
                  <a:schemeClr val="bg1"/>
                </a:solidFill>
              </a:rPr>
              <a:t>FOOD COURTS (In Campus)</a:t>
            </a:r>
          </a:p>
        </p:txBody>
      </p:sp>
      <p:sp>
        <p:nvSpPr>
          <p:cNvPr id="12" name="Rectangle 11"/>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 name="TextBox 17"/>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9" name="TextBox 18"/>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31993375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2E13C7F-3489-41A5-AE0C-1AF2F2F5F84F}" type="slidenum">
              <a:rPr lang="en-IN" smtClean="0"/>
              <a:pPr/>
              <a:t>74</a:t>
            </a:fld>
            <a:endParaRPr lang="en-IN"/>
          </a:p>
        </p:txBody>
      </p:sp>
      <p:pic>
        <p:nvPicPr>
          <p:cNvPr id="6" name="Picture 2" descr="C:\Users\CU\Downloads\Logo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IN" sz="3200" b="1" dirty="0" smtClean="0">
                <a:solidFill>
                  <a:schemeClr val="bg1"/>
                </a:solidFill>
              </a:rPr>
              <a:t>CAREER DEVELOPMENT SERVICES</a:t>
            </a:r>
            <a:endParaRPr lang="en-IN" sz="3200" dirty="0">
              <a:solidFill>
                <a:schemeClr val="bg1"/>
              </a:solidFill>
            </a:endParaRPr>
          </a:p>
        </p:txBody>
      </p:sp>
      <p:sp>
        <p:nvSpPr>
          <p:cNvPr id="9" name="Rectangle 8"/>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Box 9"/>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1" name="TextBox 10"/>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
        <p:nvSpPr>
          <p:cNvPr id="3" name="Content Placeholder 2"/>
          <p:cNvSpPr>
            <a:spLocks noGrp="1"/>
          </p:cNvSpPr>
          <p:nvPr>
            <p:ph idx="1"/>
          </p:nvPr>
        </p:nvSpPr>
        <p:spPr>
          <a:xfrm>
            <a:off x="1914505" y="1794609"/>
            <a:ext cx="7772400" cy="3331144"/>
          </a:xfrm>
        </p:spPr>
        <p:txBody>
          <a:bodyPr>
            <a:noAutofit/>
          </a:bodyPr>
          <a:lstStyle/>
          <a:p>
            <a:pPr>
              <a:lnSpc>
                <a:spcPct val="150000"/>
              </a:lnSpc>
            </a:pPr>
            <a:r>
              <a:rPr lang="en-US" dirty="0" smtClean="0"/>
              <a:t>Employment through Campus Placement Drives</a:t>
            </a:r>
          </a:p>
          <a:p>
            <a:pPr>
              <a:lnSpc>
                <a:spcPct val="150000"/>
              </a:lnSpc>
            </a:pPr>
            <a:r>
              <a:rPr lang="en-US" dirty="0" smtClean="0"/>
              <a:t>Counseling &amp; </a:t>
            </a:r>
            <a:r>
              <a:rPr lang="en-US" dirty="0"/>
              <a:t>S</a:t>
            </a:r>
            <a:r>
              <a:rPr lang="en-US" dirty="0" smtClean="0"/>
              <a:t>upport for Higher Studies</a:t>
            </a:r>
          </a:p>
          <a:p>
            <a:pPr>
              <a:lnSpc>
                <a:spcPct val="150000"/>
              </a:lnSpc>
            </a:pPr>
            <a:r>
              <a:rPr lang="en-US" dirty="0" smtClean="0"/>
              <a:t>Support for Preparation for Civil &amp; Armed Services</a:t>
            </a:r>
          </a:p>
          <a:p>
            <a:pPr>
              <a:lnSpc>
                <a:spcPct val="150000"/>
              </a:lnSpc>
            </a:pPr>
            <a:r>
              <a:rPr lang="en-US" dirty="0" smtClean="0"/>
              <a:t>Entrepreneurship through “Idea to Enterprise”</a:t>
            </a:r>
            <a:endParaRPr lang="en-US" dirty="0"/>
          </a:p>
        </p:txBody>
      </p:sp>
    </p:spTree>
    <p:extLst>
      <p:ext uri="{BB962C8B-B14F-4D97-AF65-F5344CB8AC3E}">
        <p14:creationId xmlns:p14="http://schemas.microsoft.com/office/powerpoint/2010/main" val="1726173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1981200" y="1600201"/>
          <a:ext cx="890016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fld id="{B2E13C7F-3489-41A5-AE0C-1AF2F2F5F84F}" type="slidenum">
              <a:rPr lang="en-IN" smtClean="0"/>
              <a:pPr/>
              <a:t>75</a:t>
            </a:fld>
            <a:endParaRPr lang="en-IN"/>
          </a:p>
        </p:txBody>
      </p:sp>
      <p:pic>
        <p:nvPicPr>
          <p:cNvPr id="6" name="Picture 2" descr="C:\Users\CU\Downloads\Logo (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254403" y="179177"/>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IN" sz="3200" b="1" dirty="0" smtClean="0">
                <a:solidFill>
                  <a:schemeClr val="bg1"/>
                </a:solidFill>
              </a:rPr>
              <a:t>TRAINING FOR PLACEMENTS</a:t>
            </a:r>
            <a:endParaRPr lang="en-IN" sz="3200" dirty="0">
              <a:solidFill>
                <a:schemeClr val="bg1"/>
              </a:solidFill>
            </a:endParaRPr>
          </a:p>
        </p:txBody>
      </p:sp>
      <p:sp>
        <p:nvSpPr>
          <p:cNvPr id="9" name="Rectangle 8"/>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Box 9"/>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1" name="TextBox 10"/>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424297008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833141172"/>
              </p:ext>
            </p:extLst>
          </p:nvPr>
        </p:nvGraphicFramePr>
        <p:xfrm>
          <a:off x="2032000" y="1302809"/>
          <a:ext cx="8128000" cy="50535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B2E13C7F-3489-41A5-AE0C-1AF2F2F5F84F}" type="slidenum">
              <a:rPr lang="en-IN" smtClean="0"/>
              <a:pPr/>
              <a:t>76</a:t>
            </a:fld>
            <a:endParaRPr lang="en-IN"/>
          </a:p>
        </p:txBody>
      </p:sp>
      <p:pic>
        <p:nvPicPr>
          <p:cNvPr id="4" name="Picture 2" descr="C:\Users\CU\Downloads\Logo (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IN" sz="3200" b="1" dirty="0">
                <a:solidFill>
                  <a:schemeClr val="bg1"/>
                </a:solidFill>
              </a:rPr>
              <a:t>COMPREHENSIVE TRAINING SOLUTION</a:t>
            </a:r>
            <a:endParaRPr lang="en-IN" sz="3200" dirty="0">
              <a:solidFill>
                <a:schemeClr val="bg1"/>
              </a:solidFill>
            </a:endParaRPr>
          </a:p>
        </p:txBody>
      </p:sp>
      <p:sp>
        <p:nvSpPr>
          <p:cNvPr id="6" name="Rectangle 5"/>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TextBox 6"/>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8" name="TextBox 7"/>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10908296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992383991"/>
              </p:ext>
            </p:extLst>
          </p:nvPr>
        </p:nvGraphicFramePr>
        <p:xfrm>
          <a:off x="2091961" y="1322839"/>
          <a:ext cx="8128000" cy="48680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fld id="{B2E13C7F-3489-41A5-AE0C-1AF2F2F5F84F}" type="slidenum">
              <a:rPr lang="en-IN" smtClean="0"/>
              <a:pPr/>
              <a:t>77</a:t>
            </a:fld>
            <a:endParaRPr lang="en-IN"/>
          </a:p>
        </p:txBody>
      </p:sp>
      <p:pic>
        <p:nvPicPr>
          <p:cNvPr id="4" name="Picture 2" descr="C:\Users\CU\Downloads\Logo (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IN" sz="3200" b="1" dirty="0">
                <a:solidFill>
                  <a:schemeClr val="bg1"/>
                </a:solidFill>
              </a:rPr>
              <a:t>COMPREHENSIVE TRAINING SOLUTION</a:t>
            </a:r>
            <a:endParaRPr lang="en-IN" sz="3200" dirty="0">
              <a:solidFill>
                <a:schemeClr val="bg1"/>
              </a:solidFill>
            </a:endParaRPr>
          </a:p>
        </p:txBody>
      </p:sp>
      <p:sp>
        <p:nvSpPr>
          <p:cNvPr id="6" name="Rectangle 5"/>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TextBox 6"/>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8" name="TextBox 7"/>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233432406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901107001"/>
              </p:ext>
            </p:extLst>
          </p:nvPr>
        </p:nvGraphicFramePr>
        <p:xfrm>
          <a:off x="2032000" y="1302808"/>
          <a:ext cx="8128000" cy="48431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B2E13C7F-3489-41A5-AE0C-1AF2F2F5F84F}" type="slidenum">
              <a:rPr lang="en-IN" smtClean="0"/>
              <a:pPr/>
              <a:t>78</a:t>
            </a:fld>
            <a:endParaRPr lang="en-IN"/>
          </a:p>
        </p:txBody>
      </p:sp>
      <p:pic>
        <p:nvPicPr>
          <p:cNvPr id="4" name="Picture 2" descr="C:\Users\CU\Downloads\Logo (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IN" sz="3200" b="1" dirty="0">
                <a:solidFill>
                  <a:schemeClr val="bg1"/>
                </a:solidFill>
              </a:rPr>
              <a:t>COMPREHENSIVE TRAINING SOLUTION</a:t>
            </a:r>
            <a:endParaRPr lang="en-IN" sz="3200" dirty="0">
              <a:solidFill>
                <a:schemeClr val="bg1"/>
              </a:solidFill>
            </a:endParaRPr>
          </a:p>
        </p:txBody>
      </p:sp>
      <p:sp>
        <p:nvSpPr>
          <p:cNvPr id="6" name="Rectangle 5"/>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TextBox 6"/>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8" name="TextBox 7"/>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213310204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2E13C7F-3489-41A5-AE0C-1AF2F2F5F84F}" type="slidenum">
              <a:rPr lang="en-IN" smtClean="0"/>
              <a:pPr/>
              <a:t>79</a:t>
            </a:fld>
            <a:endParaRPr lang="en-IN"/>
          </a:p>
        </p:txBody>
      </p:sp>
      <p:pic>
        <p:nvPicPr>
          <p:cNvPr id="6" name="Picture 2" descr="C:\Users\CU\Downloads\Logo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N" altLang="en-US" sz="3200" b="1" dirty="0" smtClean="0">
                <a:solidFill>
                  <a:schemeClr val="bg1"/>
                </a:solidFill>
              </a:rPr>
              <a:t>PLACEMENTS</a:t>
            </a:r>
            <a:endParaRPr lang="en-IN" altLang="en-US" sz="3200" b="1" dirty="0">
              <a:solidFill>
                <a:schemeClr val="bg1"/>
              </a:solidFill>
            </a:endParaRPr>
          </a:p>
        </p:txBody>
      </p:sp>
      <p:sp>
        <p:nvSpPr>
          <p:cNvPr id="11" name="Rectangle 10"/>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TextBox 11"/>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3" name="TextBox 12"/>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0297" y="1366895"/>
            <a:ext cx="9846213" cy="4979126"/>
          </a:xfrm>
          <a:prstGeom prst="rect">
            <a:avLst/>
          </a:prstGeom>
        </p:spPr>
      </p:pic>
    </p:spTree>
    <p:extLst>
      <p:ext uri="{BB962C8B-B14F-4D97-AF65-F5344CB8AC3E}">
        <p14:creationId xmlns:p14="http://schemas.microsoft.com/office/powerpoint/2010/main" val="262694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4"/>
          <p:cNvGraphicFramePr>
            <a:graphicFrameLocks/>
          </p:cNvGraphicFramePr>
          <p:nvPr>
            <p:extLst>
              <p:ext uri="{D42A27DB-BD31-4B8C-83A1-F6EECF244321}">
                <p14:modId xmlns:p14="http://schemas.microsoft.com/office/powerpoint/2010/main" val="78190136"/>
              </p:ext>
            </p:extLst>
          </p:nvPr>
        </p:nvGraphicFramePr>
        <p:xfrm>
          <a:off x="2539149" y="1489149"/>
          <a:ext cx="3862853" cy="3200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3"/>
          <p:cNvGraphicFramePr>
            <a:graphicFrameLocks/>
          </p:cNvGraphicFramePr>
          <p:nvPr>
            <p:extLst>
              <p:ext uri="{D42A27DB-BD31-4B8C-83A1-F6EECF244321}">
                <p14:modId xmlns:p14="http://schemas.microsoft.com/office/powerpoint/2010/main" val="1183238613"/>
              </p:ext>
            </p:extLst>
          </p:nvPr>
        </p:nvGraphicFramePr>
        <p:xfrm>
          <a:off x="6753070" y="1489149"/>
          <a:ext cx="3657600" cy="320039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8" name="Picture 8" descr="C:\Users\CU\AppData\Local\Temp\Rar$DRa0.669\collaboration with...jpg"/>
          <p:cNvPicPr>
            <a:picLocks noChangeAspect="1" noChangeArrowheads="1"/>
          </p:cNvPicPr>
          <p:nvPr/>
        </p:nvPicPr>
        <p:blipFill>
          <a:blip r:embed="rId12" cstate="print"/>
          <a:srcRect l="20879"/>
          <a:stretch>
            <a:fillRect/>
          </a:stretch>
        </p:blipFill>
        <p:spPr bwMode="auto">
          <a:xfrm>
            <a:off x="3457420" y="4765749"/>
            <a:ext cx="6038850" cy="1103313"/>
          </a:xfrm>
          <a:prstGeom prst="rect">
            <a:avLst/>
          </a:prstGeom>
          <a:noFill/>
          <a:ln w="9525">
            <a:noFill/>
            <a:miter lim="800000"/>
            <a:headEnd/>
            <a:tailEnd/>
          </a:ln>
        </p:spPr>
      </p:pic>
      <p:sp>
        <p:nvSpPr>
          <p:cNvPr id="9" name="TextBox 8"/>
          <p:cNvSpPr txBox="1"/>
          <p:nvPr/>
        </p:nvSpPr>
        <p:spPr>
          <a:xfrm>
            <a:off x="2562070" y="5981774"/>
            <a:ext cx="7848600" cy="523220"/>
          </a:xfrm>
          <a:prstGeom prst="rect">
            <a:avLst/>
          </a:prstGeom>
          <a:noFill/>
          <a:ln w="38100">
            <a:solidFill>
              <a:schemeClr val="bg1">
                <a:lumMod val="65000"/>
              </a:schemeClr>
            </a:solidFill>
          </a:ln>
        </p:spPr>
        <p:txBody>
          <a:bodyPr>
            <a:spAutoFit/>
          </a:bodyPr>
          <a:lstStyle/>
          <a:p>
            <a:pPr algn="ctr" eaLnBrk="1" fontAlgn="auto" hangingPunct="1">
              <a:spcBef>
                <a:spcPts val="0"/>
              </a:spcBef>
              <a:spcAft>
                <a:spcPts val="0"/>
              </a:spcAft>
              <a:defRPr/>
            </a:pPr>
            <a:r>
              <a:rPr lang="en-US" sz="1400" b="1" dirty="0">
                <a:solidFill>
                  <a:srgbClr val="C00000"/>
                </a:solidFill>
                <a:latin typeface="Book Antiqua" pitchFamily="18" charset="0"/>
                <a:cs typeface="+mn-cs"/>
              </a:rPr>
              <a:t>UIHM Awarded Best Hotel Management Institute for </a:t>
            </a:r>
            <a:r>
              <a:rPr lang="en-US" sz="1400" b="1" dirty="0" smtClean="0">
                <a:solidFill>
                  <a:srgbClr val="C00000"/>
                </a:solidFill>
                <a:latin typeface="Book Antiqua" pitchFamily="18" charset="0"/>
                <a:cs typeface="+mn-cs"/>
              </a:rPr>
              <a:t>2013 &amp; 2014 </a:t>
            </a:r>
            <a:r>
              <a:rPr lang="en-US" sz="1400" b="1" dirty="0">
                <a:solidFill>
                  <a:srgbClr val="C00000"/>
                </a:solidFill>
                <a:latin typeface="Book Antiqua" pitchFamily="18" charset="0"/>
                <a:cs typeface="+mn-cs"/>
              </a:rPr>
              <a:t>by Indian Restaurant Award </a:t>
            </a:r>
            <a:r>
              <a:rPr lang="en-US" sz="1400" b="1" dirty="0" smtClean="0">
                <a:solidFill>
                  <a:srgbClr val="C00000"/>
                </a:solidFill>
                <a:latin typeface="Book Antiqua" pitchFamily="18" charset="0"/>
                <a:cs typeface="+mn-cs"/>
              </a:rPr>
              <a:t>2013 &amp; 2014</a:t>
            </a:r>
            <a:endParaRPr lang="en-US" sz="1400" b="1" dirty="0">
              <a:solidFill>
                <a:srgbClr val="C00000"/>
              </a:solidFill>
              <a:latin typeface="Book Antiqua" pitchFamily="18" charset="0"/>
              <a:cs typeface="+mn-cs"/>
            </a:endParaRPr>
          </a:p>
        </p:txBody>
      </p:sp>
      <p:sp>
        <p:nvSpPr>
          <p:cNvPr id="2" name="Slide Number Placeholder 1"/>
          <p:cNvSpPr>
            <a:spLocks noGrp="1"/>
          </p:cNvSpPr>
          <p:nvPr>
            <p:ph type="sldNum" sz="quarter" idx="12"/>
          </p:nvPr>
        </p:nvSpPr>
        <p:spPr/>
        <p:txBody>
          <a:bodyPr/>
          <a:lstStyle/>
          <a:p>
            <a:fld id="{B2E13C7F-3489-41A5-AE0C-1AF2F2F5F84F}" type="slidenum">
              <a:rPr lang="en-IN" smtClean="0"/>
              <a:pPr/>
              <a:t>8</a:t>
            </a:fld>
            <a:endParaRPr lang="en-IN"/>
          </a:p>
        </p:txBody>
      </p:sp>
      <p:pic>
        <p:nvPicPr>
          <p:cNvPr id="10" name="Picture 2" descr="C:\Users\CU\Downloads\Logo (5).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1052" y="14860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254403" y="224851"/>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sz="3200" b="1" dirty="0">
                <a:solidFill>
                  <a:schemeClr val="bg1"/>
                </a:solidFill>
              </a:rPr>
              <a:t>RANKING &amp; AWARDS</a:t>
            </a:r>
          </a:p>
        </p:txBody>
      </p:sp>
      <p:sp>
        <p:nvSpPr>
          <p:cNvPr id="12" name="Rectangle 11"/>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TextBox 12"/>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4" name="TextBox 13"/>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10296314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2E13C7F-3489-41A5-AE0C-1AF2F2F5F84F}" type="slidenum">
              <a:rPr lang="en-IN" smtClean="0"/>
              <a:pPr/>
              <a:t>80</a:t>
            </a:fld>
            <a:endParaRPr lang="en-IN"/>
          </a:p>
        </p:txBody>
      </p:sp>
      <p:pic>
        <p:nvPicPr>
          <p:cNvPr id="6" name="Picture 2" descr="C:\Users\CU\Downloads\Logo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N" altLang="en-US" sz="3200" b="1" dirty="0" smtClean="0">
                <a:solidFill>
                  <a:schemeClr val="bg1"/>
                </a:solidFill>
              </a:rPr>
              <a:t>PLACEMENTS</a:t>
            </a:r>
            <a:endParaRPr lang="en-IN" altLang="en-US" sz="3200" b="1" dirty="0">
              <a:solidFill>
                <a:schemeClr val="bg1"/>
              </a:solidFill>
            </a:endParaRPr>
          </a:p>
        </p:txBody>
      </p:sp>
      <p:sp>
        <p:nvSpPr>
          <p:cNvPr id="11" name="Rectangle 10"/>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TextBox 11"/>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3" name="TextBox 12"/>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pic>
        <p:nvPicPr>
          <p:cNvPr id="9" name="Picture 2" descr="I:\8by4.jpg"/>
          <p:cNvPicPr>
            <a:picLocks noChangeAspect="1" noChangeArrowheads="1"/>
          </p:cNvPicPr>
          <p:nvPr/>
        </p:nvPicPr>
        <p:blipFill>
          <a:blip r:embed="rId3" cstate="print"/>
          <a:srcRect/>
          <a:stretch>
            <a:fillRect/>
          </a:stretch>
        </p:blipFill>
        <p:spPr bwMode="auto">
          <a:xfrm>
            <a:off x="1363705" y="1306651"/>
            <a:ext cx="10099397" cy="5049699"/>
          </a:xfrm>
          <a:prstGeom prst="rect">
            <a:avLst/>
          </a:prstGeom>
          <a:noFill/>
        </p:spPr>
      </p:pic>
    </p:spTree>
    <p:extLst>
      <p:ext uri="{BB962C8B-B14F-4D97-AF65-F5344CB8AC3E}">
        <p14:creationId xmlns:p14="http://schemas.microsoft.com/office/powerpoint/2010/main" val="9487564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2E13C7F-3489-41A5-AE0C-1AF2F2F5F84F}" type="slidenum">
              <a:rPr lang="en-IN" smtClean="0"/>
              <a:pPr/>
              <a:t>81</a:t>
            </a:fld>
            <a:endParaRPr lang="en-IN"/>
          </a:p>
        </p:txBody>
      </p:sp>
      <p:pic>
        <p:nvPicPr>
          <p:cNvPr id="6" name="Picture 2" descr="C:\Users\CU\Downloads\Logo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N" altLang="en-US" sz="3200" b="1" dirty="0">
                <a:solidFill>
                  <a:schemeClr val="bg1"/>
                </a:solidFill>
              </a:rPr>
              <a:t>PLACEMENTS</a:t>
            </a:r>
          </a:p>
        </p:txBody>
      </p:sp>
      <p:sp>
        <p:nvSpPr>
          <p:cNvPr id="11" name="Rectangle 10"/>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TextBox 11"/>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3" name="TextBox 12"/>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pic>
        <p:nvPicPr>
          <p:cNvPr id="14" name="Picture 13"/>
          <p:cNvPicPr/>
          <p:nvPr/>
        </p:nvPicPr>
        <p:blipFill rotWithShape="1">
          <a:blip r:embed="rId3" cstate="print"/>
          <a:srcRect l="15621" t="49392" r="43183" b="25976"/>
          <a:stretch/>
        </p:blipFill>
        <p:spPr bwMode="auto">
          <a:xfrm>
            <a:off x="0" y="2641366"/>
            <a:ext cx="12192000" cy="3030772"/>
          </a:xfrm>
          <a:prstGeom prst="rect">
            <a:avLst/>
          </a:prstGeom>
          <a:ln>
            <a:noFill/>
          </a:ln>
          <a:extLst>
            <a:ext uri="{53640926-AAD7-44D8-BBD7-CCE9431645EC}">
              <a14:shadowObscured xmlns:a14="http://schemas.microsoft.com/office/drawing/2010/main"/>
            </a:ext>
          </a:extLst>
        </p:spPr>
      </p:pic>
      <p:sp>
        <p:nvSpPr>
          <p:cNvPr id="15" name="TextBox 14"/>
          <p:cNvSpPr txBox="1"/>
          <p:nvPr/>
        </p:nvSpPr>
        <p:spPr>
          <a:xfrm>
            <a:off x="4331788" y="1852600"/>
            <a:ext cx="3528392" cy="461665"/>
          </a:xfrm>
          <a:prstGeom prst="rect">
            <a:avLst/>
          </a:prstGeom>
          <a:noFill/>
          <a:ln>
            <a:solidFill>
              <a:srgbClr val="C00000"/>
            </a:solidFill>
          </a:ln>
        </p:spPr>
        <p:txBody>
          <a:bodyPr wrap="square" rtlCol="0">
            <a:spAutoFit/>
          </a:bodyPr>
          <a:lstStyle/>
          <a:p>
            <a:pPr algn="ctr"/>
            <a:r>
              <a:rPr lang="en-US" sz="2400" b="1" dirty="0" smtClean="0"/>
              <a:t>Some Facts for Batch 2014</a:t>
            </a:r>
            <a:endParaRPr lang="en-US" sz="2400" b="1" dirty="0"/>
          </a:p>
        </p:txBody>
      </p:sp>
    </p:spTree>
    <p:extLst>
      <p:ext uri="{BB962C8B-B14F-4D97-AF65-F5344CB8AC3E}">
        <p14:creationId xmlns:p14="http://schemas.microsoft.com/office/powerpoint/2010/main" val="5555230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5"/>
          <p:cNvSpPr txBox="1">
            <a:spLocks noChangeArrowheads="1"/>
          </p:cNvSpPr>
          <p:nvPr/>
        </p:nvSpPr>
        <p:spPr bwMode="auto">
          <a:xfrm>
            <a:off x="4621385" y="1385889"/>
            <a:ext cx="6486325" cy="3970318"/>
          </a:xfrm>
          <a:prstGeom prst="rect">
            <a:avLst/>
          </a:prstGeom>
          <a:noFill/>
          <a:ln w="9525">
            <a:noFill/>
            <a:miter lim="800000"/>
            <a:headEnd/>
            <a:tailEnd/>
          </a:ln>
        </p:spPr>
        <p:txBody>
          <a:bodyPr wrap="square">
            <a:spAutoFit/>
          </a:bodyPr>
          <a:lstStyle/>
          <a:p>
            <a:pPr algn="just"/>
            <a:endParaRPr lang="en-US" dirty="0"/>
          </a:p>
          <a:p>
            <a:pPr algn="just">
              <a:buFont typeface="Arial" pitchFamily="34" charset="0"/>
              <a:buChar char="•"/>
            </a:pPr>
            <a:r>
              <a:rPr lang="en-US" dirty="0"/>
              <a:t> Regular Interactive meetings arranged with students to mentor them to take on entrepreneurship.</a:t>
            </a:r>
          </a:p>
          <a:p>
            <a:pPr algn="just"/>
            <a:endParaRPr lang="en-US" dirty="0"/>
          </a:p>
          <a:p>
            <a:pPr algn="just">
              <a:buFont typeface="Arial" pitchFamily="34" charset="0"/>
              <a:buChar char="•"/>
            </a:pPr>
            <a:r>
              <a:rPr lang="en-US" dirty="0"/>
              <a:t> Incubator being setup </a:t>
            </a:r>
            <a:r>
              <a:rPr lang="en-US" dirty="0" smtClean="0"/>
              <a:t>with financial support of about Rs. 4.5 Million from DST Govt. of India to </a:t>
            </a:r>
            <a:r>
              <a:rPr lang="en-US" dirty="0"/>
              <a:t>encourage students to start their new ventures at Campus  for a limited initial period.</a:t>
            </a:r>
          </a:p>
          <a:p>
            <a:pPr algn="just"/>
            <a:endParaRPr lang="en-US" dirty="0"/>
          </a:p>
          <a:p>
            <a:pPr algn="just">
              <a:buFont typeface="Arial" pitchFamily="34" charset="0"/>
              <a:buChar char="•"/>
            </a:pPr>
            <a:r>
              <a:rPr lang="en-US" dirty="0"/>
              <a:t> Students already running E-Governance Cell,  Travel Agency , Marketing Research Agency.</a:t>
            </a:r>
          </a:p>
          <a:p>
            <a:pPr algn="just">
              <a:buFont typeface="Arial" pitchFamily="34" charset="0"/>
              <a:buChar char="•"/>
            </a:pPr>
            <a:endParaRPr lang="en-US" dirty="0"/>
          </a:p>
          <a:p>
            <a:pPr algn="just">
              <a:buFont typeface="Arial" pitchFamily="34" charset="0"/>
              <a:buChar char="•"/>
            </a:pPr>
            <a:r>
              <a:rPr lang="en-IN" dirty="0"/>
              <a:t>CU has collaborated with National Small Industries Corporation Ltd. (NSIC), a Government of India Enterprise, in order to further promote Entrepreneurship in the students.</a:t>
            </a:r>
            <a:endParaRPr lang="en-US" dirty="0"/>
          </a:p>
        </p:txBody>
      </p:sp>
      <p:pic>
        <p:nvPicPr>
          <p:cNvPr id="7" name="Picture 8" descr="man_in_business_suit-2.s600x600.jpg"/>
          <p:cNvPicPr>
            <a:picLocks noChangeAspect="1"/>
          </p:cNvPicPr>
          <p:nvPr/>
        </p:nvPicPr>
        <p:blipFill>
          <a:blip r:embed="rId2" cstate="print"/>
          <a:srcRect/>
          <a:stretch>
            <a:fillRect/>
          </a:stretch>
        </p:blipFill>
        <p:spPr bwMode="auto">
          <a:xfrm>
            <a:off x="1254403" y="1480672"/>
            <a:ext cx="3124200" cy="4681537"/>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B2E13C7F-3489-41A5-AE0C-1AF2F2F5F84F}" type="slidenum">
              <a:rPr lang="en-IN" smtClean="0"/>
              <a:pPr/>
              <a:t>82</a:t>
            </a:fld>
            <a:endParaRPr lang="en-IN"/>
          </a:p>
        </p:txBody>
      </p:sp>
      <p:pic>
        <p:nvPicPr>
          <p:cNvPr id="6" name="Picture 2" descr="C:\Users\CU\Downloads\Logo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smtClean="0">
                <a:solidFill>
                  <a:schemeClr val="bg1"/>
                </a:solidFill>
              </a:rPr>
              <a:t>ENTREPRENEURSHIP DEVELOPMENT CELL</a:t>
            </a:r>
            <a:endParaRPr lang="en-US" sz="3200" b="1" dirty="0">
              <a:solidFill>
                <a:schemeClr val="bg1"/>
              </a:solidFill>
            </a:endParaRPr>
          </a:p>
        </p:txBody>
      </p:sp>
      <p:sp>
        <p:nvSpPr>
          <p:cNvPr id="11" name="Rectangle 10"/>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TextBox 11"/>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3" name="TextBox 12"/>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489766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7" descr="http://arabiangazette.com/wp-content/uploads/2012/05/achievement-affiliation.jpg"/>
          <p:cNvPicPr>
            <a:picLocks noChangeAspect="1" noChangeArrowheads="1"/>
          </p:cNvPicPr>
          <p:nvPr/>
        </p:nvPicPr>
        <p:blipFill>
          <a:blip r:embed="rId2" cstate="print"/>
          <a:srcRect/>
          <a:stretch>
            <a:fillRect/>
          </a:stretch>
        </p:blipFill>
        <p:spPr bwMode="auto">
          <a:xfrm>
            <a:off x="2743200" y="2123069"/>
            <a:ext cx="7304314" cy="4049131"/>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B2E13C7F-3489-41A5-AE0C-1AF2F2F5F84F}" type="slidenum">
              <a:rPr lang="en-IN" smtClean="0"/>
              <a:pPr/>
              <a:t>83</a:t>
            </a:fld>
            <a:endParaRPr lang="en-IN"/>
          </a:p>
        </p:txBody>
      </p:sp>
      <p:pic>
        <p:nvPicPr>
          <p:cNvPr id="6" name="Picture 2" descr="C:\Users\CU\Downloads\Logo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sz="3200" b="1" dirty="0">
                <a:solidFill>
                  <a:schemeClr val="bg1"/>
                </a:solidFill>
              </a:rPr>
              <a:t>STUDENT ACHIEVEMENTS</a:t>
            </a:r>
            <a:endParaRPr lang="en-US" sz="3200" b="1" dirty="0">
              <a:solidFill>
                <a:schemeClr val="bg1"/>
              </a:solidFill>
            </a:endParaRPr>
          </a:p>
        </p:txBody>
      </p:sp>
      <p:sp>
        <p:nvSpPr>
          <p:cNvPr id="8" name="Rectangle 7"/>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TextBox 8"/>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0" name="TextBox 9"/>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33573354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72x48-.jpg"/>
          <p:cNvPicPr>
            <a:picLocks noChangeAspect="1" noChangeArrowheads="1"/>
          </p:cNvPicPr>
          <p:nvPr/>
        </p:nvPicPr>
        <p:blipFill>
          <a:blip r:embed="rId2" cstate="print"/>
          <a:srcRect/>
          <a:stretch>
            <a:fillRect/>
          </a:stretch>
        </p:blipFill>
        <p:spPr bwMode="auto">
          <a:xfrm>
            <a:off x="1180477" y="1510417"/>
            <a:ext cx="10088380" cy="4845933"/>
          </a:xfrm>
          <a:prstGeom prst="rect">
            <a:avLst/>
          </a:prstGeom>
          <a:ln>
            <a:noFill/>
          </a:ln>
          <a:effectLst>
            <a:softEdge rad="112500"/>
          </a:effectLst>
        </p:spPr>
      </p:pic>
      <p:sp>
        <p:nvSpPr>
          <p:cNvPr id="4" name="TextBox 3"/>
          <p:cNvSpPr txBox="1"/>
          <p:nvPr/>
        </p:nvSpPr>
        <p:spPr>
          <a:xfrm>
            <a:off x="4205367" y="1048752"/>
            <a:ext cx="4038600" cy="461665"/>
          </a:xfrm>
          <a:prstGeom prst="rect">
            <a:avLst/>
          </a:prstGeom>
          <a:noFill/>
        </p:spPr>
        <p:txBody>
          <a:bodyPr wrap="square" rtlCol="0">
            <a:spAutoFit/>
          </a:bodyPr>
          <a:lstStyle/>
          <a:p>
            <a:pPr algn="ctr"/>
            <a:r>
              <a:rPr lang="en-US" sz="2400" b="1" dirty="0">
                <a:solidFill>
                  <a:srgbClr val="C00000"/>
                </a:solidFill>
              </a:rPr>
              <a:t>MOONBUGGY</a:t>
            </a:r>
          </a:p>
        </p:txBody>
      </p:sp>
      <p:sp>
        <p:nvSpPr>
          <p:cNvPr id="5" name="Slide Number Placeholder 4"/>
          <p:cNvSpPr>
            <a:spLocks noGrp="1"/>
          </p:cNvSpPr>
          <p:nvPr>
            <p:ph type="sldNum" sz="quarter" idx="12"/>
          </p:nvPr>
        </p:nvSpPr>
        <p:spPr/>
        <p:txBody>
          <a:bodyPr/>
          <a:lstStyle/>
          <a:p>
            <a:fld id="{B2E13C7F-3489-41A5-AE0C-1AF2F2F5F84F}" type="slidenum">
              <a:rPr lang="en-IN" smtClean="0"/>
              <a:pPr/>
              <a:t>84</a:t>
            </a:fld>
            <a:endParaRPr lang="en-IN"/>
          </a:p>
        </p:txBody>
      </p:sp>
      <p:pic>
        <p:nvPicPr>
          <p:cNvPr id="6" name="Picture 2" descr="C:\Users\CU\Downloads\Logo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INTERNATIONAL </a:t>
            </a:r>
            <a:r>
              <a:rPr lang="en-US" altLang="en-US" sz="3200" b="1" dirty="0">
                <a:solidFill>
                  <a:schemeClr val="bg1"/>
                </a:solidFill>
              </a:rPr>
              <a:t>ACHIEVEMENTS</a:t>
            </a:r>
            <a:endParaRPr lang="en-US" sz="3200" b="1" dirty="0">
              <a:solidFill>
                <a:schemeClr val="bg1"/>
              </a:solidFill>
            </a:endParaRPr>
          </a:p>
        </p:txBody>
      </p:sp>
      <p:sp>
        <p:nvSpPr>
          <p:cNvPr id="9" name="Rectangle 8"/>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Box 9"/>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1" name="TextBox 10"/>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29899917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ChangeArrowheads="1"/>
          </p:cNvSpPr>
          <p:nvPr/>
        </p:nvSpPr>
        <p:spPr bwMode="auto">
          <a:xfrm>
            <a:off x="4158618" y="1162353"/>
            <a:ext cx="4509568" cy="430887"/>
          </a:xfrm>
          <a:prstGeom prst="rect">
            <a:avLst/>
          </a:prstGeom>
          <a:noFill/>
          <a:ln w="9525">
            <a:solidFill>
              <a:srgbClr val="C00000"/>
            </a:solidFill>
            <a:miter lim="800000"/>
            <a:headEnd/>
            <a:tailEnd/>
          </a:ln>
        </p:spPr>
        <p:txBody>
          <a:bodyPr wrap="square">
            <a:spAutoFit/>
          </a:bodyPr>
          <a:lstStyle/>
          <a:p>
            <a:pPr algn="ctr" eaLnBrk="1" hangingPunct="1"/>
            <a:r>
              <a:rPr lang="en-US" altLang="en-US" sz="2200" b="1" dirty="0">
                <a:solidFill>
                  <a:srgbClr val="C00000"/>
                </a:solidFill>
                <a:latin typeface="Book Antiqua" pitchFamily="18" charset="0"/>
              </a:rPr>
              <a:t>Human Powered Vehicle (HPVC)</a:t>
            </a:r>
            <a:endParaRPr lang="en-US" sz="2200" b="1" dirty="0">
              <a:solidFill>
                <a:srgbClr val="C00000"/>
              </a:solidFill>
              <a:latin typeface="Book Antiqua" pitchFamily="18" charset="0"/>
            </a:endParaRPr>
          </a:p>
        </p:txBody>
      </p:sp>
      <p:pic>
        <p:nvPicPr>
          <p:cNvPr id="70660" name="Picture 3" descr="DSC_1210.JPG"/>
          <p:cNvPicPr>
            <a:picLocks noChangeAspect="1"/>
          </p:cNvPicPr>
          <p:nvPr/>
        </p:nvPicPr>
        <p:blipFill>
          <a:blip r:embed="rId2" cstate="print">
            <a:lum bright="30000" contrast="40000"/>
          </a:blip>
          <a:srcRect/>
          <a:stretch>
            <a:fillRect/>
          </a:stretch>
        </p:blipFill>
        <p:spPr bwMode="auto">
          <a:xfrm>
            <a:off x="2383183" y="1613899"/>
            <a:ext cx="8060439" cy="4078808"/>
          </a:xfrm>
          <a:prstGeom prst="rect">
            <a:avLst/>
          </a:prstGeom>
          <a:ln>
            <a:noFill/>
          </a:ln>
          <a:effectLst>
            <a:softEdge rad="112500"/>
          </a:effectLst>
        </p:spPr>
      </p:pic>
      <p:sp>
        <p:nvSpPr>
          <p:cNvPr id="3" name="Slide Number Placeholder 2"/>
          <p:cNvSpPr>
            <a:spLocks noGrp="1"/>
          </p:cNvSpPr>
          <p:nvPr>
            <p:ph type="sldNum" sz="quarter" idx="12"/>
          </p:nvPr>
        </p:nvSpPr>
        <p:spPr/>
        <p:txBody>
          <a:bodyPr/>
          <a:lstStyle/>
          <a:p>
            <a:fld id="{B2E13C7F-3489-41A5-AE0C-1AF2F2F5F84F}" type="slidenum">
              <a:rPr lang="en-IN" smtClean="0"/>
              <a:pPr/>
              <a:t>85</a:t>
            </a:fld>
            <a:endParaRPr lang="en-IN"/>
          </a:p>
        </p:txBody>
      </p:sp>
      <p:pic>
        <p:nvPicPr>
          <p:cNvPr id="7" name="Picture 2" descr="C:\Users\CU\Downloads\Logo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INTERNATIONAL </a:t>
            </a:r>
            <a:r>
              <a:rPr lang="en-US" altLang="en-US" sz="3200" b="1" dirty="0">
                <a:solidFill>
                  <a:schemeClr val="bg1"/>
                </a:solidFill>
              </a:rPr>
              <a:t>ACHIEVEMENTS</a:t>
            </a:r>
            <a:endParaRPr lang="en-US" sz="3200" b="1" dirty="0">
              <a:solidFill>
                <a:schemeClr val="bg1"/>
              </a:solidFill>
            </a:endParaRPr>
          </a:p>
        </p:txBody>
      </p:sp>
      <p:sp>
        <p:nvSpPr>
          <p:cNvPr id="9" name="Rectangle 8"/>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Box 9"/>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1" name="TextBox 10"/>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
        <p:nvSpPr>
          <p:cNvPr id="12" name="TextBox 15"/>
          <p:cNvSpPr txBox="1">
            <a:spLocks noChangeArrowheads="1"/>
          </p:cNvSpPr>
          <p:nvPr/>
        </p:nvSpPr>
        <p:spPr bwMode="auto">
          <a:xfrm>
            <a:off x="2679603" y="5833130"/>
            <a:ext cx="7467601" cy="615553"/>
          </a:xfrm>
          <a:prstGeom prst="rect">
            <a:avLst/>
          </a:prstGeom>
          <a:noFill/>
          <a:ln w="9525">
            <a:solidFill>
              <a:schemeClr val="tx1"/>
            </a:solidFill>
            <a:miter lim="800000"/>
            <a:headEnd/>
            <a:tailEnd/>
          </a:ln>
        </p:spPr>
        <p:txBody>
          <a:bodyPr wrap="square">
            <a:spAutoFit/>
          </a:bodyPr>
          <a:lstStyle/>
          <a:p>
            <a:pPr marL="533400" indent="-533400" algn="ctr"/>
            <a:r>
              <a:rPr lang="en-US" sz="1700" b="1" dirty="0" smtClean="0"/>
              <a:t>Competition Organized by American Society American Society of Mechanical Engineering in Colorado, USA</a:t>
            </a:r>
            <a:endParaRPr lang="en-US" sz="1700" b="1" dirty="0"/>
          </a:p>
        </p:txBody>
      </p:sp>
      <p:sp>
        <p:nvSpPr>
          <p:cNvPr id="2" name="TextBox 1"/>
          <p:cNvSpPr txBox="1"/>
          <p:nvPr/>
        </p:nvSpPr>
        <p:spPr>
          <a:xfrm>
            <a:off x="7647295" y="1717065"/>
            <a:ext cx="2691397" cy="1631216"/>
          </a:xfrm>
          <a:prstGeom prst="rect">
            <a:avLst/>
          </a:prstGeom>
          <a:noFill/>
        </p:spPr>
        <p:txBody>
          <a:bodyPr wrap="square" rtlCol="0">
            <a:spAutoFit/>
          </a:bodyPr>
          <a:lstStyle/>
          <a:p>
            <a:pPr algn="ctr"/>
            <a:r>
              <a:rPr lang="en-US" sz="2400" b="1" dirty="0" smtClean="0">
                <a:ln w="10160">
                  <a:solidFill>
                    <a:schemeClr val="accent5"/>
                  </a:solidFill>
                  <a:prstDash val="solid"/>
                </a:ln>
                <a:effectLst>
                  <a:outerShdw blurRad="38100" dist="22860" dir="5400000" algn="tl" rotWithShape="0">
                    <a:srgbClr val="000000">
                      <a:alpha val="30000"/>
                    </a:srgbClr>
                  </a:outerShdw>
                </a:effectLst>
              </a:rPr>
              <a:t>CU Got </a:t>
            </a:r>
          </a:p>
          <a:p>
            <a:pPr algn="ctr"/>
            <a:r>
              <a:rPr lang="en-US" sz="3800" b="1" dirty="0" smtClean="0">
                <a:ln w="10160">
                  <a:solidFill>
                    <a:schemeClr val="accent5"/>
                  </a:solidFill>
                  <a:prstDash val="solid"/>
                </a:ln>
                <a:effectLst>
                  <a:outerShdw blurRad="38100" dist="22860" dir="5400000" algn="tl" rotWithShape="0">
                    <a:srgbClr val="000000">
                      <a:alpha val="30000"/>
                    </a:srgbClr>
                  </a:outerShdw>
                </a:effectLst>
              </a:rPr>
              <a:t>1</a:t>
            </a:r>
            <a:r>
              <a:rPr lang="en-US" sz="3800" b="1" baseline="30000" dirty="0" smtClean="0">
                <a:ln w="10160">
                  <a:solidFill>
                    <a:schemeClr val="accent5"/>
                  </a:solidFill>
                  <a:prstDash val="solid"/>
                </a:ln>
                <a:effectLst>
                  <a:outerShdw blurRad="38100" dist="22860" dir="5400000" algn="tl" rotWithShape="0">
                    <a:srgbClr val="000000">
                      <a:alpha val="30000"/>
                    </a:srgbClr>
                  </a:outerShdw>
                </a:effectLst>
              </a:rPr>
              <a:t>st</a:t>
            </a:r>
            <a:r>
              <a:rPr lang="en-US" sz="2400" b="1" dirty="0" smtClean="0">
                <a:ln w="10160">
                  <a:solidFill>
                    <a:schemeClr val="accent5"/>
                  </a:solidFill>
                  <a:prstDash val="solid"/>
                </a:ln>
                <a:effectLst>
                  <a:outerShdw blurRad="38100" dist="22860" dir="5400000" algn="tl" rotWithShape="0">
                    <a:srgbClr val="000000">
                      <a:alpha val="30000"/>
                    </a:srgbClr>
                  </a:outerShdw>
                </a:effectLst>
              </a:rPr>
              <a:t> Position in Asia</a:t>
            </a:r>
          </a:p>
          <a:p>
            <a:pPr algn="ctr"/>
            <a:r>
              <a:rPr lang="en-US" sz="3800" b="1" dirty="0" smtClean="0">
                <a:ln w="10160">
                  <a:solidFill>
                    <a:schemeClr val="accent5"/>
                  </a:solidFill>
                  <a:prstDash val="solid"/>
                </a:ln>
                <a:effectLst>
                  <a:outerShdw blurRad="38100" dist="22860" dir="5400000" algn="tl" rotWithShape="0">
                    <a:srgbClr val="000000">
                      <a:alpha val="30000"/>
                    </a:srgbClr>
                  </a:outerShdw>
                </a:effectLst>
              </a:rPr>
              <a:t>8</a:t>
            </a:r>
            <a:r>
              <a:rPr lang="en-US" sz="3800" b="1" baseline="30000" dirty="0" smtClean="0">
                <a:ln w="10160">
                  <a:solidFill>
                    <a:schemeClr val="accent5"/>
                  </a:solidFill>
                  <a:prstDash val="solid"/>
                </a:ln>
                <a:effectLst>
                  <a:outerShdw blurRad="38100" dist="22860" dir="5400000" algn="tl" rotWithShape="0">
                    <a:srgbClr val="000000">
                      <a:alpha val="30000"/>
                    </a:srgbClr>
                  </a:outerShdw>
                </a:effectLst>
              </a:rPr>
              <a:t>th</a:t>
            </a:r>
            <a:r>
              <a:rPr lang="en-US" sz="2400" b="1" dirty="0" smtClean="0">
                <a:ln w="10160">
                  <a:solidFill>
                    <a:schemeClr val="accent5"/>
                  </a:solidFill>
                  <a:prstDash val="solid"/>
                </a:ln>
                <a:effectLst>
                  <a:outerShdw blurRad="38100" dist="22860" dir="5400000" algn="tl" rotWithShape="0">
                    <a:srgbClr val="000000">
                      <a:alpha val="30000"/>
                    </a:srgbClr>
                  </a:outerShdw>
                </a:effectLst>
              </a:rPr>
              <a:t> All over World</a:t>
            </a:r>
            <a:endParaRPr lang="en-US" sz="2400" b="1" dirty="0">
              <a:ln w="10160">
                <a:solidFill>
                  <a:schemeClr val="accent5"/>
                </a:solidFill>
                <a:prstDash val="solid"/>
              </a:ln>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3736082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Box 15"/>
          <p:cNvSpPr txBox="1">
            <a:spLocks noChangeArrowheads="1"/>
          </p:cNvSpPr>
          <p:nvPr/>
        </p:nvSpPr>
        <p:spPr bwMode="auto">
          <a:xfrm>
            <a:off x="2794858" y="5623554"/>
            <a:ext cx="7467601" cy="615553"/>
          </a:xfrm>
          <a:prstGeom prst="rect">
            <a:avLst/>
          </a:prstGeom>
          <a:noFill/>
          <a:ln w="9525">
            <a:solidFill>
              <a:schemeClr val="tx1"/>
            </a:solidFill>
            <a:miter lim="800000"/>
            <a:headEnd/>
            <a:tailEnd/>
          </a:ln>
        </p:spPr>
        <p:txBody>
          <a:bodyPr wrap="square">
            <a:spAutoFit/>
          </a:bodyPr>
          <a:lstStyle/>
          <a:p>
            <a:pPr marL="533400" indent="-533400" algn="ctr"/>
            <a:r>
              <a:rPr lang="en-US" sz="1700" b="1" dirty="0"/>
              <a:t>Mr. </a:t>
            </a:r>
            <a:r>
              <a:rPr lang="en-US" sz="1700" b="1" dirty="0" err="1"/>
              <a:t>Sandeep</a:t>
            </a:r>
            <a:r>
              <a:rPr lang="en-US" sz="1700" b="1" dirty="0"/>
              <a:t> Sharma, Student of UIAM won a number of Medals in International  Shooting Competition held at Singapore</a:t>
            </a:r>
          </a:p>
        </p:txBody>
      </p:sp>
      <p:pic>
        <p:nvPicPr>
          <p:cNvPr id="3" name="Picture 3" descr="C:\Users\CU\Desktop\shooting.jpg"/>
          <p:cNvPicPr>
            <a:picLocks noChangeAspect="1" noChangeArrowheads="1"/>
          </p:cNvPicPr>
          <p:nvPr/>
        </p:nvPicPr>
        <p:blipFill>
          <a:blip r:embed="rId2" cstate="print"/>
          <a:srcRect/>
          <a:stretch>
            <a:fillRect/>
          </a:stretch>
        </p:blipFill>
        <p:spPr bwMode="auto">
          <a:xfrm>
            <a:off x="3166028" y="1554791"/>
            <a:ext cx="6096000" cy="3886200"/>
          </a:xfrm>
          <a:prstGeom prst="rect">
            <a:avLst/>
          </a:prstGeom>
          <a:ln>
            <a:noFill/>
          </a:ln>
          <a:effectLst>
            <a:softEdge rad="112500"/>
          </a:effectLst>
        </p:spPr>
      </p:pic>
      <p:sp>
        <p:nvSpPr>
          <p:cNvPr id="4" name="Slide Number Placeholder 3"/>
          <p:cNvSpPr>
            <a:spLocks noGrp="1"/>
          </p:cNvSpPr>
          <p:nvPr>
            <p:ph type="sldNum" sz="quarter" idx="12"/>
          </p:nvPr>
        </p:nvSpPr>
        <p:spPr/>
        <p:txBody>
          <a:bodyPr/>
          <a:lstStyle/>
          <a:p>
            <a:fld id="{B2E13C7F-3489-41A5-AE0C-1AF2F2F5F84F}" type="slidenum">
              <a:rPr lang="en-IN" smtClean="0"/>
              <a:pPr/>
              <a:t>86</a:t>
            </a:fld>
            <a:endParaRPr lang="en-IN"/>
          </a:p>
        </p:txBody>
      </p:sp>
      <p:pic>
        <p:nvPicPr>
          <p:cNvPr id="7" name="Picture 2" descr="C:\Users\CU\Downloads\Logo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INTERNATIONAL </a:t>
            </a:r>
            <a:r>
              <a:rPr lang="en-US" sz="3200" b="1" dirty="0">
                <a:solidFill>
                  <a:schemeClr val="bg1"/>
                </a:solidFill>
                <a:cs typeface="Times New Roman" pitchFamily="18" charset="0"/>
              </a:rPr>
              <a:t>SHOOTING COMPETITION</a:t>
            </a:r>
            <a:endParaRPr lang="en-US" sz="3200" b="1" dirty="0">
              <a:solidFill>
                <a:schemeClr val="bg1"/>
              </a:solidFill>
            </a:endParaRPr>
          </a:p>
        </p:txBody>
      </p:sp>
      <p:sp>
        <p:nvSpPr>
          <p:cNvPr id="9" name="Rectangle 8"/>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Box 9"/>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1" name="TextBox 10"/>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30339398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ahil\Desktop\IIT Delhi.png"/>
          <p:cNvPicPr>
            <a:picLocks noChangeAspect="1" noChangeArrowheads="1"/>
          </p:cNvPicPr>
          <p:nvPr/>
        </p:nvPicPr>
        <p:blipFill>
          <a:blip r:embed="rId2" cstate="print">
            <a:lum bright="10000" contrast="-10000"/>
          </a:blip>
          <a:srcRect t="25806"/>
          <a:stretch>
            <a:fillRect/>
          </a:stretch>
        </p:blipFill>
        <p:spPr bwMode="auto">
          <a:xfrm>
            <a:off x="1407181" y="1888567"/>
            <a:ext cx="9130904" cy="4388845"/>
          </a:xfrm>
          <a:prstGeom prst="rect">
            <a:avLst/>
          </a:prstGeom>
          <a:ln>
            <a:noFill/>
          </a:ln>
          <a:effectLst>
            <a:softEdge rad="112500"/>
          </a:effectLst>
        </p:spPr>
      </p:pic>
      <p:sp>
        <p:nvSpPr>
          <p:cNvPr id="120836" name="Rectangle 3"/>
          <p:cNvSpPr>
            <a:spLocks noChangeArrowheads="1"/>
          </p:cNvSpPr>
          <p:nvPr/>
        </p:nvSpPr>
        <p:spPr bwMode="auto">
          <a:xfrm>
            <a:off x="3717914" y="1287308"/>
            <a:ext cx="4892686" cy="461665"/>
          </a:xfrm>
          <a:prstGeom prst="rect">
            <a:avLst/>
          </a:prstGeom>
          <a:noFill/>
          <a:ln w="9525">
            <a:solidFill>
              <a:srgbClr val="C00000"/>
            </a:solidFill>
            <a:miter lim="800000"/>
            <a:headEnd/>
            <a:tailEnd/>
          </a:ln>
        </p:spPr>
        <p:txBody>
          <a:bodyPr wrap="square">
            <a:spAutoFit/>
          </a:bodyPr>
          <a:lstStyle/>
          <a:p>
            <a:pPr algn="ctr" eaLnBrk="1" hangingPunct="1"/>
            <a:r>
              <a:rPr lang="en-US" altLang="en-US" sz="2400" b="1" dirty="0">
                <a:solidFill>
                  <a:srgbClr val="C00000"/>
                </a:solidFill>
              </a:rPr>
              <a:t>Human Powered Vehicle (HPVC)</a:t>
            </a:r>
            <a:endParaRPr lang="en-US" sz="2400" b="1" dirty="0">
              <a:solidFill>
                <a:srgbClr val="C00000"/>
              </a:solidFill>
            </a:endParaRPr>
          </a:p>
        </p:txBody>
      </p:sp>
      <p:sp>
        <p:nvSpPr>
          <p:cNvPr id="4" name="Slide Number Placeholder 3"/>
          <p:cNvSpPr>
            <a:spLocks noGrp="1"/>
          </p:cNvSpPr>
          <p:nvPr>
            <p:ph type="sldNum" sz="quarter" idx="12"/>
          </p:nvPr>
        </p:nvSpPr>
        <p:spPr/>
        <p:txBody>
          <a:bodyPr/>
          <a:lstStyle/>
          <a:p>
            <a:fld id="{B2E13C7F-3489-41A5-AE0C-1AF2F2F5F84F}" type="slidenum">
              <a:rPr lang="en-IN" smtClean="0"/>
              <a:pPr/>
              <a:t>87</a:t>
            </a:fld>
            <a:endParaRPr lang="en-IN"/>
          </a:p>
        </p:txBody>
      </p:sp>
      <p:pic>
        <p:nvPicPr>
          <p:cNvPr id="7" name="Picture 2" descr="C:\Users\CU\Downloads\Logo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NATIONAL </a:t>
            </a:r>
            <a:r>
              <a:rPr lang="en-US" altLang="en-US" sz="3200" b="1" dirty="0">
                <a:solidFill>
                  <a:schemeClr val="bg1"/>
                </a:solidFill>
              </a:rPr>
              <a:t>ACHIEVEMENT</a:t>
            </a:r>
            <a:endParaRPr lang="en-US" sz="3200" b="1" dirty="0">
              <a:solidFill>
                <a:schemeClr val="bg1"/>
              </a:solidFill>
            </a:endParaRPr>
          </a:p>
        </p:txBody>
      </p:sp>
      <p:sp>
        <p:nvSpPr>
          <p:cNvPr id="9" name="Rectangle 8"/>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Box 9"/>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1" name="TextBox 10"/>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24515137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Box 15"/>
          <p:cNvSpPr txBox="1">
            <a:spLocks noChangeArrowheads="1"/>
          </p:cNvSpPr>
          <p:nvPr/>
        </p:nvSpPr>
        <p:spPr bwMode="auto">
          <a:xfrm>
            <a:off x="1769806" y="5265712"/>
            <a:ext cx="9026013" cy="1015663"/>
          </a:xfrm>
          <a:prstGeom prst="rect">
            <a:avLst/>
          </a:prstGeom>
          <a:noFill/>
          <a:ln w="9525">
            <a:solidFill>
              <a:schemeClr val="tx1"/>
            </a:solidFill>
            <a:miter lim="800000"/>
            <a:headEnd/>
            <a:tailEnd/>
          </a:ln>
        </p:spPr>
        <p:txBody>
          <a:bodyPr wrap="square">
            <a:spAutoFit/>
          </a:bodyPr>
          <a:lstStyle/>
          <a:p>
            <a:pPr algn="ctr" eaLnBrk="1" hangingPunct="1"/>
            <a:r>
              <a:rPr lang="en-US" sz="2000" b="1" dirty="0"/>
              <a:t>CU Team emerged as winners in various other events held at IIT’s , Kanpur, NIT-</a:t>
            </a:r>
            <a:r>
              <a:rPr lang="en-US" sz="2000" b="1" dirty="0" err="1"/>
              <a:t>Jalandhar</a:t>
            </a:r>
            <a:r>
              <a:rPr lang="en-US" sz="2000" b="1" dirty="0"/>
              <a:t>, NIT-</a:t>
            </a:r>
            <a:r>
              <a:rPr lang="en-US" sz="2000" b="1" dirty="0" err="1"/>
              <a:t>Kurukshetra</a:t>
            </a:r>
            <a:r>
              <a:rPr lang="en-US" sz="2000" b="1" dirty="0"/>
              <a:t>, </a:t>
            </a:r>
            <a:r>
              <a:rPr lang="en-US" sz="2000" b="1" dirty="0" err="1"/>
              <a:t>Thapar</a:t>
            </a:r>
            <a:r>
              <a:rPr lang="en-US" sz="2000" b="1" dirty="0"/>
              <a:t> University, IIT Mumbai in events like </a:t>
            </a:r>
            <a:r>
              <a:rPr lang="en-US" sz="2000" b="1" dirty="0" err="1"/>
              <a:t>Robowar</a:t>
            </a:r>
            <a:r>
              <a:rPr lang="en-US" sz="2000" b="1" dirty="0"/>
              <a:t>, </a:t>
            </a:r>
            <a:r>
              <a:rPr lang="en-US" sz="2000" b="1" dirty="0" err="1"/>
              <a:t>Robosoccer</a:t>
            </a:r>
            <a:r>
              <a:rPr lang="en-US" sz="2000" b="1" dirty="0"/>
              <a:t>, Dash 4 Cash Race, Mud Rally and many more….</a:t>
            </a:r>
          </a:p>
        </p:txBody>
      </p:sp>
      <p:pic>
        <p:nvPicPr>
          <p:cNvPr id="3" name="Picture 2" descr="C:\Users\CU\Desktop\pic.jpg"/>
          <p:cNvPicPr>
            <a:picLocks noChangeAspect="1" noChangeArrowheads="1"/>
          </p:cNvPicPr>
          <p:nvPr/>
        </p:nvPicPr>
        <p:blipFill>
          <a:blip r:embed="rId2" cstate="print"/>
          <a:srcRect/>
          <a:stretch>
            <a:fillRect/>
          </a:stretch>
        </p:blipFill>
        <p:spPr bwMode="auto">
          <a:xfrm>
            <a:off x="1311422" y="1816422"/>
            <a:ext cx="3044333" cy="2900070"/>
          </a:xfrm>
          <a:prstGeom prst="rect">
            <a:avLst/>
          </a:prstGeom>
          <a:ln>
            <a:noFill/>
          </a:ln>
          <a:effectLst>
            <a:softEdge rad="112500"/>
          </a:effectLst>
        </p:spPr>
      </p:pic>
      <p:pic>
        <p:nvPicPr>
          <p:cNvPr id="4" name="Picture 8" descr="C:\Users\Raj\Desktop\DSC_5055.JPG"/>
          <p:cNvPicPr>
            <a:picLocks noChangeAspect="1" noChangeArrowheads="1"/>
          </p:cNvPicPr>
          <p:nvPr/>
        </p:nvPicPr>
        <p:blipFill>
          <a:blip r:embed="rId3" cstate="print"/>
          <a:srcRect/>
          <a:stretch>
            <a:fillRect/>
          </a:stretch>
        </p:blipFill>
        <p:spPr bwMode="auto">
          <a:xfrm>
            <a:off x="7932941" y="1822079"/>
            <a:ext cx="3489433" cy="2969388"/>
          </a:xfrm>
          <a:prstGeom prst="rect">
            <a:avLst/>
          </a:prstGeom>
          <a:ln>
            <a:noFill/>
          </a:ln>
          <a:effectLst>
            <a:softEdge rad="112500"/>
          </a:effectLst>
        </p:spPr>
      </p:pic>
      <p:pic>
        <p:nvPicPr>
          <p:cNvPr id="5" name="Picture 7" descr="G:\IIT kanpor First Prize in Comptiton\DSC_3774.JPG"/>
          <p:cNvPicPr>
            <a:picLocks noChangeAspect="1" noChangeArrowheads="1"/>
          </p:cNvPicPr>
          <p:nvPr/>
        </p:nvPicPr>
        <p:blipFill>
          <a:blip r:embed="rId4" cstate="print"/>
          <a:srcRect/>
          <a:stretch>
            <a:fillRect/>
          </a:stretch>
        </p:blipFill>
        <p:spPr bwMode="auto">
          <a:xfrm>
            <a:off x="4517077" y="1794149"/>
            <a:ext cx="3217755" cy="3037695"/>
          </a:xfrm>
          <a:prstGeom prst="rect">
            <a:avLst/>
          </a:prstGeom>
          <a:ln>
            <a:noFill/>
          </a:ln>
          <a:effectLst>
            <a:softEdge rad="112500"/>
          </a:effectLst>
        </p:spPr>
      </p:pic>
      <p:sp>
        <p:nvSpPr>
          <p:cNvPr id="6" name="Slide Number Placeholder 5"/>
          <p:cNvSpPr>
            <a:spLocks noGrp="1"/>
          </p:cNvSpPr>
          <p:nvPr>
            <p:ph type="sldNum" sz="quarter" idx="12"/>
          </p:nvPr>
        </p:nvSpPr>
        <p:spPr/>
        <p:txBody>
          <a:bodyPr/>
          <a:lstStyle/>
          <a:p>
            <a:fld id="{B2E13C7F-3489-41A5-AE0C-1AF2F2F5F84F}" type="slidenum">
              <a:rPr lang="en-IN" smtClean="0"/>
              <a:pPr/>
              <a:t>88</a:t>
            </a:fld>
            <a:endParaRPr lang="en-IN"/>
          </a:p>
        </p:txBody>
      </p:sp>
      <p:pic>
        <p:nvPicPr>
          <p:cNvPr id="9" name="Picture 2" descr="C:\Users\CU\Downloads\Logo (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NATIONAL LEVEL ACCOLADES</a:t>
            </a:r>
          </a:p>
        </p:txBody>
      </p:sp>
      <p:sp>
        <p:nvSpPr>
          <p:cNvPr id="11" name="Rectangle 10"/>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TextBox 11"/>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3" name="TextBox 12"/>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2382459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Box 15"/>
          <p:cNvSpPr txBox="1">
            <a:spLocks noChangeArrowheads="1"/>
          </p:cNvSpPr>
          <p:nvPr/>
        </p:nvSpPr>
        <p:spPr bwMode="auto">
          <a:xfrm>
            <a:off x="3560370" y="1115643"/>
            <a:ext cx="5943600" cy="600164"/>
          </a:xfrm>
          <a:prstGeom prst="rect">
            <a:avLst/>
          </a:prstGeom>
          <a:noFill/>
          <a:ln w="9525">
            <a:solidFill>
              <a:srgbClr val="C00000"/>
            </a:solidFill>
            <a:miter lim="800000"/>
            <a:headEnd/>
            <a:tailEnd/>
          </a:ln>
        </p:spPr>
        <p:txBody>
          <a:bodyPr wrap="square">
            <a:spAutoFit/>
          </a:bodyPr>
          <a:lstStyle/>
          <a:p>
            <a:pPr marL="533400" indent="-533400" algn="ctr">
              <a:lnSpc>
                <a:spcPct val="150000"/>
              </a:lnSpc>
            </a:pPr>
            <a:r>
              <a:rPr lang="en-US" sz="2200" b="1" dirty="0">
                <a:solidFill>
                  <a:srgbClr val="C00000"/>
                </a:solidFill>
                <a:latin typeface="Book Antiqua" pitchFamily="18" charset="0"/>
              </a:rPr>
              <a:t>World’s Largest Human Water Droplet</a:t>
            </a:r>
          </a:p>
        </p:txBody>
      </p:sp>
      <p:pic>
        <p:nvPicPr>
          <p:cNvPr id="3" name="Picture 2" descr="G:\W R N N\DSC_0086.jpg"/>
          <p:cNvPicPr>
            <a:picLocks noChangeAspect="1" noChangeArrowheads="1"/>
          </p:cNvPicPr>
          <p:nvPr/>
        </p:nvPicPr>
        <p:blipFill>
          <a:blip r:embed="rId2" cstate="print"/>
          <a:srcRect/>
          <a:stretch>
            <a:fillRect/>
          </a:stretch>
        </p:blipFill>
        <p:spPr bwMode="auto">
          <a:xfrm>
            <a:off x="2080715" y="3912441"/>
            <a:ext cx="3532864" cy="1682316"/>
          </a:xfrm>
          <a:prstGeom prst="rect">
            <a:avLst/>
          </a:prstGeom>
          <a:ln>
            <a:noFill/>
          </a:ln>
          <a:effectLst>
            <a:softEdge rad="112500"/>
          </a:effectLst>
        </p:spPr>
      </p:pic>
      <p:pic>
        <p:nvPicPr>
          <p:cNvPr id="4" name="Picture 3" descr="G:\W R N N\DSC_0019.jpg"/>
          <p:cNvPicPr>
            <a:picLocks noChangeAspect="1" noChangeArrowheads="1"/>
          </p:cNvPicPr>
          <p:nvPr/>
        </p:nvPicPr>
        <p:blipFill>
          <a:blip r:embed="rId3" cstate="print"/>
          <a:srcRect/>
          <a:stretch>
            <a:fillRect/>
          </a:stretch>
        </p:blipFill>
        <p:spPr bwMode="auto">
          <a:xfrm>
            <a:off x="2114449" y="1839632"/>
            <a:ext cx="3499130" cy="1834698"/>
          </a:xfrm>
          <a:prstGeom prst="rect">
            <a:avLst/>
          </a:prstGeom>
          <a:ln>
            <a:noFill/>
          </a:ln>
          <a:effectLst>
            <a:softEdge rad="112500"/>
          </a:effectLst>
        </p:spPr>
      </p:pic>
      <p:pic>
        <p:nvPicPr>
          <p:cNvPr id="5" name="Picture 4" descr="G:\W R N N\DSC_0204.jpg"/>
          <p:cNvPicPr>
            <a:picLocks noChangeAspect="1" noChangeArrowheads="1"/>
          </p:cNvPicPr>
          <p:nvPr/>
        </p:nvPicPr>
        <p:blipFill>
          <a:blip r:embed="rId4" cstate="print"/>
          <a:srcRect/>
          <a:stretch>
            <a:fillRect/>
          </a:stretch>
        </p:blipFill>
        <p:spPr bwMode="auto">
          <a:xfrm>
            <a:off x="5741233" y="1923946"/>
            <a:ext cx="5242391" cy="3634151"/>
          </a:xfrm>
          <a:prstGeom prst="rect">
            <a:avLst/>
          </a:prstGeom>
          <a:ln>
            <a:noFill/>
          </a:ln>
          <a:effectLst>
            <a:softEdge rad="112500"/>
          </a:effectLst>
        </p:spPr>
      </p:pic>
      <p:sp>
        <p:nvSpPr>
          <p:cNvPr id="6" name="TextBox 5"/>
          <p:cNvSpPr txBox="1"/>
          <p:nvPr/>
        </p:nvSpPr>
        <p:spPr>
          <a:xfrm>
            <a:off x="2080715" y="5701028"/>
            <a:ext cx="8902909" cy="646331"/>
          </a:xfrm>
          <a:prstGeom prst="rect">
            <a:avLst/>
          </a:prstGeom>
          <a:noFill/>
          <a:ln>
            <a:solidFill>
              <a:schemeClr val="tx1"/>
            </a:solidFill>
          </a:ln>
        </p:spPr>
        <p:txBody>
          <a:bodyPr wrap="square">
            <a:spAutoFit/>
          </a:bodyPr>
          <a:lstStyle/>
          <a:p>
            <a:pPr algn="ctr">
              <a:defRPr/>
            </a:pPr>
            <a:r>
              <a:rPr lang="en-US" b="1" dirty="0"/>
              <a:t>Ms. Fortuna Burke , Official from Guinness and Sh. M.M </a:t>
            </a:r>
            <a:r>
              <a:rPr lang="en-US" b="1" dirty="0" err="1"/>
              <a:t>Mittal</a:t>
            </a:r>
            <a:r>
              <a:rPr lang="en-US" b="1" dirty="0"/>
              <a:t>, </a:t>
            </a:r>
            <a:r>
              <a:rPr lang="en-US" b="1" dirty="0" err="1"/>
              <a:t>Hon’ble</a:t>
            </a:r>
            <a:r>
              <a:rPr lang="en-US" b="1" dirty="0"/>
              <a:t> Minister, Presenting Guinness Certificate to Prof. (Dr.) R.S. </a:t>
            </a:r>
            <a:r>
              <a:rPr lang="en-US" b="1" dirty="0" err="1"/>
              <a:t>Bawa</a:t>
            </a:r>
            <a:r>
              <a:rPr lang="en-US" b="1" dirty="0" smtClean="0"/>
              <a:t>, </a:t>
            </a:r>
            <a:r>
              <a:rPr lang="en-US" b="1" dirty="0"/>
              <a:t>Vice Chancellor, Chandigarh University</a:t>
            </a:r>
          </a:p>
        </p:txBody>
      </p:sp>
      <p:sp>
        <p:nvSpPr>
          <p:cNvPr id="7" name="Slide Number Placeholder 6"/>
          <p:cNvSpPr>
            <a:spLocks noGrp="1"/>
          </p:cNvSpPr>
          <p:nvPr>
            <p:ph type="sldNum" sz="quarter" idx="12"/>
          </p:nvPr>
        </p:nvSpPr>
        <p:spPr/>
        <p:txBody>
          <a:bodyPr/>
          <a:lstStyle/>
          <a:p>
            <a:fld id="{B2E13C7F-3489-41A5-AE0C-1AF2F2F5F84F}" type="slidenum">
              <a:rPr lang="en-IN" smtClean="0"/>
              <a:pPr/>
              <a:t>89</a:t>
            </a:fld>
            <a:endParaRPr lang="en-IN"/>
          </a:p>
        </p:txBody>
      </p:sp>
      <p:pic>
        <p:nvPicPr>
          <p:cNvPr id="10" name="Picture 2" descr="C:\Users\CU\Downloads\Logo (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GUINNESS WORLD RECORD</a:t>
            </a:r>
          </a:p>
        </p:txBody>
      </p:sp>
      <p:sp>
        <p:nvSpPr>
          <p:cNvPr id="12" name="Rectangle 11"/>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TextBox 12"/>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4" name="TextBox 13"/>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39599882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24333" t="13507" r="18290"/>
          <a:stretch/>
        </p:blipFill>
        <p:spPr>
          <a:xfrm>
            <a:off x="2743200" y="2283933"/>
            <a:ext cx="4400766" cy="4072417"/>
          </a:xfrm>
          <a:prstGeom prst="rect">
            <a:avLst/>
          </a:prstGeom>
          <a:ln>
            <a:noFill/>
          </a:ln>
          <a:effectLst>
            <a:softEdge rad="112500"/>
          </a:effectLst>
        </p:spPr>
      </p:pic>
      <p:sp>
        <p:nvSpPr>
          <p:cNvPr id="8" name="TextBox 7"/>
          <p:cNvSpPr txBox="1"/>
          <p:nvPr/>
        </p:nvSpPr>
        <p:spPr>
          <a:xfrm>
            <a:off x="6981951" y="2989969"/>
            <a:ext cx="3683410" cy="2031325"/>
          </a:xfrm>
          <a:prstGeom prst="rect">
            <a:avLst/>
          </a:prstGeom>
          <a:noFill/>
        </p:spPr>
        <p:txBody>
          <a:bodyPr wrap="square" rtlCol="0">
            <a:spAutoFit/>
          </a:bodyPr>
          <a:lstStyle/>
          <a:p>
            <a:pPr algn="ctr"/>
            <a:r>
              <a:rPr lang="en-US" b="1" dirty="0">
                <a:solidFill>
                  <a:srgbClr val="C00000"/>
                </a:solidFill>
              </a:rPr>
              <a:t>Honorable Chief Minister, Punjab</a:t>
            </a:r>
          </a:p>
          <a:p>
            <a:pPr algn="ctr"/>
            <a:r>
              <a:rPr lang="en-US" b="1" dirty="0">
                <a:solidFill>
                  <a:srgbClr val="C00000"/>
                </a:solidFill>
              </a:rPr>
              <a:t>S. Prakash Singh </a:t>
            </a:r>
            <a:r>
              <a:rPr lang="en-US" b="1" dirty="0" err="1">
                <a:solidFill>
                  <a:srgbClr val="C00000"/>
                </a:solidFill>
              </a:rPr>
              <a:t>Badal</a:t>
            </a:r>
            <a:endParaRPr lang="en-US" b="1" dirty="0">
              <a:solidFill>
                <a:srgbClr val="C00000"/>
              </a:solidFill>
            </a:endParaRPr>
          </a:p>
          <a:p>
            <a:pPr algn="ctr"/>
            <a:r>
              <a:rPr lang="en-US" b="1" dirty="0"/>
              <a:t>Honoring S. </a:t>
            </a:r>
            <a:r>
              <a:rPr lang="en-US" b="1" dirty="0" err="1"/>
              <a:t>Satnam</a:t>
            </a:r>
            <a:r>
              <a:rPr lang="en-US" b="1" dirty="0"/>
              <a:t> Singh Sandhu Chancellor,  Chandigarh University with India Today  Wizard of North India award in Professional Education.</a:t>
            </a:r>
            <a:endParaRPr lang="en-IN" b="1" dirty="0"/>
          </a:p>
        </p:txBody>
      </p:sp>
      <p:sp>
        <p:nvSpPr>
          <p:cNvPr id="9" name="TextBox 8"/>
          <p:cNvSpPr txBox="1"/>
          <p:nvPr/>
        </p:nvSpPr>
        <p:spPr>
          <a:xfrm flipH="1">
            <a:off x="2833968" y="1636021"/>
            <a:ext cx="7532737" cy="507831"/>
          </a:xfrm>
          <a:prstGeom prst="rect">
            <a:avLst/>
          </a:prstGeom>
          <a:solidFill>
            <a:schemeClr val="bg1"/>
          </a:solidFill>
        </p:spPr>
        <p:txBody>
          <a:bodyPr wrap="square" rtlCol="0">
            <a:spAutoFit/>
          </a:bodyPr>
          <a:lstStyle/>
          <a:p>
            <a:pPr algn="ctr"/>
            <a:r>
              <a:rPr lang="en-US" sz="2700" b="1" dirty="0"/>
              <a:t>INDIA TODAY’S AWARD 2014</a:t>
            </a:r>
            <a:endParaRPr lang="en-IN" sz="2700" b="1" dirty="0"/>
          </a:p>
        </p:txBody>
      </p:sp>
      <p:sp>
        <p:nvSpPr>
          <p:cNvPr id="2" name="Slide Number Placeholder 1"/>
          <p:cNvSpPr>
            <a:spLocks noGrp="1"/>
          </p:cNvSpPr>
          <p:nvPr>
            <p:ph type="sldNum" sz="quarter" idx="12"/>
          </p:nvPr>
        </p:nvSpPr>
        <p:spPr/>
        <p:txBody>
          <a:bodyPr/>
          <a:lstStyle/>
          <a:p>
            <a:fld id="{B2E13C7F-3489-41A5-AE0C-1AF2F2F5F84F}" type="slidenum">
              <a:rPr lang="en-IN" smtClean="0"/>
              <a:pPr/>
              <a:t>9</a:t>
            </a:fld>
            <a:endParaRPr lang="en-IN"/>
          </a:p>
        </p:txBody>
      </p:sp>
      <p:pic>
        <p:nvPicPr>
          <p:cNvPr id="7" name="Picture 2" descr="C:\Users\CU\Downloads\Logo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2" y="14860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254403" y="224851"/>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sz="3200" b="1" dirty="0">
                <a:solidFill>
                  <a:schemeClr val="bg1"/>
                </a:solidFill>
              </a:rPr>
              <a:t>RANKING &amp; AWARDS</a:t>
            </a:r>
          </a:p>
        </p:txBody>
      </p:sp>
      <p:sp>
        <p:nvSpPr>
          <p:cNvPr id="11" name="Rectangle 10"/>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TextBox 11"/>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3" name="TextBox 12"/>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20019495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txBox="1">
            <a:spLocks/>
          </p:cNvSpPr>
          <p:nvPr/>
        </p:nvSpPr>
        <p:spPr>
          <a:xfrm>
            <a:off x="2388950" y="1183214"/>
            <a:ext cx="7610456" cy="80467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oAutofit/>
          </a:bodyPr>
          <a:lstStyle/>
          <a:p>
            <a:pPr marL="342900" indent="-342900" algn="ctr">
              <a:spcBef>
                <a:spcPct val="20000"/>
              </a:spcBef>
              <a:defRPr/>
            </a:pPr>
            <a:r>
              <a:rPr lang="en-US" sz="2400" b="1" dirty="0">
                <a:solidFill>
                  <a:srgbClr val="C00000"/>
                </a:solidFill>
              </a:rPr>
              <a:t>Mexican &amp; Italian Artist Performing at                         </a:t>
            </a:r>
            <a:r>
              <a:rPr lang="en-US" sz="2400" b="1" dirty="0">
                <a:ln w="1905"/>
                <a:solidFill>
                  <a:srgbClr val="C00000"/>
                </a:solidFill>
                <a:cs typeface="Arial" pitchFamily="34" charset="0"/>
              </a:rPr>
              <a:t>International Folk Festival</a:t>
            </a:r>
            <a:endParaRPr lang="en-US" sz="2400" b="1" dirty="0">
              <a:solidFill>
                <a:srgbClr val="C00000"/>
              </a:solidFill>
              <a:cs typeface="Times New Roman" pitchFamily="18" charset="0"/>
            </a:endParaRPr>
          </a:p>
        </p:txBody>
      </p:sp>
      <p:pic>
        <p:nvPicPr>
          <p:cNvPr id="15" name="Picture 2" descr="H:\PICTURES\Folk Fest Final - Copy\IMG_5225.JPG"/>
          <p:cNvPicPr>
            <a:picLocks noChangeAspect="1" noChangeArrowheads="1"/>
          </p:cNvPicPr>
          <p:nvPr/>
        </p:nvPicPr>
        <p:blipFill>
          <a:blip r:embed="rId2" cstate="print"/>
          <a:srcRect l="3224" t="23438"/>
          <a:stretch>
            <a:fillRect/>
          </a:stretch>
        </p:blipFill>
        <p:spPr bwMode="auto">
          <a:xfrm>
            <a:off x="1838007" y="2414833"/>
            <a:ext cx="3928660" cy="27797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9" descr="C:\Users\Sahil\Desktop\IMG_1715.JPG"/>
          <p:cNvPicPr>
            <a:picLocks noChangeAspect="1" noChangeArrowheads="1"/>
          </p:cNvPicPr>
          <p:nvPr/>
        </p:nvPicPr>
        <p:blipFill>
          <a:blip r:embed="rId3" cstate="print"/>
          <a:srcRect/>
          <a:stretch>
            <a:fillRect/>
          </a:stretch>
        </p:blipFill>
        <p:spPr bwMode="auto">
          <a:xfrm>
            <a:off x="5957259" y="2349818"/>
            <a:ext cx="4558341" cy="27794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3004446" y="5793315"/>
            <a:ext cx="6858000" cy="369332"/>
          </a:xfrm>
          <a:prstGeom prst="rect">
            <a:avLst/>
          </a:prstGeom>
          <a:noFill/>
        </p:spPr>
        <p:txBody>
          <a:bodyPr wrap="square" rtlCol="0">
            <a:spAutoFit/>
          </a:bodyPr>
          <a:lstStyle/>
          <a:p>
            <a:r>
              <a:rPr lang="en-US" sz="1500" dirty="0">
                <a:latin typeface="Book Antiqua" pitchFamily="18" charset="0"/>
              </a:rPr>
              <a:t>*  </a:t>
            </a:r>
            <a:r>
              <a:rPr lang="en-US" dirty="0"/>
              <a:t>This year Artist from Czech Republic, Spain will be visiting </a:t>
            </a:r>
          </a:p>
        </p:txBody>
      </p:sp>
      <p:sp>
        <p:nvSpPr>
          <p:cNvPr id="3" name="Slide Number Placeholder 2"/>
          <p:cNvSpPr>
            <a:spLocks noGrp="1"/>
          </p:cNvSpPr>
          <p:nvPr>
            <p:ph type="sldNum" sz="quarter" idx="12"/>
          </p:nvPr>
        </p:nvSpPr>
        <p:spPr/>
        <p:txBody>
          <a:bodyPr/>
          <a:lstStyle/>
          <a:p>
            <a:fld id="{B2E13C7F-3489-41A5-AE0C-1AF2F2F5F84F}" type="slidenum">
              <a:rPr lang="en-IN" smtClean="0"/>
              <a:pPr/>
              <a:t>90</a:t>
            </a:fld>
            <a:endParaRPr lang="en-IN"/>
          </a:p>
        </p:txBody>
      </p:sp>
      <p:pic>
        <p:nvPicPr>
          <p:cNvPr id="10" name="Picture 2" descr="C:\Users\CU\Downloads\Logo (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20000"/>
              </a:spcBef>
              <a:defRPr/>
            </a:pPr>
            <a:r>
              <a:rPr lang="en-US" sz="3200" b="1" dirty="0">
                <a:ln w="1905"/>
                <a:solidFill>
                  <a:schemeClr val="bg1"/>
                </a:solidFill>
              </a:rPr>
              <a:t>INTERNATIONAL FOLK FESTIVAL</a:t>
            </a:r>
            <a:endParaRPr lang="en-US" sz="3200" b="1" dirty="0">
              <a:solidFill>
                <a:schemeClr val="bg1"/>
              </a:solidFill>
              <a:effectLst>
                <a:outerShdw blurRad="38100" dist="38100" dir="2700000" algn="tl">
                  <a:srgbClr val="000000">
                    <a:alpha val="43137"/>
                  </a:srgbClr>
                </a:outerShdw>
              </a:effectLst>
            </a:endParaRPr>
          </a:p>
        </p:txBody>
      </p:sp>
      <p:sp>
        <p:nvSpPr>
          <p:cNvPr id="12" name="Rectangle 11"/>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TextBox 12"/>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6" name="TextBox 15"/>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19587341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txBox="1">
            <a:spLocks/>
          </p:cNvSpPr>
          <p:nvPr/>
        </p:nvSpPr>
        <p:spPr bwMode="auto">
          <a:xfrm>
            <a:off x="5503204" y="1620187"/>
            <a:ext cx="5175813" cy="3886200"/>
          </a:xfrm>
          <a:prstGeom prst="rect">
            <a:avLst/>
          </a:prstGeom>
          <a:noFill/>
          <a:ln w="9525">
            <a:noFill/>
            <a:miter lim="800000"/>
            <a:headEnd/>
            <a:tailEnd/>
          </a:ln>
        </p:spPr>
        <p:txBody>
          <a:bodyPr/>
          <a:lstStyle/>
          <a:p>
            <a:pPr marL="508000" indent="-508000">
              <a:spcBef>
                <a:spcPts val="300"/>
              </a:spcBef>
              <a:spcAft>
                <a:spcPts val="300"/>
              </a:spcAft>
              <a:buFont typeface="Wingdings" pitchFamily="2" charset="2"/>
              <a:buChar char="v"/>
            </a:pPr>
            <a:r>
              <a:rPr lang="en-US" sz="2000" b="1" dirty="0"/>
              <a:t>SCHOLARSHIP TO SC/ST &amp; OTHERS</a:t>
            </a:r>
          </a:p>
          <a:p>
            <a:pPr marL="508000" indent="-508000">
              <a:spcBef>
                <a:spcPts val="300"/>
              </a:spcBef>
              <a:spcAft>
                <a:spcPts val="300"/>
              </a:spcAft>
              <a:buFont typeface="Wingdings" pitchFamily="2" charset="2"/>
              <a:buChar char="v"/>
            </a:pPr>
            <a:r>
              <a:rPr lang="en-US" sz="2000" b="1" dirty="0"/>
              <a:t>NEIGHBORHOOD SCHOOL DEVELOPMENT PROGRAM </a:t>
            </a:r>
          </a:p>
          <a:p>
            <a:pPr marL="508000" indent="-508000">
              <a:spcBef>
                <a:spcPts val="300"/>
              </a:spcBef>
              <a:spcAft>
                <a:spcPts val="300"/>
              </a:spcAft>
              <a:buFont typeface="Wingdings" pitchFamily="2" charset="2"/>
              <a:buChar char="v"/>
            </a:pPr>
            <a:r>
              <a:rPr lang="en-US" sz="2000" b="1" dirty="0"/>
              <a:t>PROJECT </a:t>
            </a:r>
            <a:r>
              <a:rPr lang="en-US" sz="2000" b="1" dirty="0" smtClean="0"/>
              <a:t>‘PURE’ </a:t>
            </a:r>
            <a:endParaRPr lang="en-US" sz="2000" b="1" dirty="0"/>
          </a:p>
          <a:p>
            <a:pPr marL="508000" indent="-508000">
              <a:spcBef>
                <a:spcPts val="300"/>
              </a:spcBef>
              <a:spcAft>
                <a:spcPts val="300"/>
              </a:spcAft>
              <a:buFont typeface="Wingdings" pitchFamily="2" charset="2"/>
              <a:buChar char="v"/>
            </a:pPr>
            <a:r>
              <a:rPr lang="en-US" sz="2000" b="1" dirty="0"/>
              <a:t>CAREER COUNSELING IN RURAL SCHOOLS</a:t>
            </a:r>
          </a:p>
          <a:p>
            <a:pPr marL="508000" indent="-508000">
              <a:spcBef>
                <a:spcPts val="300"/>
              </a:spcBef>
              <a:spcAft>
                <a:spcPts val="300"/>
              </a:spcAft>
              <a:buFont typeface="Wingdings" pitchFamily="2" charset="2"/>
              <a:buChar char="v"/>
            </a:pPr>
            <a:r>
              <a:rPr lang="en-US" sz="2000" b="1" dirty="0"/>
              <a:t>PROTECTION OF ENVIRONMENT</a:t>
            </a:r>
          </a:p>
          <a:p>
            <a:pPr marL="508000" indent="-508000">
              <a:spcBef>
                <a:spcPts val="300"/>
              </a:spcBef>
              <a:spcAft>
                <a:spcPts val="300"/>
              </a:spcAft>
              <a:buFont typeface="Wingdings" pitchFamily="2" charset="2"/>
              <a:buChar char="v"/>
            </a:pPr>
            <a:r>
              <a:rPr lang="en-US" sz="2000" b="1" dirty="0"/>
              <a:t>MEDICAL CHECKUP &amp; BLOOD DONATION CAMP</a:t>
            </a:r>
          </a:p>
          <a:p>
            <a:pPr marL="508000" indent="-508000">
              <a:spcBef>
                <a:spcPts val="300"/>
              </a:spcBef>
              <a:spcAft>
                <a:spcPts val="300"/>
              </a:spcAft>
              <a:buFont typeface="Wingdings" pitchFamily="2" charset="2"/>
              <a:buChar char="v"/>
            </a:pPr>
            <a:r>
              <a:rPr lang="en-US" sz="2000" b="1" dirty="0" smtClean="0"/>
              <a:t>INSPIRE CAMP</a:t>
            </a:r>
            <a:endParaRPr lang="en-US" sz="2000" b="1" dirty="0"/>
          </a:p>
          <a:p>
            <a:pPr marL="508000" indent="-508000">
              <a:spcBef>
                <a:spcPts val="300"/>
              </a:spcBef>
              <a:spcAft>
                <a:spcPts val="300"/>
              </a:spcAft>
              <a:buFont typeface="Wingdings" pitchFamily="2" charset="2"/>
              <a:buChar char="v"/>
            </a:pPr>
            <a:r>
              <a:rPr lang="en-US" sz="2000" b="1" dirty="0" smtClean="0"/>
              <a:t>PROJECT UDAAN</a:t>
            </a:r>
            <a:endParaRPr lang="en-US" sz="2000" b="1" dirty="0"/>
          </a:p>
          <a:p>
            <a:pPr marL="508000" indent="-508000">
              <a:spcBef>
                <a:spcPts val="300"/>
              </a:spcBef>
              <a:spcAft>
                <a:spcPts val="300"/>
              </a:spcAft>
              <a:buFont typeface="Wingdings" pitchFamily="2" charset="2"/>
              <a:buChar char="v"/>
            </a:pPr>
            <a:r>
              <a:rPr lang="en-US" sz="2000" b="1" dirty="0"/>
              <a:t>RURAL </a:t>
            </a:r>
            <a:r>
              <a:rPr lang="en-US" sz="2000" b="1" dirty="0" smtClean="0"/>
              <a:t>SPORTS</a:t>
            </a:r>
            <a:endParaRPr lang="en-US" sz="2000" b="1" dirty="0"/>
          </a:p>
        </p:txBody>
      </p:sp>
      <p:pic>
        <p:nvPicPr>
          <p:cNvPr id="4" name="Picture 9" descr="3161.jpg"/>
          <p:cNvPicPr>
            <a:picLocks noChangeAspect="1"/>
          </p:cNvPicPr>
          <p:nvPr/>
        </p:nvPicPr>
        <p:blipFill>
          <a:blip r:embed="rId2" cstate="print"/>
          <a:srcRect/>
          <a:stretch>
            <a:fillRect/>
          </a:stretch>
        </p:blipFill>
        <p:spPr bwMode="auto">
          <a:xfrm>
            <a:off x="1461238" y="1543987"/>
            <a:ext cx="3200400" cy="4038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Slide Number Placeholder 1"/>
          <p:cNvSpPr>
            <a:spLocks noGrp="1"/>
          </p:cNvSpPr>
          <p:nvPr>
            <p:ph type="sldNum" sz="quarter" idx="12"/>
          </p:nvPr>
        </p:nvSpPr>
        <p:spPr/>
        <p:txBody>
          <a:bodyPr/>
          <a:lstStyle/>
          <a:p>
            <a:fld id="{B2E13C7F-3489-41A5-AE0C-1AF2F2F5F84F}" type="slidenum">
              <a:rPr lang="en-IN" smtClean="0"/>
              <a:pPr/>
              <a:t>91</a:t>
            </a:fld>
            <a:endParaRPr lang="en-IN"/>
          </a:p>
        </p:txBody>
      </p:sp>
      <p:pic>
        <p:nvPicPr>
          <p:cNvPr id="7" name="Picture 2" descr="C:\Users\CU\Downloads\Logo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20000"/>
              </a:spcBef>
              <a:defRPr/>
            </a:pPr>
            <a:r>
              <a:rPr lang="en-US" sz="3200" b="1" dirty="0">
                <a:solidFill>
                  <a:schemeClr val="bg1"/>
                </a:solidFill>
              </a:rPr>
              <a:t>INSTITUTIONAL SOCIAL RESPONSIBILITY</a:t>
            </a:r>
            <a:endParaRPr lang="en-US" sz="3200" b="1" dirty="0">
              <a:solidFill>
                <a:schemeClr val="bg1"/>
              </a:solidFill>
              <a:effectLst>
                <a:outerShdw blurRad="38100" dist="38100" dir="2700000" algn="tl">
                  <a:srgbClr val="000000">
                    <a:alpha val="43137"/>
                  </a:srgbClr>
                </a:outerShdw>
              </a:effectLst>
            </a:endParaRPr>
          </a:p>
        </p:txBody>
      </p:sp>
      <p:sp>
        <p:nvSpPr>
          <p:cNvPr id="9" name="Rectangle 8"/>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Box 9"/>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1" name="TextBox 10"/>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3875532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a:spLocks noChangeArrowheads="1"/>
          </p:cNvSpPr>
          <p:nvPr/>
        </p:nvSpPr>
        <p:spPr bwMode="auto">
          <a:xfrm>
            <a:off x="5514105" y="2314305"/>
            <a:ext cx="5852238" cy="2862322"/>
          </a:xfrm>
          <a:prstGeom prst="rect">
            <a:avLst/>
          </a:prstGeom>
          <a:noFill/>
          <a:ln w="9525">
            <a:noFill/>
            <a:miter lim="800000"/>
            <a:headEnd/>
            <a:tailEnd/>
          </a:ln>
        </p:spPr>
        <p:txBody>
          <a:bodyPr wrap="square">
            <a:spAutoFit/>
          </a:bodyPr>
          <a:lstStyle/>
          <a:p>
            <a:pPr marL="514350" indent="-514350" algn="just" eaLnBrk="1" fontAlgn="auto" hangingPunct="1">
              <a:spcBef>
                <a:spcPts val="0"/>
              </a:spcBef>
              <a:spcAft>
                <a:spcPts val="0"/>
              </a:spcAft>
              <a:defRPr/>
            </a:pPr>
            <a:r>
              <a:rPr lang="en-US" sz="1600" b="1" dirty="0">
                <a:cs typeface="+mn-cs"/>
              </a:rPr>
              <a:t>	</a:t>
            </a:r>
            <a:r>
              <a:rPr lang="en-US" dirty="0" smtClean="0">
                <a:cs typeface="+mn-cs"/>
              </a:rPr>
              <a:t>Chandigarh </a:t>
            </a:r>
            <a:r>
              <a:rPr lang="en-US" dirty="0">
                <a:cs typeface="+mn-cs"/>
              </a:rPr>
              <a:t>University has adopted the following schools :-</a:t>
            </a:r>
          </a:p>
          <a:p>
            <a:pPr lvl="2" indent="-279400" algn="just">
              <a:buFont typeface="Arial" pitchFamily="34" charset="0"/>
              <a:buChar char="•"/>
              <a:defRPr/>
            </a:pPr>
            <a:r>
              <a:rPr lang="en-US" dirty="0" smtClean="0">
                <a:cs typeface="+mn-cs"/>
              </a:rPr>
              <a:t>GOVERNMENT </a:t>
            </a:r>
            <a:r>
              <a:rPr lang="en-US" dirty="0">
                <a:cs typeface="+mn-cs"/>
              </a:rPr>
              <a:t>GIRLS SENIOR SCHOOL, GHARUAN </a:t>
            </a:r>
          </a:p>
          <a:p>
            <a:pPr lvl="2" indent="-279400" algn="just">
              <a:buFont typeface="Arial" pitchFamily="34" charset="0"/>
              <a:buChar char="•"/>
              <a:defRPr/>
            </a:pPr>
            <a:r>
              <a:rPr lang="en-US" dirty="0">
                <a:cs typeface="+mn-cs"/>
              </a:rPr>
              <a:t>GOVERNMENT BOYS SENIOR SCHOOL, GHARUAN</a:t>
            </a:r>
          </a:p>
          <a:p>
            <a:pPr marL="801688" lvl="1" indent="-119063" algn="just" eaLnBrk="1" fontAlgn="auto" hangingPunct="1">
              <a:spcBef>
                <a:spcPts val="0"/>
              </a:spcBef>
              <a:spcAft>
                <a:spcPts val="0"/>
              </a:spcAft>
              <a:defRPr/>
            </a:pPr>
            <a:endParaRPr lang="en-US" b="1" dirty="0" smtClean="0">
              <a:cs typeface="+mn-cs"/>
            </a:endParaRPr>
          </a:p>
          <a:p>
            <a:pPr marL="801688" lvl="1" indent="-119063" algn="just" eaLnBrk="1" fontAlgn="auto" hangingPunct="1">
              <a:spcBef>
                <a:spcPts val="0"/>
              </a:spcBef>
              <a:spcAft>
                <a:spcPts val="0"/>
              </a:spcAft>
              <a:defRPr/>
            </a:pPr>
            <a:r>
              <a:rPr lang="en-US" b="1" dirty="0" smtClean="0">
                <a:cs typeface="+mn-cs"/>
              </a:rPr>
              <a:t>Facilities </a:t>
            </a:r>
            <a:r>
              <a:rPr lang="en-US" b="1" dirty="0">
                <a:cs typeface="+mn-cs"/>
              </a:rPr>
              <a:t>provided:</a:t>
            </a:r>
          </a:p>
          <a:p>
            <a:pPr marL="688975" indent="-457200" algn="just" eaLnBrk="1" fontAlgn="auto" hangingPunct="1">
              <a:spcBef>
                <a:spcPts val="0"/>
              </a:spcBef>
              <a:spcAft>
                <a:spcPts val="0"/>
              </a:spcAft>
              <a:buFont typeface="Arial" pitchFamily="34" charset="0"/>
              <a:buChar char="•"/>
              <a:defRPr/>
            </a:pPr>
            <a:r>
              <a:rPr lang="en-US" dirty="0">
                <a:cs typeface="+mn-cs"/>
              </a:rPr>
              <a:t>Teachers for main subjects Economics and Communication skills </a:t>
            </a:r>
          </a:p>
          <a:p>
            <a:pPr marL="688975" indent="-457200" algn="just" eaLnBrk="1" fontAlgn="auto" hangingPunct="1">
              <a:spcBef>
                <a:spcPts val="0"/>
              </a:spcBef>
              <a:spcAft>
                <a:spcPts val="0"/>
              </a:spcAft>
              <a:buFont typeface="Arial" pitchFamily="34" charset="0"/>
              <a:buChar char="•"/>
              <a:defRPr/>
            </a:pPr>
            <a:r>
              <a:rPr lang="en-US" dirty="0">
                <a:cs typeface="+mn-cs"/>
              </a:rPr>
              <a:t>Fee concessions for meritorious students</a:t>
            </a:r>
          </a:p>
          <a:p>
            <a:pPr marL="688975" indent="-457200" algn="just" eaLnBrk="1" fontAlgn="auto" hangingPunct="1">
              <a:spcBef>
                <a:spcPts val="0"/>
              </a:spcBef>
              <a:spcAft>
                <a:spcPts val="0"/>
              </a:spcAft>
              <a:buFont typeface="Arial" pitchFamily="34" charset="0"/>
              <a:buChar char="•"/>
              <a:defRPr/>
            </a:pPr>
            <a:r>
              <a:rPr lang="en-US" dirty="0">
                <a:cs typeface="+mn-cs"/>
              </a:rPr>
              <a:t>Support for Infrastructure development and facilities </a:t>
            </a:r>
          </a:p>
        </p:txBody>
      </p:sp>
      <p:pic>
        <p:nvPicPr>
          <p:cNvPr id="8" name="Picture 3" descr="C:\Users\Cu\Desktop\image_preview (1).jpg"/>
          <p:cNvPicPr>
            <a:picLocks noChangeAspect="1" noChangeArrowheads="1"/>
          </p:cNvPicPr>
          <p:nvPr/>
        </p:nvPicPr>
        <p:blipFill>
          <a:blip r:embed="rId2" cstate="print"/>
          <a:srcRect b="20000"/>
          <a:stretch>
            <a:fillRect/>
          </a:stretch>
        </p:blipFill>
        <p:spPr bwMode="auto">
          <a:xfrm>
            <a:off x="2131142" y="2161504"/>
            <a:ext cx="3314700" cy="1752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2" descr="C:\Users\Cu\Desktop\image_preview.jpg"/>
          <p:cNvPicPr>
            <a:picLocks noChangeAspect="1" noChangeArrowheads="1"/>
          </p:cNvPicPr>
          <p:nvPr/>
        </p:nvPicPr>
        <p:blipFill>
          <a:blip r:embed="rId3" cstate="print"/>
          <a:srcRect t="27285" b="15277"/>
          <a:stretch>
            <a:fillRect/>
          </a:stretch>
        </p:blipFill>
        <p:spPr bwMode="auto">
          <a:xfrm>
            <a:off x="2054942" y="4218904"/>
            <a:ext cx="3459163"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itle 1"/>
          <p:cNvSpPr txBox="1">
            <a:spLocks/>
          </p:cNvSpPr>
          <p:nvPr/>
        </p:nvSpPr>
        <p:spPr bwMode="auto">
          <a:xfrm>
            <a:off x="2755804" y="1307581"/>
            <a:ext cx="7315200" cy="381000"/>
          </a:xfrm>
          <a:prstGeom prst="rect">
            <a:avLst/>
          </a:prstGeom>
          <a:noFill/>
          <a:ln w="9525">
            <a:noFill/>
            <a:miter lim="800000"/>
            <a:headEnd/>
            <a:tailEnd/>
          </a:ln>
        </p:spPr>
        <p:txBody>
          <a:bodyPr/>
          <a:lstStyle/>
          <a:p>
            <a:pPr algn="ctr"/>
            <a:r>
              <a:rPr lang="en-US" sz="2000" b="1" dirty="0">
                <a:solidFill>
                  <a:srgbClr val="C00000"/>
                </a:solidFill>
              </a:rPr>
              <a:t>NEIGHBORHOOD SCHOOL DEVELOPMENT PROGRAM </a:t>
            </a:r>
          </a:p>
        </p:txBody>
      </p:sp>
      <p:sp>
        <p:nvSpPr>
          <p:cNvPr id="2" name="Slide Number Placeholder 1"/>
          <p:cNvSpPr>
            <a:spLocks noGrp="1"/>
          </p:cNvSpPr>
          <p:nvPr>
            <p:ph type="sldNum" sz="quarter" idx="12"/>
          </p:nvPr>
        </p:nvSpPr>
        <p:spPr/>
        <p:txBody>
          <a:bodyPr/>
          <a:lstStyle/>
          <a:p>
            <a:fld id="{B2E13C7F-3489-41A5-AE0C-1AF2F2F5F84F}" type="slidenum">
              <a:rPr lang="en-IN" smtClean="0"/>
              <a:pPr/>
              <a:t>92</a:t>
            </a:fld>
            <a:endParaRPr lang="en-IN"/>
          </a:p>
        </p:txBody>
      </p:sp>
      <p:pic>
        <p:nvPicPr>
          <p:cNvPr id="11" name="Picture 2" descr="C:\Users\CU\Downloads\Logo (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20000"/>
              </a:spcBef>
              <a:defRPr/>
            </a:pPr>
            <a:r>
              <a:rPr lang="en-US" sz="3200" b="1" dirty="0">
                <a:solidFill>
                  <a:schemeClr val="bg1"/>
                </a:solidFill>
              </a:rPr>
              <a:t>INSTITUTIONAL SOCIAL RESPONSIBILITY</a:t>
            </a:r>
            <a:endParaRPr lang="en-US" sz="3200" b="1" dirty="0">
              <a:solidFill>
                <a:schemeClr val="bg1"/>
              </a:solidFill>
              <a:effectLst>
                <a:outerShdw blurRad="38100" dist="38100" dir="2700000" algn="tl">
                  <a:srgbClr val="000000">
                    <a:alpha val="43137"/>
                  </a:srgbClr>
                </a:outerShdw>
              </a:effectLst>
            </a:endParaRPr>
          </a:p>
        </p:txBody>
      </p:sp>
      <p:sp>
        <p:nvSpPr>
          <p:cNvPr id="13" name="Rectangle 12"/>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TextBox 13"/>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5" name="TextBox 14"/>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37069067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C:\Documents and Settings\sps\Desktop\dhabha pure\DSC_9121.JPG"/>
          <p:cNvPicPr>
            <a:picLocks noChangeAspect="1" noChangeArrowheads="1"/>
          </p:cNvPicPr>
          <p:nvPr/>
        </p:nvPicPr>
        <p:blipFill>
          <a:blip r:embed="rId2" cstate="print"/>
          <a:srcRect/>
          <a:stretch>
            <a:fillRect/>
          </a:stretch>
        </p:blipFill>
        <p:spPr bwMode="auto">
          <a:xfrm>
            <a:off x="2134889" y="3964104"/>
            <a:ext cx="3810000" cy="220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6896100" y="1997378"/>
            <a:ext cx="3896818" cy="3785652"/>
          </a:xfrm>
          <a:prstGeom prst="rect">
            <a:avLst/>
          </a:prstGeom>
        </p:spPr>
        <p:txBody>
          <a:bodyPr wrap="square">
            <a:spAutoFit/>
          </a:bodyPr>
          <a:lstStyle/>
          <a:p>
            <a:pPr algn="ctr" eaLnBrk="1" fontAlgn="auto" hangingPunct="1">
              <a:spcBef>
                <a:spcPts val="600"/>
              </a:spcBef>
              <a:spcAft>
                <a:spcPts val="600"/>
              </a:spcAft>
              <a:defRPr/>
            </a:pPr>
            <a:r>
              <a:rPr lang="en-US" sz="2000" b="1" u="sng" dirty="0"/>
              <a:t>AIMS AND OBJECTIVES</a:t>
            </a:r>
          </a:p>
          <a:p>
            <a:pPr marL="484632" indent="-457200" eaLnBrk="1" fontAlgn="auto" hangingPunct="1">
              <a:spcBef>
                <a:spcPts val="600"/>
              </a:spcBef>
              <a:spcAft>
                <a:spcPts val="600"/>
              </a:spcAft>
              <a:buFont typeface="Arial" pitchFamily="34" charset="0"/>
              <a:buChar char="•"/>
              <a:defRPr/>
            </a:pPr>
            <a:r>
              <a:rPr lang="en-US" sz="2000" dirty="0"/>
              <a:t>Improve standards of the eateries.</a:t>
            </a:r>
          </a:p>
          <a:p>
            <a:pPr marL="484632" indent="-457200" eaLnBrk="1" fontAlgn="auto" hangingPunct="1">
              <a:spcBef>
                <a:spcPts val="600"/>
              </a:spcBef>
              <a:spcAft>
                <a:spcPts val="600"/>
              </a:spcAft>
              <a:buFont typeface="Arial" pitchFamily="34" charset="0"/>
              <a:buChar char="•"/>
              <a:defRPr/>
            </a:pPr>
            <a:r>
              <a:rPr lang="en-US" sz="2000" dirty="0"/>
              <a:t>Better hygiene and cleanliness </a:t>
            </a:r>
          </a:p>
          <a:p>
            <a:pPr marL="484632" indent="-457200" eaLnBrk="1" fontAlgn="auto" hangingPunct="1">
              <a:spcBef>
                <a:spcPts val="600"/>
              </a:spcBef>
              <a:spcAft>
                <a:spcPts val="600"/>
              </a:spcAft>
              <a:buFont typeface="Arial" pitchFamily="34" charset="0"/>
              <a:buChar char="•"/>
              <a:defRPr/>
            </a:pPr>
            <a:r>
              <a:rPr lang="en-US" sz="2000" dirty="0"/>
              <a:t>Training of staff</a:t>
            </a:r>
          </a:p>
          <a:p>
            <a:pPr marL="484632" indent="-457200" eaLnBrk="1" fontAlgn="auto" hangingPunct="1">
              <a:spcBef>
                <a:spcPts val="600"/>
              </a:spcBef>
              <a:spcAft>
                <a:spcPts val="600"/>
              </a:spcAft>
              <a:buFont typeface="Arial" pitchFamily="34" charset="0"/>
              <a:buChar char="•"/>
              <a:defRPr/>
            </a:pPr>
            <a:r>
              <a:rPr lang="en-US" sz="2000" dirty="0"/>
              <a:t>Kitchen planning </a:t>
            </a:r>
          </a:p>
          <a:p>
            <a:pPr marL="484632" indent="-457200" eaLnBrk="1" fontAlgn="auto" hangingPunct="1">
              <a:spcBef>
                <a:spcPts val="600"/>
              </a:spcBef>
              <a:spcAft>
                <a:spcPts val="600"/>
              </a:spcAft>
              <a:buFont typeface="Arial" pitchFamily="34" charset="0"/>
              <a:buChar char="•"/>
              <a:defRPr/>
            </a:pPr>
            <a:r>
              <a:rPr lang="en-US" sz="2000" dirty="0"/>
              <a:t>Better waste disposal </a:t>
            </a:r>
          </a:p>
          <a:p>
            <a:pPr marL="484632" indent="-457200" eaLnBrk="1" fontAlgn="auto" hangingPunct="1">
              <a:spcBef>
                <a:spcPts val="600"/>
              </a:spcBef>
              <a:spcAft>
                <a:spcPts val="600"/>
              </a:spcAft>
              <a:buFont typeface="Arial" pitchFamily="34" charset="0"/>
              <a:buChar char="•"/>
              <a:defRPr/>
            </a:pPr>
            <a:r>
              <a:rPr lang="en-US" sz="2000" dirty="0"/>
              <a:t>Assist owners getting the food license. </a:t>
            </a:r>
          </a:p>
        </p:txBody>
      </p:sp>
      <p:pic>
        <p:nvPicPr>
          <p:cNvPr id="9" name="Picture 2" descr="C:\Users\CU\Desktop\IMG_1076.JPG"/>
          <p:cNvPicPr>
            <a:picLocks noChangeAspect="1" noChangeArrowheads="1"/>
          </p:cNvPicPr>
          <p:nvPr/>
        </p:nvPicPr>
        <p:blipFill>
          <a:blip r:embed="rId3" cstate="print"/>
          <a:srcRect/>
          <a:stretch>
            <a:fillRect/>
          </a:stretch>
        </p:blipFill>
        <p:spPr bwMode="auto">
          <a:xfrm>
            <a:off x="2134889" y="1871779"/>
            <a:ext cx="3810000" cy="198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itle 1"/>
          <p:cNvSpPr txBox="1">
            <a:spLocks/>
          </p:cNvSpPr>
          <p:nvPr/>
        </p:nvSpPr>
        <p:spPr bwMode="auto">
          <a:xfrm>
            <a:off x="2489104" y="1343382"/>
            <a:ext cx="7848600" cy="457200"/>
          </a:xfrm>
          <a:prstGeom prst="rect">
            <a:avLst/>
          </a:prstGeom>
          <a:noFill/>
          <a:ln w="9525">
            <a:noFill/>
            <a:miter lim="800000"/>
            <a:headEnd/>
            <a:tailEnd/>
          </a:ln>
        </p:spPr>
        <p:txBody>
          <a:bodyPr/>
          <a:lstStyle/>
          <a:p>
            <a:pPr algn="ctr" eaLnBrk="1" hangingPunct="1"/>
            <a:r>
              <a:rPr lang="en-US" sz="2000" b="1" dirty="0">
                <a:solidFill>
                  <a:srgbClr val="C00000"/>
                </a:solidFill>
              </a:rPr>
              <a:t>PROJECT FOR UPGRADATION OF ROADSIDE EATERIES </a:t>
            </a:r>
            <a:r>
              <a:rPr lang="en-US" sz="2000" b="1" i="1" dirty="0">
                <a:solidFill>
                  <a:srgbClr val="C00000"/>
                </a:solidFill>
              </a:rPr>
              <a:t>(PURE)</a:t>
            </a:r>
          </a:p>
        </p:txBody>
      </p:sp>
      <p:sp>
        <p:nvSpPr>
          <p:cNvPr id="2" name="Slide Number Placeholder 1"/>
          <p:cNvSpPr>
            <a:spLocks noGrp="1"/>
          </p:cNvSpPr>
          <p:nvPr>
            <p:ph type="sldNum" sz="quarter" idx="12"/>
          </p:nvPr>
        </p:nvSpPr>
        <p:spPr/>
        <p:txBody>
          <a:bodyPr/>
          <a:lstStyle/>
          <a:p>
            <a:fld id="{B2E13C7F-3489-41A5-AE0C-1AF2F2F5F84F}" type="slidenum">
              <a:rPr lang="en-IN" smtClean="0"/>
              <a:pPr/>
              <a:t>93</a:t>
            </a:fld>
            <a:endParaRPr lang="en-IN"/>
          </a:p>
        </p:txBody>
      </p:sp>
      <p:pic>
        <p:nvPicPr>
          <p:cNvPr id="11" name="Picture 2" descr="C:\Users\CU\Downloads\Logo (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20000"/>
              </a:spcBef>
              <a:defRPr/>
            </a:pPr>
            <a:r>
              <a:rPr lang="en-US" sz="3200" b="1" dirty="0">
                <a:solidFill>
                  <a:schemeClr val="bg1"/>
                </a:solidFill>
              </a:rPr>
              <a:t>INSTITUTIONAL SOCIAL RESPONSIBILITY</a:t>
            </a:r>
            <a:endParaRPr lang="en-US" sz="3200" b="1" dirty="0">
              <a:solidFill>
                <a:schemeClr val="bg1"/>
              </a:solidFill>
              <a:effectLst>
                <a:outerShdw blurRad="38100" dist="38100" dir="2700000" algn="tl">
                  <a:srgbClr val="000000">
                    <a:alpha val="43137"/>
                  </a:srgbClr>
                </a:outerShdw>
              </a:effectLst>
            </a:endParaRPr>
          </a:p>
        </p:txBody>
      </p:sp>
      <p:sp>
        <p:nvSpPr>
          <p:cNvPr id="13" name="Rectangle 12"/>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TextBox 13"/>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5" name="TextBox 14"/>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12942751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p:cNvSpPr txBox="1">
            <a:spLocks noChangeArrowheads="1"/>
          </p:cNvSpPr>
          <p:nvPr/>
        </p:nvSpPr>
        <p:spPr bwMode="auto">
          <a:xfrm>
            <a:off x="6214344" y="2464242"/>
            <a:ext cx="4533604" cy="3477875"/>
          </a:xfrm>
          <a:prstGeom prst="rect">
            <a:avLst/>
          </a:prstGeom>
          <a:noFill/>
          <a:ln w="9525">
            <a:noFill/>
            <a:miter lim="800000"/>
            <a:headEnd/>
            <a:tailEnd/>
          </a:ln>
        </p:spPr>
        <p:txBody>
          <a:bodyPr wrap="square">
            <a:spAutoFit/>
          </a:bodyPr>
          <a:lstStyle/>
          <a:p>
            <a:pPr marL="514350" indent="-404813" algn="just" eaLnBrk="1" hangingPunct="1">
              <a:buFont typeface="Arial" pitchFamily="34" charset="0"/>
              <a:buChar char="•"/>
            </a:pPr>
            <a:r>
              <a:rPr lang="en-US" sz="2000" dirty="0"/>
              <a:t>Provide updated knowledge about career options to </a:t>
            </a:r>
            <a:r>
              <a:rPr lang="en-US" sz="2000" dirty="0" smtClean="0"/>
              <a:t>about hundred thousand </a:t>
            </a:r>
            <a:r>
              <a:rPr lang="en-US" sz="2000" dirty="0"/>
              <a:t>students of +1 and +2 of North  region</a:t>
            </a:r>
          </a:p>
          <a:p>
            <a:pPr marL="514350" indent="-404813" algn="just" eaLnBrk="1" hangingPunct="1">
              <a:buFont typeface="Arial" pitchFamily="34" charset="0"/>
              <a:buChar char="•"/>
            </a:pPr>
            <a:r>
              <a:rPr lang="en-US" sz="2000" dirty="0"/>
              <a:t>Help Students in identifying strengths/ weaknesses to facilitate right career choice.</a:t>
            </a:r>
          </a:p>
          <a:p>
            <a:pPr marL="514350" indent="-404813" algn="just" eaLnBrk="1" hangingPunct="1">
              <a:buFont typeface="Arial" pitchFamily="34" charset="0"/>
              <a:buChar char="•"/>
            </a:pPr>
            <a:r>
              <a:rPr lang="en-US" sz="2000" dirty="0"/>
              <a:t>Provide the nation, capable, willing &amp; motivated professionals </a:t>
            </a:r>
          </a:p>
          <a:p>
            <a:pPr marL="514350" indent="-404813" algn="just" eaLnBrk="1" hangingPunct="1">
              <a:buFont typeface="Arial" pitchFamily="34" charset="0"/>
              <a:buChar char="•"/>
            </a:pPr>
            <a:r>
              <a:rPr lang="en-US" sz="2000" dirty="0"/>
              <a:t>Promote &amp; participate in Govt. schemes.</a:t>
            </a:r>
          </a:p>
        </p:txBody>
      </p:sp>
      <p:pic>
        <p:nvPicPr>
          <p:cNvPr id="8" name="Picture 2" descr="C:\Users\cu\Desktop\main-academics-counselling.jpg"/>
          <p:cNvPicPr>
            <a:picLocks noChangeAspect="1" noChangeArrowheads="1"/>
          </p:cNvPicPr>
          <p:nvPr/>
        </p:nvPicPr>
        <p:blipFill>
          <a:blip r:embed="rId2" cstate="print"/>
          <a:srcRect t="11111"/>
          <a:stretch>
            <a:fillRect/>
          </a:stretch>
        </p:blipFill>
        <p:spPr bwMode="auto">
          <a:xfrm>
            <a:off x="1254403" y="2213929"/>
            <a:ext cx="4168775"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itle 1"/>
          <p:cNvSpPr txBox="1">
            <a:spLocks/>
          </p:cNvSpPr>
          <p:nvPr/>
        </p:nvSpPr>
        <p:spPr bwMode="auto">
          <a:xfrm>
            <a:off x="3905234" y="1322838"/>
            <a:ext cx="4381500" cy="304800"/>
          </a:xfrm>
          <a:prstGeom prst="rect">
            <a:avLst/>
          </a:prstGeom>
          <a:noFill/>
          <a:ln w="9525">
            <a:noFill/>
            <a:miter lim="800000"/>
            <a:headEnd/>
            <a:tailEnd/>
          </a:ln>
        </p:spPr>
        <p:txBody>
          <a:bodyPr/>
          <a:lstStyle/>
          <a:p>
            <a:pPr algn="ctr" eaLnBrk="1" hangingPunct="1">
              <a:spcBef>
                <a:spcPct val="50000"/>
              </a:spcBef>
            </a:pPr>
            <a:r>
              <a:rPr lang="en-US" sz="2000" b="1" dirty="0">
                <a:solidFill>
                  <a:srgbClr val="C00000"/>
                </a:solidFill>
              </a:rPr>
              <a:t>CAREER COUNSELLING</a:t>
            </a:r>
          </a:p>
        </p:txBody>
      </p:sp>
      <p:sp>
        <p:nvSpPr>
          <p:cNvPr id="2" name="Slide Number Placeholder 1"/>
          <p:cNvSpPr>
            <a:spLocks noGrp="1"/>
          </p:cNvSpPr>
          <p:nvPr>
            <p:ph type="sldNum" sz="quarter" idx="12"/>
          </p:nvPr>
        </p:nvSpPr>
        <p:spPr/>
        <p:txBody>
          <a:bodyPr/>
          <a:lstStyle/>
          <a:p>
            <a:fld id="{B2E13C7F-3489-41A5-AE0C-1AF2F2F5F84F}" type="slidenum">
              <a:rPr lang="en-IN" smtClean="0"/>
              <a:pPr/>
              <a:t>94</a:t>
            </a:fld>
            <a:endParaRPr lang="en-IN"/>
          </a:p>
        </p:txBody>
      </p:sp>
      <p:pic>
        <p:nvPicPr>
          <p:cNvPr id="10" name="Picture 2" descr="C:\Users\CU\Downloads\Logo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20000"/>
              </a:spcBef>
              <a:defRPr/>
            </a:pPr>
            <a:r>
              <a:rPr lang="en-US" sz="3200" b="1" dirty="0">
                <a:solidFill>
                  <a:schemeClr val="bg1"/>
                </a:solidFill>
              </a:rPr>
              <a:t>INSTITUTIONAL SOCIAL RESPONSIBILITY</a:t>
            </a:r>
            <a:endParaRPr lang="en-US" sz="3200" b="1" dirty="0">
              <a:solidFill>
                <a:schemeClr val="bg1"/>
              </a:solidFill>
              <a:effectLst>
                <a:outerShdw blurRad="38100" dist="38100" dir="2700000" algn="tl">
                  <a:srgbClr val="000000">
                    <a:alpha val="43137"/>
                  </a:srgbClr>
                </a:outerShdw>
              </a:effectLst>
            </a:endParaRPr>
          </a:p>
        </p:txBody>
      </p:sp>
      <p:sp>
        <p:nvSpPr>
          <p:cNvPr id="12" name="Rectangle 11"/>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TextBox 12"/>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4" name="TextBox 13"/>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19777864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a:spLocks noChangeArrowheads="1"/>
          </p:cNvSpPr>
          <p:nvPr/>
        </p:nvSpPr>
        <p:spPr bwMode="auto">
          <a:xfrm>
            <a:off x="5790127" y="1768379"/>
            <a:ext cx="4572000" cy="1477328"/>
          </a:xfrm>
          <a:prstGeom prst="rect">
            <a:avLst/>
          </a:prstGeom>
          <a:noFill/>
          <a:ln w="9525">
            <a:noFill/>
            <a:miter lim="800000"/>
            <a:headEnd/>
            <a:tailEnd/>
          </a:ln>
        </p:spPr>
        <p:txBody>
          <a:bodyPr>
            <a:spAutoFit/>
          </a:bodyPr>
          <a:lstStyle/>
          <a:p>
            <a:pPr marL="514350" indent="-336550" algn="just" eaLnBrk="1" hangingPunct="1">
              <a:buFont typeface="Arial" pitchFamily="34" charset="0"/>
              <a:buChar char="•"/>
            </a:pPr>
            <a:r>
              <a:rPr lang="en-US" dirty="0"/>
              <a:t>Chandigarh University is maintaining a green belt of 2 KMS (1kms either side of the university)</a:t>
            </a:r>
          </a:p>
          <a:p>
            <a:pPr marL="514350" indent="-336550" algn="just" eaLnBrk="1" hangingPunct="1">
              <a:buFont typeface="Arial" pitchFamily="34" charset="0"/>
              <a:buChar char="•"/>
            </a:pPr>
            <a:r>
              <a:rPr lang="en-US" dirty="0"/>
              <a:t>New trees have been planted and the old trees has been preserve by the university</a:t>
            </a:r>
          </a:p>
        </p:txBody>
      </p:sp>
      <p:sp>
        <p:nvSpPr>
          <p:cNvPr id="8" name="TextBox 2"/>
          <p:cNvSpPr txBox="1">
            <a:spLocks noChangeArrowheads="1"/>
          </p:cNvSpPr>
          <p:nvPr/>
        </p:nvSpPr>
        <p:spPr bwMode="auto">
          <a:xfrm>
            <a:off x="6553715" y="3333654"/>
            <a:ext cx="3544753" cy="400110"/>
          </a:xfrm>
          <a:prstGeom prst="rect">
            <a:avLst/>
          </a:prstGeom>
          <a:noFill/>
          <a:ln w="9525">
            <a:noFill/>
            <a:miter lim="800000"/>
            <a:headEnd/>
            <a:tailEnd/>
          </a:ln>
        </p:spPr>
        <p:txBody>
          <a:bodyPr wrap="none">
            <a:spAutoFit/>
          </a:bodyPr>
          <a:lstStyle/>
          <a:p>
            <a:pPr eaLnBrk="1" hangingPunct="1"/>
            <a:r>
              <a:rPr lang="en-US" sz="2000" b="1" dirty="0" err="1">
                <a:solidFill>
                  <a:srgbClr val="C00000"/>
                </a:solidFill>
              </a:rPr>
              <a:t>Jyot</a:t>
            </a:r>
            <a:r>
              <a:rPr lang="en-US" sz="2000" b="1" dirty="0">
                <a:solidFill>
                  <a:srgbClr val="C00000"/>
                </a:solidFill>
              </a:rPr>
              <a:t>-e-</a:t>
            </a:r>
            <a:r>
              <a:rPr lang="en-US" sz="2000" b="1" dirty="0" err="1">
                <a:solidFill>
                  <a:srgbClr val="C00000"/>
                </a:solidFill>
              </a:rPr>
              <a:t>Haryaval</a:t>
            </a:r>
            <a:r>
              <a:rPr lang="en-US" sz="2000" b="1" dirty="0">
                <a:solidFill>
                  <a:srgbClr val="C00000"/>
                </a:solidFill>
              </a:rPr>
              <a:t> (Mission green)</a:t>
            </a:r>
            <a:endParaRPr lang="en-US" sz="2000" dirty="0"/>
          </a:p>
        </p:txBody>
      </p:sp>
      <p:pic>
        <p:nvPicPr>
          <p:cNvPr id="9" name="Picture 12" descr="C:\Users\cgc\Desktop\data for DSW PPT\NSS\teree.jpg"/>
          <p:cNvPicPr>
            <a:picLocks noChangeAspect="1" noChangeArrowheads="1"/>
          </p:cNvPicPr>
          <p:nvPr/>
        </p:nvPicPr>
        <p:blipFill>
          <a:blip r:embed="rId2" cstate="print"/>
          <a:srcRect/>
          <a:stretch>
            <a:fillRect/>
          </a:stretch>
        </p:blipFill>
        <p:spPr bwMode="auto">
          <a:xfrm>
            <a:off x="1887785" y="1825014"/>
            <a:ext cx="3200400" cy="213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
        <p:nvSpPr>
          <p:cNvPr id="10" name="TextBox 4"/>
          <p:cNvSpPr txBox="1">
            <a:spLocks noChangeArrowheads="1"/>
          </p:cNvSpPr>
          <p:nvPr/>
        </p:nvSpPr>
        <p:spPr bwMode="auto">
          <a:xfrm>
            <a:off x="5790127" y="3757517"/>
            <a:ext cx="4648200" cy="2308324"/>
          </a:xfrm>
          <a:prstGeom prst="rect">
            <a:avLst/>
          </a:prstGeom>
          <a:noFill/>
          <a:ln w="9525">
            <a:noFill/>
            <a:miter lim="800000"/>
            <a:headEnd/>
            <a:tailEnd/>
          </a:ln>
        </p:spPr>
        <p:txBody>
          <a:bodyPr wrap="square">
            <a:spAutoFit/>
          </a:bodyPr>
          <a:lstStyle/>
          <a:p>
            <a:pPr algn="just" eaLnBrk="1" hangingPunct="1"/>
            <a:r>
              <a:rPr lang="en-US" dirty="0"/>
              <a:t>Project </a:t>
            </a:r>
            <a:r>
              <a:rPr lang="en-US" dirty="0" err="1"/>
              <a:t>Jyot</a:t>
            </a:r>
            <a:r>
              <a:rPr lang="en-US" dirty="0"/>
              <a:t>-e-</a:t>
            </a:r>
            <a:r>
              <a:rPr lang="en-US" dirty="0" err="1"/>
              <a:t>Haryaval</a:t>
            </a:r>
            <a:r>
              <a:rPr lang="en-US" dirty="0"/>
              <a:t> is an initiative of Chandigarh University to heal the planet, where every student contributes something that aggregates into a colossal protection for life on the planet. It aims to increase the green cover of the State of Punjab. The project is bringing respite to the ecology without imposing any financial burden on the state.</a:t>
            </a:r>
            <a:endParaRPr lang="en-IN" dirty="0"/>
          </a:p>
        </p:txBody>
      </p:sp>
      <p:pic>
        <p:nvPicPr>
          <p:cNvPr id="11" name="Picture 3" descr="C:\Users\cu\Desktop\1474482_448962591877132_582577809_n.jpg"/>
          <p:cNvPicPr>
            <a:picLocks noChangeAspect="1" noChangeArrowheads="1"/>
          </p:cNvPicPr>
          <p:nvPr/>
        </p:nvPicPr>
        <p:blipFill>
          <a:blip r:embed="rId3" cstate="print"/>
          <a:srcRect/>
          <a:stretch>
            <a:fillRect/>
          </a:stretch>
        </p:blipFill>
        <p:spPr bwMode="auto">
          <a:xfrm>
            <a:off x="1887785" y="4243840"/>
            <a:ext cx="3200400" cy="2070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itle 1"/>
          <p:cNvSpPr txBox="1">
            <a:spLocks/>
          </p:cNvSpPr>
          <p:nvPr/>
        </p:nvSpPr>
        <p:spPr>
          <a:xfrm>
            <a:off x="4263004" y="1264943"/>
            <a:ext cx="4381500" cy="304800"/>
          </a:xfrm>
          <a:prstGeom prst="rect">
            <a:avLst/>
          </a:prstGeom>
          <a:noFill/>
        </p:spPr>
        <p:txBody>
          <a:bodyPr/>
          <a:lstStyle/>
          <a:p>
            <a:pPr algn="ctr" eaLnBrk="1" fontAlgn="auto" hangingPunct="1">
              <a:spcAft>
                <a:spcPts val="0"/>
              </a:spcAft>
              <a:defRPr/>
            </a:pPr>
            <a:r>
              <a:rPr lang="en-US" sz="2000" b="1" dirty="0">
                <a:solidFill>
                  <a:srgbClr val="C00000"/>
                </a:solidFill>
                <a:ea typeface="+mj-ea"/>
                <a:cs typeface="+mj-cs"/>
              </a:rPr>
              <a:t>PROTECTION OF ENVIRONMENT</a:t>
            </a:r>
          </a:p>
        </p:txBody>
      </p:sp>
      <p:sp>
        <p:nvSpPr>
          <p:cNvPr id="2" name="Slide Number Placeholder 1"/>
          <p:cNvSpPr>
            <a:spLocks noGrp="1"/>
          </p:cNvSpPr>
          <p:nvPr>
            <p:ph type="sldNum" sz="quarter" idx="12"/>
          </p:nvPr>
        </p:nvSpPr>
        <p:spPr/>
        <p:txBody>
          <a:bodyPr/>
          <a:lstStyle/>
          <a:p>
            <a:fld id="{B2E13C7F-3489-41A5-AE0C-1AF2F2F5F84F}" type="slidenum">
              <a:rPr lang="en-IN" smtClean="0"/>
              <a:pPr/>
              <a:t>95</a:t>
            </a:fld>
            <a:endParaRPr lang="en-IN"/>
          </a:p>
        </p:txBody>
      </p:sp>
      <p:pic>
        <p:nvPicPr>
          <p:cNvPr id="13" name="Picture 2" descr="C:\Users\CU\Downloads\Logo (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20000"/>
              </a:spcBef>
              <a:defRPr/>
            </a:pPr>
            <a:r>
              <a:rPr lang="en-US" sz="3200" b="1" dirty="0">
                <a:solidFill>
                  <a:schemeClr val="bg1"/>
                </a:solidFill>
              </a:rPr>
              <a:t>INSTITUTIONAL SOCIAL RESPONSIBILITY</a:t>
            </a:r>
            <a:endParaRPr lang="en-US" sz="3200" b="1" dirty="0">
              <a:solidFill>
                <a:schemeClr val="bg1"/>
              </a:solidFill>
              <a:effectLst>
                <a:outerShdw blurRad="38100" dist="38100" dir="2700000" algn="tl">
                  <a:srgbClr val="000000">
                    <a:alpha val="43137"/>
                  </a:srgbClr>
                </a:outerShdw>
              </a:effectLst>
            </a:endParaRPr>
          </a:p>
        </p:txBody>
      </p:sp>
      <p:sp>
        <p:nvSpPr>
          <p:cNvPr id="15" name="Rectangle 14"/>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TextBox 15"/>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7" name="TextBox 16"/>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34010053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bwMode="auto">
          <a:xfrm>
            <a:off x="6349189" y="2216301"/>
            <a:ext cx="3165475" cy="3086100"/>
          </a:xfrm>
          <a:prstGeom prst="rect">
            <a:avLst/>
          </a:prstGeom>
          <a:noFill/>
          <a:ln w="9525">
            <a:noFill/>
            <a:miter lim="800000"/>
            <a:headEnd/>
            <a:tailEnd/>
          </a:ln>
        </p:spPr>
        <p:txBody>
          <a:bodyPr/>
          <a:lstStyle/>
          <a:p>
            <a:pPr marL="342900" indent="-342900" algn="just" eaLnBrk="1" hangingPunct="1">
              <a:spcBef>
                <a:spcPts val="600"/>
              </a:spcBef>
              <a:spcAft>
                <a:spcPts val="600"/>
              </a:spcAft>
              <a:buFont typeface="Arial" pitchFamily="34" charset="0"/>
              <a:buChar char="•"/>
            </a:pPr>
            <a:r>
              <a:rPr lang="en-US" sz="2000" dirty="0"/>
              <a:t>Camps organized in collaboration with PGI.</a:t>
            </a:r>
          </a:p>
          <a:p>
            <a:pPr marL="342900" indent="-342900" algn="just" eaLnBrk="1" hangingPunct="1">
              <a:spcBef>
                <a:spcPts val="600"/>
              </a:spcBef>
              <a:spcAft>
                <a:spcPts val="600"/>
              </a:spcAft>
              <a:buFont typeface="Arial" pitchFamily="34" charset="0"/>
              <a:buChar char="•"/>
            </a:pPr>
            <a:r>
              <a:rPr lang="en-US" sz="2000" dirty="0"/>
              <a:t>4 camps organized in last one and half year</a:t>
            </a:r>
          </a:p>
          <a:p>
            <a:pPr marL="342900" indent="-342900" algn="just" eaLnBrk="1" hangingPunct="1">
              <a:spcBef>
                <a:spcPts val="600"/>
              </a:spcBef>
              <a:spcAft>
                <a:spcPts val="600"/>
              </a:spcAft>
              <a:buFont typeface="Arial" pitchFamily="34" charset="0"/>
              <a:buChar char="•"/>
            </a:pPr>
            <a:r>
              <a:rPr lang="en-US" sz="2000" dirty="0"/>
              <a:t>1400 units donated by students</a:t>
            </a:r>
          </a:p>
          <a:p>
            <a:pPr marL="342900" indent="-342900" algn="just" eaLnBrk="1" hangingPunct="1">
              <a:spcBef>
                <a:spcPts val="600"/>
              </a:spcBef>
              <a:spcAft>
                <a:spcPts val="600"/>
              </a:spcAft>
              <a:buFont typeface="Arial" pitchFamily="34" charset="0"/>
              <a:buChar char="•"/>
            </a:pPr>
            <a:r>
              <a:rPr lang="en-US" sz="2000" dirty="0"/>
              <a:t>More camps planned in coming semesters</a:t>
            </a:r>
          </a:p>
        </p:txBody>
      </p:sp>
      <p:pic>
        <p:nvPicPr>
          <p:cNvPr id="8" name="Picture 2" descr="C:\Users\cu\Desktop\pic_home.jpg"/>
          <p:cNvPicPr>
            <a:picLocks noChangeAspect="1" noChangeArrowheads="1"/>
          </p:cNvPicPr>
          <p:nvPr/>
        </p:nvPicPr>
        <p:blipFill>
          <a:blip r:embed="rId2" cstate="print"/>
          <a:srcRect/>
          <a:stretch>
            <a:fillRect/>
          </a:stretch>
        </p:blipFill>
        <p:spPr bwMode="auto">
          <a:xfrm>
            <a:off x="2223991" y="1878088"/>
            <a:ext cx="3197225" cy="198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3" descr="C:\Users\cu\Desktop\blood camp 2.jpg"/>
          <p:cNvPicPr>
            <a:picLocks noChangeAspect="1" noChangeArrowheads="1"/>
          </p:cNvPicPr>
          <p:nvPr/>
        </p:nvPicPr>
        <p:blipFill>
          <a:blip r:embed="rId3" cstate="print"/>
          <a:srcRect/>
          <a:stretch>
            <a:fillRect/>
          </a:stretch>
        </p:blipFill>
        <p:spPr bwMode="auto">
          <a:xfrm>
            <a:off x="2211291" y="4011688"/>
            <a:ext cx="3200400" cy="193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itle 1"/>
          <p:cNvSpPr txBox="1">
            <a:spLocks/>
          </p:cNvSpPr>
          <p:nvPr/>
        </p:nvSpPr>
        <p:spPr>
          <a:xfrm>
            <a:off x="3822604" y="1268922"/>
            <a:ext cx="5181600" cy="394952"/>
          </a:xfrm>
          <a:prstGeom prst="rect">
            <a:avLst/>
          </a:prstGeom>
          <a:noFill/>
        </p:spPr>
        <p:txBody>
          <a:bodyPr/>
          <a:lstStyle/>
          <a:p>
            <a:pPr algn="ctr" eaLnBrk="1" fontAlgn="auto" hangingPunct="1">
              <a:spcAft>
                <a:spcPts val="0"/>
              </a:spcAft>
              <a:defRPr/>
            </a:pPr>
            <a:r>
              <a:rPr lang="en-US" sz="2000" b="1" dirty="0">
                <a:solidFill>
                  <a:srgbClr val="C00000"/>
                </a:solidFill>
                <a:ea typeface="+mj-ea"/>
                <a:cs typeface="+mj-cs"/>
              </a:rPr>
              <a:t>Medical Checkup &amp; Blood Donation Camp</a:t>
            </a:r>
          </a:p>
        </p:txBody>
      </p:sp>
      <p:sp>
        <p:nvSpPr>
          <p:cNvPr id="2" name="Slide Number Placeholder 1"/>
          <p:cNvSpPr>
            <a:spLocks noGrp="1"/>
          </p:cNvSpPr>
          <p:nvPr>
            <p:ph type="sldNum" sz="quarter" idx="12"/>
          </p:nvPr>
        </p:nvSpPr>
        <p:spPr/>
        <p:txBody>
          <a:bodyPr/>
          <a:lstStyle/>
          <a:p>
            <a:fld id="{B2E13C7F-3489-41A5-AE0C-1AF2F2F5F84F}" type="slidenum">
              <a:rPr lang="en-IN" smtClean="0"/>
              <a:pPr/>
              <a:t>96</a:t>
            </a:fld>
            <a:endParaRPr lang="en-IN"/>
          </a:p>
        </p:txBody>
      </p:sp>
      <p:pic>
        <p:nvPicPr>
          <p:cNvPr id="11" name="Picture 2" descr="C:\Users\CU\Downloads\Logo (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20000"/>
              </a:spcBef>
              <a:defRPr/>
            </a:pPr>
            <a:r>
              <a:rPr lang="en-US" sz="3200" b="1" dirty="0">
                <a:solidFill>
                  <a:schemeClr val="bg1"/>
                </a:solidFill>
              </a:rPr>
              <a:t>INSTITUTIONAL SOCIAL RESPONSIBILITY</a:t>
            </a:r>
            <a:endParaRPr lang="en-US" sz="3200" b="1" dirty="0">
              <a:solidFill>
                <a:schemeClr val="bg1"/>
              </a:solidFill>
              <a:effectLst>
                <a:outerShdw blurRad="38100" dist="38100" dir="2700000" algn="tl">
                  <a:srgbClr val="000000">
                    <a:alpha val="43137"/>
                  </a:srgbClr>
                </a:outerShdw>
              </a:effectLst>
            </a:endParaRPr>
          </a:p>
        </p:txBody>
      </p:sp>
      <p:sp>
        <p:nvSpPr>
          <p:cNvPr id="13" name="Rectangle 12"/>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TextBox 13"/>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5" name="TextBox 14"/>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31577787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a:spLocks noChangeArrowheads="1"/>
          </p:cNvSpPr>
          <p:nvPr/>
        </p:nvSpPr>
        <p:spPr bwMode="auto">
          <a:xfrm>
            <a:off x="5231972" y="1665933"/>
            <a:ext cx="5410200" cy="2308324"/>
          </a:xfrm>
          <a:prstGeom prst="rect">
            <a:avLst/>
          </a:prstGeom>
          <a:noFill/>
          <a:ln w="9525">
            <a:noFill/>
            <a:miter lim="800000"/>
            <a:headEnd/>
            <a:tailEnd/>
          </a:ln>
        </p:spPr>
        <p:txBody>
          <a:bodyPr>
            <a:spAutoFit/>
          </a:bodyPr>
          <a:lstStyle/>
          <a:p>
            <a:pPr marL="287338" indent="-287338" algn="just" eaLnBrk="1" hangingPunct="1">
              <a:buFont typeface="Wingdings" pitchFamily="2" charset="2"/>
              <a:buChar char="v"/>
            </a:pPr>
            <a:r>
              <a:rPr lang="en-US" dirty="0"/>
              <a:t>Chandigarh University has organized the first DST sponsored INSPIRE camp </a:t>
            </a:r>
            <a:r>
              <a:rPr lang="en-US" dirty="0" smtClean="0"/>
              <a:t>to </a:t>
            </a:r>
            <a:r>
              <a:rPr lang="en-US" dirty="0"/>
              <a:t>motivate the students of class XI and XII to chose the basic sciences as an career option.</a:t>
            </a:r>
          </a:p>
          <a:p>
            <a:pPr marL="287338" indent="-287338" algn="just" eaLnBrk="1" hangingPunct="1"/>
            <a:r>
              <a:rPr lang="en-US" dirty="0"/>
              <a:t> </a:t>
            </a:r>
          </a:p>
          <a:p>
            <a:pPr marL="287338" indent="-287338" algn="just" eaLnBrk="1" hangingPunct="1">
              <a:buFont typeface="Wingdings" pitchFamily="2" charset="2"/>
              <a:buChar char="v"/>
            </a:pPr>
            <a:r>
              <a:rPr lang="en-US" dirty="0"/>
              <a:t>Eminent scientists have visited the camp and motivated the students to join the field of science and innovation.</a:t>
            </a:r>
          </a:p>
        </p:txBody>
      </p:sp>
      <p:sp>
        <p:nvSpPr>
          <p:cNvPr id="8" name="TextBox 7"/>
          <p:cNvSpPr txBox="1"/>
          <p:nvPr/>
        </p:nvSpPr>
        <p:spPr>
          <a:xfrm>
            <a:off x="1986129" y="4065002"/>
            <a:ext cx="9367671" cy="2200602"/>
          </a:xfrm>
          <a:prstGeom prst="rect">
            <a:avLst/>
          </a:prstGeom>
          <a:noFill/>
        </p:spPr>
        <p:txBody>
          <a:bodyPr wrap="square">
            <a:spAutoFit/>
          </a:bodyPr>
          <a:lstStyle/>
          <a:p>
            <a:pPr marL="3479800" lvl="7" indent="-273050" fontAlgn="b">
              <a:spcBef>
                <a:spcPts val="300"/>
              </a:spcBef>
              <a:spcAft>
                <a:spcPts val="300"/>
              </a:spcAft>
              <a:buFont typeface="Arial" pitchFamily="34" charset="0"/>
              <a:buChar char="•"/>
              <a:defRPr/>
            </a:pPr>
            <a:r>
              <a:rPr lang="en-US" sz="1600" b="1" dirty="0"/>
              <a:t>Dr </a:t>
            </a:r>
            <a:r>
              <a:rPr lang="en-US" sz="1600" b="1" dirty="0" err="1"/>
              <a:t>Arvinder</a:t>
            </a:r>
            <a:r>
              <a:rPr lang="en-US" sz="1600" b="1" dirty="0"/>
              <a:t>, Scientist, Quantum Physics, IISER, </a:t>
            </a:r>
            <a:r>
              <a:rPr lang="en-US" sz="1600" b="1" dirty="0" err="1"/>
              <a:t>Mohali</a:t>
            </a:r>
            <a:endParaRPr lang="en-IN" sz="1600" b="1" dirty="0"/>
          </a:p>
          <a:p>
            <a:pPr marL="3479800" lvl="7" indent="-273050" fontAlgn="b">
              <a:spcBef>
                <a:spcPts val="300"/>
              </a:spcBef>
              <a:spcAft>
                <a:spcPts val="300"/>
              </a:spcAft>
              <a:buFont typeface="Arial" pitchFamily="34" charset="0"/>
              <a:buChar char="•"/>
              <a:defRPr/>
            </a:pPr>
            <a:r>
              <a:rPr lang="en-US" sz="1600" b="1" dirty="0"/>
              <a:t>Dr G S </a:t>
            </a:r>
            <a:r>
              <a:rPr lang="en-US" sz="1600" b="1" dirty="0" err="1"/>
              <a:t>Sodhi</a:t>
            </a:r>
            <a:r>
              <a:rPr lang="en-US" sz="1600" b="1" dirty="0"/>
              <a:t>, Scientist, Forensic Sciences, Delhi</a:t>
            </a:r>
            <a:endParaRPr lang="en-IN" sz="1600" b="1" dirty="0"/>
          </a:p>
          <a:p>
            <a:pPr marL="3479800" lvl="7" indent="-273050" fontAlgn="b">
              <a:spcBef>
                <a:spcPts val="300"/>
              </a:spcBef>
              <a:spcAft>
                <a:spcPts val="300"/>
              </a:spcAft>
              <a:buFont typeface="Arial" pitchFamily="34" charset="0"/>
              <a:buChar char="•"/>
              <a:defRPr/>
            </a:pPr>
            <a:r>
              <a:rPr lang="en-US" sz="1600" b="1" dirty="0"/>
              <a:t>Dr </a:t>
            </a:r>
            <a:r>
              <a:rPr lang="en-US" sz="1600" b="1" dirty="0" err="1"/>
              <a:t>Neeraj</a:t>
            </a:r>
            <a:r>
              <a:rPr lang="en-US" sz="1600" b="1" dirty="0"/>
              <a:t> </a:t>
            </a:r>
            <a:r>
              <a:rPr lang="en-US" sz="1600" b="1" dirty="0" err="1"/>
              <a:t>Khare</a:t>
            </a:r>
            <a:r>
              <a:rPr lang="en-US" sz="1600" b="1" dirty="0"/>
              <a:t>, Dept. of Physics IIT, Delhi</a:t>
            </a:r>
            <a:endParaRPr lang="en-IN" sz="1600" b="1" dirty="0"/>
          </a:p>
          <a:p>
            <a:pPr marL="3479800" lvl="7" indent="-273050" fontAlgn="b">
              <a:spcBef>
                <a:spcPts val="300"/>
              </a:spcBef>
              <a:spcAft>
                <a:spcPts val="300"/>
              </a:spcAft>
              <a:buFont typeface="Arial" pitchFamily="34" charset="0"/>
              <a:buChar char="•"/>
              <a:defRPr/>
            </a:pPr>
            <a:r>
              <a:rPr lang="en-US" sz="1600" b="1" dirty="0"/>
              <a:t>Dr </a:t>
            </a:r>
            <a:r>
              <a:rPr lang="en-US" sz="1600" b="1" dirty="0" err="1"/>
              <a:t>Pardeep</a:t>
            </a:r>
            <a:r>
              <a:rPr lang="en-US" sz="1600" b="1" dirty="0"/>
              <a:t> </a:t>
            </a:r>
            <a:r>
              <a:rPr lang="en-US" sz="1600" b="1" dirty="0" err="1"/>
              <a:t>Ramcharla</a:t>
            </a:r>
            <a:r>
              <a:rPr lang="en-US" sz="1600" b="1" dirty="0"/>
              <a:t>, Scientist, Earth Sciences, IIIT, </a:t>
            </a:r>
            <a:r>
              <a:rPr lang="en-US" sz="1600" b="1" dirty="0" err="1"/>
              <a:t>Hydrabaad</a:t>
            </a:r>
            <a:endParaRPr lang="en-IN" sz="1600" b="1" dirty="0"/>
          </a:p>
          <a:p>
            <a:pPr marL="3479800" lvl="7" indent="-273050" fontAlgn="b">
              <a:spcBef>
                <a:spcPts val="300"/>
              </a:spcBef>
              <a:spcAft>
                <a:spcPts val="300"/>
              </a:spcAft>
              <a:buFont typeface="Arial" pitchFamily="34" charset="0"/>
              <a:buChar char="•"/>
              <a:defRPr/>
            </a:pPr>
            <a:r>
              <a:rPr lang="en-US" sz="1600" b="1" dirty="0"/>
              <a:t>Dr M S </a:t>
            </a:r>
            <a:r>
              <a:rPr lang="en-US" sz="1600" b="1" dirty="0" err="1"/>
              <a:t>Chauhan</a:t>
            </a:r>
            <a:r>
              <a:rPr lang="en-US" sz="1600" b="1" dirty="0"/>
              <a:t>, NDRI, </a:t>
            </a:r>
            <a:r>
              <a:rPr lang="en-US" sz="1600" b="1" dirty="0" err="1"/>
              <a:t>Karnal</a:t>
            </a:r>
            <a:endParaRPr lang="en-IN" sz="1600" b="1" dirty="0"/>
          </a:p>
          <a:p>
            <a:pPr marL="3479800" lvl="7" indent="-273050" fontAlgn="b">
              <a:spcBef>
                <a:spcPts val="300"/>
              </a:spcBef>
              <a:spcAft>
                <a:spcPts val="300"/>
              </a:spcAft>
              <a:buFont typeface="Arial" pitchFamily="34" charset="0"/>
              <a:buChar char="•"/>
              <a:defRPr/>
            </a:pPr>
            <a:r>
              <a:rPr lang="en-US" sz="1600" b="1" dirty="0"/>
              <a:t>Dr U K Sharma, Scientist, D, Dept. of Science and Technology, New Delhi</a:t>
            </a:r>
            <a:endParaRPr lang="en-IN" sz="1600" b="1" dirty="0"/>
          </a:p>
        </p:txBody>
      </p:sp>
      <p:sp>
        <p:nvSpPr>
          <p:cNvPr id="10" name="Title 1"/>
          <p:cNvSpPr txBox="1">
            <a:spLocks/>
          </p:cNvSpPr>
          <p:nvPr/>
        </p:nvSpPr>
        <p:spPr>
          <a:xfrm>
            <a:off x="4188442" y="1168772"/>
            <a:ext cx="4381500" cy="304800"/>
          </a:xfrm>
          <a:prstGeom prst="rect">
            <a:avLst/>
          </a:prstGeom>
          <a:noFill/>
        </p:spPr>
        <p:txBody>
          <a:bodyPr/>
          <a:lstStyle/>
          <a:p>
            <a:pPr algn="ctr" eaLnBrk="1" fontAlgn="auto" hangingPunct="1">
              <a:spcAft>
                <a:spcPts val="0"/>
              </a:spcAft>
              <a:defRPr/>
            </a:pPr>
            <a:r>
              <a:rPr lang="en-US" sz="2000" b="1" dirty="0">
                <a:solidFill>
                  <a:srgbClr val="C00000"/>
                </a:solidFill>
                <a:ea typeface="+mj-ea"/>
                <a:cs typeface="+mj-cs"/>
              </a:rPr>
              <a:t>INSPIRE </a:t>
            </a:r>
            <a:r>
              <a:rPr lang="en-US" sz="2000" b="1" dirty="0" smtClean="0">
                <a:solidFill>
                  <a:srgbClr val="C00000"/>
                </a:solidFill>
                <a:ea typeface="+mj-ea"/>
                <a:cs typeface="+mj-cs"/>
              </a:rPr>
              <a:t>2014</a:t>
            </a:r>
            <a:endParaRPr lang="en-US" sz="2000" b="1" dirty="0">
              <a:solidFill>
                <a:srgbClr val="C00000"/>
              </a:solidFill>
              <a:ea typeface="+mj-ea"/>
              <a:cs typeface="+mj-cs"/>
            </a:endParaRPr>
          </a:p>
        </p:txBody>
      </p:sp>
      <p:pic>
        <p:nvPicPr>
          <p:cNvPr id="11" name="Picture 8" descr="I:\01-10-13 (Inspire)\IMG_2765.JPG"/>
          <p:cNvPicPr>
            <a:picLocks noChangeAspect="1" noChangeArrowheads="1"/>
          </p:cNvPicPr>
          <p:nvPr/>
        </p:nvPicPr>
        <p:blipFill>
          <a:blip r:embed="rId2" cstate="print"/>
          <a:srcRect/>
          <a:stretch>
            <a:fillRect/>
          </a:stretch>
        </p:blipFill>
        <p:spPr bwMode="auto">
          <a:xfrm>
            <a:off x="158509" y="1936124"/>
            <a:ext cx="4857136" cy="3962400"/>
          </a:xfrm>
          <a:prstGeom prst="rect">
            <a:avLst/>
          </a:prstGeom>
          <a:noFill/>
          <a:ln w="9525">
            <a:solidFill>
              <a:srgbClr val="C00000"/>
            </a:solidFill>
            <a:miter lim="800000"/>
            <a:headEnd/>
            <a:tailEnd/>
          </a:ln>
        </p:spPr>
      </p:pic>
      <p:sp>
        <p:nvSpPr>
          <p:cNvPr id="2" name="Slide Number Placeholder 1"/>
          <p:cNvSpPr>
            <a:spLocks noGrp="1"/>
          </p:cNvSpPr>
          <p:nvPr>
            <p:ph type="sldNum" sz="quarter" idx="12"/>
          </p:nvPr>
        </p:nvSpPr>
        <p:spPr/>
        <p:txBody>
          <a:bodyPr/>
          <a:lstStyle/>
          <a:p>
            <a:fld id="{B2E13C7F-3489-41A5-AE0C-1AF2F2F5F84F}" type="slidenum">
              <a:rPr lang="en-IN" smtClean="0"/>
              <a:pPr/>
              <a:t>97</a:t>
            </a:fld>
            <a:endParaRPr lang="en-IN"/>
          </a:p>
        </p:txBody>
      </p:sp>
      <p:pic>
        <p:nvPicPr>
          <p:cNvPr id="9" name="Picture 2" descr="C:\Users\CU\Downloads\Logo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20000"/>
              </a:spcBef>
              <a:defRPr/>
            </a:pPr>
            <a:r>
              <a:rPr lang="en-US" sz="3200" b="1" dirty="0">
                <a:solidFill>
                  <a:schemeClr val="bg1"/>
                </a:solidFill>
              </a:rPr>
              <a:t>INSTITUTIONAL SOCIAL RESPONSIBILITY</a:t>
            </a:r>
            <a:endParaRPr lang="en-US" sz="3200" b="1" dirty="0">
              <a:solidFill>
                <a:schemeClr val="bg1"/>
              </a:solidFill>
              <a:effectLst>
                <a:outerShdw blurRad="38100" dist="38100" dir="2700000" algn="tl">
                  <a:srgbClr val="000000">
                    <a:alpha val="43137"/>
                  </a:srgbClr>
                </a:outerShdw>
              </a:effectLst>
            </a:endParaRPr>
          </a:p>
        </p:txBody>
      </p:sp>
      <p:sp>
        <p:nvSpPr>
          <p:cNvPr id="13" name="Rectangle 12"/>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TextBox 13"/>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5" name="TextBox 14"/>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29629342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540529" y="1944930"/>
            <a:ext cx="5029200" cy="4191000"/>
          </a:xfrm>
          <a:prstGeom prst="rect">
            <a:avLst/>
          </a:prstGeom>
        </p:spPr>
        <p:txBody>
          <a:bodyPr/>
          <a:lstStyle/>
          <a:p>
            <a:pPr marL="463550" indent="-463550" algn="just" eaLnBrk="1" fontAlgn="auto" hangingPunct="1">
              <a:spcBef>
                <a:spcPts val="0"/>
              </a:spcBef>
              <a:spcAft>
                <a:spcPts val="0"/>
              </a:spcAft>
              <a:buFont typeface="Wingdings" pitchFamily="2" charset="2"/>
              <a:buChar char="v"/>
              <a:defRPr/>
            </a:pPr>
            <a:r>
              <a:rPr lang="en-US" dirty="0"/>
              <a:t>Free 90 days training for technical &amp; Soft Skills Development.</a:t>
            </a:r>
          </a:p>
          <a:p>
            <a:pPr marL="463550" indent="-463550" algn="just" eaLnBrk="1" fontAlgn="auto" hangingPunct="1">
              <a:spcBef>
                <a:spcPts val="0"/>
              </a:spcBef>
              <a:spcAft>
                <a:spcPts val="0"/>
              </a:spcAft>
              <a:buFont typeface="Wingdings" pitchFamily="2" charset="2"/>
              <a:buChar char="v"/>
              <a:defRPr/>
            </a:pPr>
            <a:r>
              <a:rPr lang="en-US" dirty="0"/>
              <a:t>Transport expense from J &amp; K to CU, SAS Nagar.</a:t>
            </a:r>
          </a:p>
          <a:p>
            <a:pPr marL="463550" indent="-463550" algn="just" eaLnBrk="1" fontAlgn="auto" hangingPunct="1">
              <a:spcBef>
                <a:spcPts val="0"/>
              </a:spcBef>
              <a:spcAft>
                <a:spcPts val="0"/>
              </a:spcAft>
              <a:buFont typeface="Wingdings" pitchFamily="2" charset="2"/>
              <a:buChar char="v"/>
              <a:defRPr/>
            </a:pPr>
            <a:r>
              <a:rPr lang="en-US" dirty="0"/>
              <a:t> Free Boarding and Lodging.</a:t>
            </a:r>
          </a:p>
          <a:p>
            <a:pPr marL="463550" indent="-463550" algn="just" eaLnBrk="1" fontAlgn="auto" hangingPunct="1">
              <a:spcBef>
                <a:spcPts val="0"/>
              </a:spcBef>
              <a:spcAft>
                <a:spcPts val="0"/>
              </a:spcAft>
              <a:buFont typeface="Wingdings" pitchFamily="2" charset="2"/>
              <a:buChar char="v"/>
              <a:defRPr/>
            </a:pPr>
            <a:r>
              <a:rPr lang="en-US" dirty="0"/>
              <a:t> Stipend Rs.2500 per month per trainee.</a:t>
            </a:r>
          </a:p>
          <a:p>
            <a:pPr marL="463550" indent="-463550" algn="just" eaLnBrk="1" fontAlgn="auto" hangingPunct="1">
              <a:spcBef>
                <a:spcPts val="0"/>
              </a:spcBef>
              <a:spcAft>
                <a:spcPts val="0"/>
              </a:spcAft>
              <a:buFont typeface="Wingdings" pitchFamily="2" charset="2"/>
              <a:buChar char="v"/>
              <a:defRPr/>
            </a:pPr>
            <a:r>
              <a:rPr lang="en-US" dirty="0"/>
              <a:t> Free Medical facilities for minor ailments.</a:t>
            </a:r>
          </a:p>
          <a:p>
            <a:pPr marL="463550" indent="-463550" algn="just" eaLnBrk="1" fontAlgn="auto" hangingPunct="1">
              <a:spcBef>
                <a:spcPts val="0"/>
              </a:spcBef>
              <a:spcAft>
                <a:spcPts val="0"/>
              </a:spcAft>
              <a:buFont typeface="Wingdings" pitchFamily="2" charset="2"/>
              <a:buChar char="v"/>
              <a:defRPr/>
            </a:pPr>
            <a:r>
              <a:rPr lang="en-US" dirty="0"/>
              <a:t> Free Study material.</a:t>
            </a:r>
          </a:p>
          <a:p>
            <a:pPr marL="463550" lvl="1" indent="-463550" algn="just" eaLnBrk="1" fontAlgn="auto" hangingPunct="1">
              <a:spcBef>
                <a:spcPts val="0"/>
              </a:spcBef>
              <a:spcAft>
                <a:spcPts val="0"/>
              </a:spcAft>
              <a:buFont typeface="Wingdings" pitchFamily="2" charset="2"/>
              <a:buChar char="v"/>
              <a:defRPr/>
            </a:pPr>
            <a:r>
              <a:rPr lang="en-US" dirty="0"/>
              <a:t>Initiative of National Skills Development Corporation (NSDC) </a:t>
            </a:r>
          </a:p>
          <a:p>
            <a:pPr marL="463550" indent="-463550" algn="just" eaLnBrk="1" fontAlgn="auto" hangingPunct="1">
              <a:spcBef>
                <a:spcPts val="0"/>
              </a:spcBef>
              <a:spcAft>
                <a:spcPts val="0"/>
              </a:spcAft>
              <a:buFont typeface="Wingdings" pitchFamily="2" charset="2"/>
              <a:buChar char="v"/>
              <a:defRPr/>
            </a:pPr>
            <a:r>
              <a:rPr lang="en-US" dirty="0"/>
              <a:t>Aims at bringing change in youth of J&amp;K.</a:t>
            </a:r>
          </a:p>
          <a:p>
            <a:pPr marL="463550" indent="-463550" algn="just" eaLnBrk="1" fontAlgn="auto" hangingPunct="1">
              <a:spcBef>
                <a:spcPts val="0"/>
              </a:spcBef>
              <a:spcAft>
                <a:spcPts val="0"/>
              </a:spcAft>
              <a:buFont typeface="Wingdings" pitchFamily="2" charset="2"/>
              <a:buChar char="v"/>
              <a:defRPr/>
            </a:pPr>
            <a:r>
              <a:rPr lang="en-US" dirty="0"/>
              <a:t>Target 40,000 youths in 5 years.</a:t>
            </a:r>
          </a:p>
          <a:p>
            <a:pPr marL="463550" indent="-463550" algn="just" eaLnBrk="1" fontAlgn="auto" hangingPunct="1">
              <a:spcBef>
                <a:spcPts val="0"/>
              </a:spcBef>
              <a:spcAft>
                <a:spcPts val="0"/>
              </a:spcAft>
              <a:buFont typeface="Wingdings" pitchFamily="2" charset="2"/>
              <a:buChar char="v"/>
              <a:defRPr/>
            </a:pPr>
            <a:r>
              <a:rPr lang="en-US" dirty="0"/>
              <a:t>Program at Chandigarh University being financed by ONGC</a:t>
            </a:r>
          </a:p>
          <a:p>
            <a:pPr marL="463550" indent="-463550" algn="just" eaLnBrk="1" fontAlgn="auto" hangingPunct="1">
              <a:spcBef>
                <a:spcPts val="0"/>
              </a:spcBef>
              <a:spcAft>
                <a:spcPts val="0"/>
              </a:spcAft>
              <a:buFont typeface="Wingdings" pitchFamily="2" charset="2"/>
              <a:buChar char="v"/>
              <a:defRPr/>
            </a:pPr>
            <a:r>
              <a:rPr lang="en-US" dirty="0"/>
              <a:t>Training  of three batches conducted till date (Total 87 students)</a:t>
            </a:r>
          </a:p>
        </p:txBody>
      </p:sp>
      <p:pic>
        <p:nvPicPr>
          <p:cNvPr id="8" name="Picture 2" descr="C:\Users\Parwinder\Desktop\parteners\flying-eagle-wallpaper.jpg"/>
          <p:cNvPicPr>
            <a:picLocks noChangeAspect="1" noChangeArrowheads="1"/>
          </p:cNvPicPr>
          <p:nvPr/>
        </p:nvPicPr>
        <p:blipFill>
          <a:blip r:embed="rId2" cstate="print">
            <a:lum bright="40000" contrast="8000"/>
          </a:blip>
          <a:srcRect l="5833" t="4918" b="16393"/>
          <a:stretch>
            <a:fillRect/>
          </a:stretch>
        </p:blipFill>
        <p:spPr bwMode="auto">
          <a:xfrm>
            <a:off x="1254402" y="2427791"/>
            <a:ext cx="3647381" cy="2286000"/>
          </a:xfrm>
          <a:prstGeom prst="rect">
            <a:avLst/>
          </a:prstGeom>
          <a:noFill/>
          <a:ln w="9525">
            <a:noFill/>
            <a:miter lim="800000"/>
            <a:headEnd/>
            <a:tailEnd/>
          </a:ln>
        </p:spPr>
      </p:pic>
      <p:sp>
        <p:nvSpPr>
          <p:cNvPr id="9" name="Title 1"/>
          <p:cNvSpPr txBox="1">
            <a:spLocks/>
          </p:cNvSpPr>
          <p:nvPr/>
        </p:nvSpPr>
        <p:spPr>
          <a:xfrm>
            <a:off x="3746404" y="1302192"/>
            <a:ext cx="5334000" cy="457200"/>
          </a:xfrm>
          <a:prstGeom prst="rect">
            <a:avLst/>
          </a:prstGeom>
          <a:noFill/>
        </p:spPr>
        <p:txBody>
          <a:bodyPr/>
          <a:lstStyle/>
          <a:p>
            <a:pPr algn="ctr" eaLnBrk="1" fontAlgn="auto" hangingPunct="1">
              <a:spcAft>
                <a:spcPts val="0"/>
              </a:spcAft>
              <a:defRPr/>
            </a:pPr>
            <a:r>
              <a:rPr lang="en-US" sz="2000" b="1" dirty="0">
                <a:solidFill>
                  <a:srgbClr val="C00000"/>
                </a:solidFill>
                <a:ea typeface="+mj-ea"/>
                <a:cs typeface="+mj-cs"/>
              </a:rPr>
              <a:t>PROJECT UDAAN FOR J&amp;K STUDENTS </a:t>
            </a:r>
          </a:p>
        </p:txBody>
      </p:sp>
      <p:sp>
        <p:nvSpPr>
          <p:cNvPr id="2" name="Slide Number Placeholder 1"/>
          <p:cNvSpPr>
            <a:spLocks noGrp="1"/>
          </p:cNvSpPr>
          <p:nvPr>
            <p:ph type="sldNum" sz="quarter" idx="12"/>
          </p:nvPr>
        </p:nvSpPr>
        <p:spPr/>
        <p:txBody>
          <a:bodyPr/>
          <a:lstStyle/>
          <a:p>
            <a:fld id="{B2E13C7F-3489-41A5-AE0C-1AF2F2F5F84F}" type="slidenum">
              <a:rPr lang="en-IN" smtClean="0"/>
              <a:pPr/>
              <a:t>98</a:t>
            </a:fld>
            <a:endParaRPr lang="en-IN"/>
          </a:p>
        </p:txBody>
      </p:sp>
      <p:pic>
        <p:nvPicPr>
          <p:cNvPr id="10" name="Picture 2" descr="C:\Users\CU\Downloads\Logo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20000"/>
              </a:spcBef>
              <a:defRPr/>
            </a:pPr>
            <a:r>
              <a:rPr lang="en-US" sz="3200" b="1" dirty="0">
                <a:solidFill>
                  <a:schemeClr val="bg1"/>
                </a:solidFill>
              </a:rPr>
              <a:t>INSTITUTIONAL SOCIAL RESPONSIBILITY</a:t>
            </a:r>
            <a:endParaRPr lang="en-US" sz="3200" b="1" dirty="0">
              <a:solidFill>
                <a:schemeClr val="bg1"/>
              </a:solidFill>
              <a:effectLst>
                <a:outerShdw blurRad="38100" dist="38100" dir="2700000" algn="tl">
                  <a:srgbClr val="000000">
                    <a:alpha val="43137"/>
                  </a:srgbClr>
                </a:outerShdw>
              </a:effectLst>
            </a:endParaRPr>
          </a:p>
        </p:txBody>
      </p:sp>
      <p:sp>
        <p:nvSpPr>
          <p:cNvPr id="12" name="Rectangle 11"/>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TextBox 12"/>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4" name="TextBox 13"/>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31386087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222654" y="1216115"/>
            <a:ext cx="4381500" cy="304800"/>
          </a:xfrm>
          <a:prstGeom prst="rect">
            <a:avLst/>
          </a:prstGeom>
          <a:noFill/>
        </p:spPr>
        <p:txBody>
          <a:bodyPr/>
          <a:lstStyle/>
          <a:p>
            <a:pPr algn="ctr" eaLnBrk="1" fontAlgn="auto" hangingPunct="1">
              <a:spcAft>
                <a:spcPts val="0"/>
              </a:spcAft>
              <a:defRPr/>
            </a:pPr>
            <a:r>
              <a:rPr lang="en-US" sz="2000" b="1" dirty="0">
                <a:solidFill>
                  <a:srgbClr val="C00000"/>
                </a:solidFill>
                <a:ea typeface="+mj-ea"/>
                <a:cs typeface="+mj-cs"/>
              </a:rPr>
              <a:t>Promoting Sports in Rural Areas</a:t>
            </a:r>
          </a:p>
        </p:txBody>
      </p:sp>
      <p:pic>
        <p:nvPicPr>
          <p:cNvPr id="8" name="Picture 6" descr="C:\Users\cu\Desktop\chd.ht15.jpg"/>
          <p:cNvPicPr>
            <a:picLocks noChangeAspect="1" noChangeArrowheads="1"/>
          </p:cNvPicPr>
          <p:nvPr/>
        </p:nvPicPr>
        <p:blipFill>
          <a:blip r:embed="rId2" cstate="print"/>
          <a:srcRect/>
          <a:stretch>
            <a:fillRect/>
          </a:stretch>
        </p:blipFill>
        <p:spPr bwMode="auto">
          <a:xfrm>
            <a:off x="1643042" y="4233666"/>
            <a:ext cx="3530600" cy="19256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5" descr="C:\Users\cu\Desktop\1185221_412375175535874_311664403_n.jpg"/>
          <p:cNvPicPr>
            <a:picLocks noChangeAspect="1" noChangeArrowheads="1"/>
          </p:cNvPicPr>
          <p:nvPr/>
        </p:nvPicPr>
        <p:blipFill>
          <a:blip r:embed="rId3" cstate="print"/>
          <a:srcRect/>
          <a:stretch>
            <a:fillRect/>
          </a:stretch>
        </p:blipFill>
        <p:spPr bwMode="auto">
          <a:xfrm>
            <a:off x="1655742" y="1887341"/>
            <a:ext cx="3506788" cy="2117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Content Placeholder 2"/>
          <p:cNvSpPr txBox="1">
            <a:spLocks/>
          </p:cNvSpPr>
          <p:nvPr/>
        </p:nvSpPr>
        <p:spPr bwMode="auto">
          <a:xfrm>
            <a:off x="6019600" y="2203351"/>
            <a:ext cx="4419600" cy="3992563"/>
          </a:xfrm>
          <a:prstGeom prst="rect">
            <a:avLst/>
          </a:prstGeom>
          <a:noFill/>
          <a:ln w="9525">
            <a:noFill/>
            <a:miter lim="800000"/>
            <a:headEnd/>
            <a:tailEnd/>
          </a:ln>
        </p:spPr>
        <p:txBody>
          <a:bodyPr/>
          <a:lstStyle/>
          <a:p>
            <a:pPr marL="342900" indent="-342900" algn="just" eaLnBrk="1" hangingPunct="1">
              <a:spcBef>
                <a:spcPts val="600"/>
              </a:spcBef>
              <a:spcAft>
                <a:spcPts val="600"/>
              </a:spcAft>
              <a:buFont typeface="Wingdings" pitchFamily="2" charset="2"/>
              <a:buChar char="v"/>
            </a:pPr>
            <a:r>
              <a:rPr lang="en-US" sz="2000" dirty="0"/>
              <a:t>Propounds “sound mind in sound body”.</a:t>
            </a:r>
          </a:p>
          <a:p>
            <a:pPr marL="342900" indent="-342900" algn="just" eaLnBrk="1" hangingPunct="1">
              <a:spcBef>
                <a:spcPts val="600"/>
              </a:spcBef>
              <a:spcAft>
                <a:spcPts val="600"/>
              </a:spcAft>
              <a:buFont typeface="Wingdings" pitchFamily="2" charset="2"/>
              <a:buChar char="v"/>
            </a:pPr>
            <a:r>
              <a:rPr lang="en-US" sz="2000" dirty="0"/>
              <a:t>Aims to uplift youth from drug abuse.</a:t>
            </a:r>
          </a:p>
          <a:p>
            <a:pPr marL="342900" indent="-342900" algn="just" eaLnBrk="1" hangingPunct="1">
              <a:spcBef>
                <a:spcPts val="600"/>
              </a:spcBef>
              <a:spcAft>
                <a:spcPts val="600"/>
              </a:spcAft>
              <a:buFont typeface="Wingdings" pitchFamily="2" charset="2"/>
              <a:buChar char="v"/>
            </a:pPr>
            <a:r>
              <a:rPr lang="en-US" sz="2000" dirty="0"/>
              <a:t>Reduce rate of obesity.</a:t>
            </a:r>
          </a:p>
          <a:p>
            <a:pPr marL="342900" indent="-342900" algn="just" eaLnBrk="1" hangingPunct="1">
              <a:spcBef>
                <a:spcPts val="600"/>
              </a:spcBef>
              <a:spcAft>
                <a:spcPts val="600"/>
              </a:spcAft>
              <a:buFont typeface="Wingdings" pitchFamily="2" charset="2"/>
              <a:buChar char="v"/>
            </a:pPr>
            <a:r>
              <a:rPr lang="en-US" sz="2000" dirty="0"/>
              <a:t>Providing sports facilities within the campus.</a:t>
            </a:r>
          </a:p>
          <a:p>
            <a:pPr marL="342900" indent="-342900" algn="just" eaLnBrk="1" hangingPunct="1">
              <a:spcBef>
                <a:spcPts val="600"/>
              </a:spcBef>
              <a:spcAft>
                <a:spcPts val="600"/>
              </a:spcAft>
              <a:buFont typeface="Wingdings" pitchFamily="2" charset="2"/>
              <a:buChar char="v"/>
            </a:pPr>
            <a:r>
              <a:rPr lang="en-US" sz="2000" dirty="0"/>
              <a:t>Participating and financing Rural sports Tournaments in </a:t>
            </a:r>
            <a:r>
              <a:rPr lang="en-US" sz="2000" dirty="0" err="1"/>
              <a:t>Gharuan</a:t>
            </a:r>
            <a:r>
              <a:rPr lang="en-US" sz="2000" dirty="0"/>
              <a:t>.</a:t>
            </a:r>
          </a:p>
        </p:txBody>
      </p:sp>
      <p:sp>
        <p:nvSpPr>
          <p:cNvPr id="2" name="Slide Number Placeholder 1"/>
          <p:cNvSpPr>
            <a:spLocks noGrp="1"/>
          </p:cNvSpPr>
          <p:nvPr>
            <p:ph type="sldNum" sz="quarter" idx="12"/>
          </p:nvPr>
        </p:nvSpPr>
        <p:spPr/>
        <p:txBody>
          <a:bodyPr/>
          <a:lstStyle/>
          <a:p>
            <a:fld id="{B2E13C7F-3489-41A5-AE0C-1AF2F2F5F84F}" type="slidenum">
              <a:rPr lang="en-IN" smtClean="0"/>
              <a:pPr/>
              <a:t>99</a:t>
            </a:fld>
            <a:endParaRPr lang="en-IN"/>
          </a:p>
        </p:txBody>
      </p:sp>
      <p:pic>
        <p:nvPicPr>
          <p:cNvPr id="11" name="Picture 2" descr="C:\Users\CU\Downloads\Logo (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052" y="103638"/>
            <a:ext cx="76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254403" y="164889"/>
            <a:ext cx="10318003" cy="873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20000"/>
              </a:spcBef>
              <a:defRPr/>
            </a:pPr>
            <a:r>
              <a:rPr lang="en-US" sz="3200" b="1" dirty="0">
                <a:solidFill>
                  <a:schemeClr val="bg1"/>
                </a:solidFill>
              </a:rPr>
              <a:t>INSTITUTIONAL SOCIAL RESPONSIBILITY</a:t>
            </a:r>
            <a:endParaRPr lang="en-US" sz="3200" b="1" dirty="0">
              <a:solidFill>
                <a:schemeClr val="bg1"/>
              </a:solidFill>
              <a:effectLst>
                <a:outerShdw blurRad="38100" dist="38100" dir="2700000" algn="tl">
                  <a:srgbClr val="000000">
                    <a:alpha val="43137"/>
                  </a:srgbClr>
                </a:outerShdw>
              </a:effectLst>
            </a:endParaRPr>
          </a:p>
        </p:txBody>
      </p:sp>
      <p:sp>
        <p:nvSpPr>
          <p:cNvPr id="13" name="Rectangle 12"/>
          <p:cNvSpPr/>
          <p:nvPr/>
        </p:nvSpPr>
        <p:spPr>
          <a:xfrm>
            <a:off x="-32" y="6480175"/>
            <a:ext cx="1219203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TextBox 13"/>
          <p:cNvSpPr txBox="1">
            <a:spLocks noChangeArrowheads="1"/>
          </p:cNvSpPr>
          <p:nvPr/>
        </p:nvSpPr>
        <p:spPr bwMode="auto">
          <a:xfrm>
            <a:off x="0" y="6500834"/>
            <a:ext cx="1643042" cy="369332"/>
          </a:xfrm>
          <a:prstGeom prst="rect">
            <a:avLst/>
          </a:prstGeom>
          <a:noFill/>
          <a:ln w="9525">
            <a:noFill/>
            <a:miter lim="800000"/>
            <a:headEnd/>
            <a:tailEnd/>
          </a:ln>
        </p:spPr>
        <p:txBody>
          <a:bodyPr wrap="square">
            <a:spAutoFit/>
          </a:bodyPr>
          <a:lstStyle/>
          <a:p>
            <a:r>
              <a:rPr lang="en-US" b="1" dirty="0" smtClean="0">
                <a:solidFill>
                  <a:schemeClr val="bg1"/>
                </a:solidFill>
                <a:latin typeface="Calibri" pitchFamily="34" charset="0"/>
              </a:rPr>
              <a:t>www.cuchd.in</a:t>
            </a:r>
            <a:endParaRPr lang="en-US" b="1" dirty="0">
              <a:solidFill>
                <a:schemeClr val="bg1"/>
              </a:solidFill>
              <a:latin typeface="Calibri" pitchFamily="34" charset="0"/>
            </a:endParaRPr>
          </a:p>
        </p:txBody>
      </p:sp>
      <p:sp>
        <p:nvSpPr>
          <p:cNvPr id="15" name="TextBox 14"/>
          <p:cNvSpPr txBox="1">
            <a:spLocks noChangeArrowheads="1"/>
          </p:cNvSpPr>
          <p:nvPr/>
        </p:nvSpPr>
        <p:spPr bwMode="auto">
          <a:xfrm>
            <a:off x="9514664" y="6500834"/>
            <a:ext cx="2677336"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Campus: </a:t>
            </a:r>
            <a:r>
              <a:rPr lang="en-US" b="1" dirty="0" err="1">
                <a:solidFill>
                  <a:schemeClr val="bg1"/>
                </a:solidFill>
                <a:latin typeface="Calibri" pitchFamily="34" charset="0"/>
              </a:rPr>
              <a:t>Gharuan</a:t>
            </a:r>
            <a:r>
              <a:rPr lang="en-US" b="1" dirty="0">
                <a:solidFill>
                  <a:schemeClr val="bg1"/>
                </a:solidFill>
                <a:latin typeface="Calibri" pitchFamily="34" charset="0"/>
              </a:rPr>
              <a:t>, </a:t>
            </a:r>
            <a:r>
              <a:rPr lang="en-US" b="1" dirty="0" err="1">
                <a:solidFill>
                  <a:schemeClr val="bg1"/>
                </a:solidFill>
                <a:latin typeface="Calibri" pitchFamily="34" charset="0"/>
              </a:rPr>
              <a:t>Mohali</a:t>
            </a:r>
            <a:endParaRPr lang="en-US" b="1" dirty="0">
              <a:solidFill>
                <a:schemeClr val="bg1"/>
              </a:solidFill>
              <a:latin typeface="Calibri" pitchFamily="34" charset="0"/>
            </a:endParaRPr>
          </a:p>
        </p:txBody>
      </p:sp>
    </p:spTree>
    <p:extLst>
      <p:ext uri="{BB962C8B-B14F-4D97-AF65-F5344CB8AC3E}">
        <p14:creationId xmlns:p14="http://schemas.microsoft.com/office/powerpoint/2010/main" val="5021324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2996</TotalTime>
  <Words>6928</Words>
  <Application>Microsoft Office PowerPoint</Application>
  <PresentationFormat>Widescreen</PresentationFormat>
  <Paragraphs>1576</Paragraphs>
  <Slides>125</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125</vt:i4>
      </vt:variant>
    </vt:vector>
  </HeadingPairs>
  <TitlesOfParts>
    <vt:vector size="133" baseType="lpstr">
      <vt:lpstr>Arabic Typesetting</vt:lpstr>
      <vt:lpstr>Arial</vt:lpstr>
      <vt:lpstr>Book Antiqua</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Waheguru</dc:creator>
  <cp:lastModifiedBy>CU</cp:lastModifiedBy>
  <cp:revision>360</cp:revision>
  <dcterms:created xsi:type="dcterms:W3CDTF">2014-07-30T08:11:22Z</dcterms:created>
  <dcterms:modified xsi:type="dcterms:W3CDTF">2015-03-18T04:26:09Z</dcterms:modified>
</cp:coreProperties>
</file>