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657" r:id="rId2"/>
  </p:sldMasterIdLst>
  <p:sldIdLst>
    <p:sldId id="256" r:id="rId3"/>
    <p:sldId id="445" r:id="rId4"/>
    <p:sldId id="537" r:id="rId5"/>
    <p:sldId id="541" r:id="rId6"/>
    <p:sldId id="542" r:id="rId7"/>
    <p:sldId id="543" r:id="rId8"/>
    <p:sldId id="544" r:id="rId9"/>
    <p:sldId id="545" r:id="rId10"/>
    <p:sldId id="546" r:id="rId11"/>
    <p:sldId id="556" r:id="rId12"/>
    <p:sldId id="540" r:id="rId13"/>
    <p:sldId id="547" r:id="rId14"/>
    <p:sldId id="554" r:id="rId15"/>
    <p:sldId id="555" r:id="rId16"/>
    <p:sldId id="549" r:id="rId17"/>
    <p:sldId id="551" r:id="rId18"/>
    <p:sldId id="548" r:id="rId19"/>
    <p:sldId id="557" r:id="rId20"/>
    <p:sldId id="560" r:id="rId21"/>
    <p:sldId id="561" r:id="rId22"/>
    <p:sldId id="562" r:id="rId23"/>
    <p:sldId id="563" r:id="rId24"/>
    <p:sldId id="564" r:id="rId25"/>
    <p:sldId id="569" r:id="rId26"/>
    <p:sldId id="570" r:id="rId27"/>
    <p:sldId id="559" r:id="rId28"/>
    <p:sldId id="552" r:id="rId29"/>
    <p:sldId id="558" r:id="rId30"/>
    <p:sldId id="334" r:id="rId31"/>
  </p:sldIdLst>
  <p:sldSz cx="9144000" cy="6858000" type="screen4x3"/>
  <p:notesSz cx="7099300" cy="10234613"/>
  <p:defaultTextStyle>
    <a:defPPr>
      <a:defRPr lang="zh-CN"/>
    </a:defPPr>
    <a:lvl1pPr algn="l" rtl="0" fontAlgn="base">
      <a:lnSpc>
        <a:spcPct val="120000"/>
      </a:lnSpc>
      <a:spcBef>
        <a:spcPct val="80000"/>
      </a:spcBef>
      <a:spcAft>
        <a:spcPct val="0"/>
      </a:spcAft>
      <a:buSzPct val="150000"/>
      <a:buChar char="•"/>
      <a:defRPr sz="1600" b="1" kern="1200">
        <a:solidFill>
          <a:schemeClr val="tx1"/>
        </a:solidFill>
        <a:latin typeface="华文中宋" pitchFamily="2" charset="-122"/>
        <a:ea typeface="宋体" charset="-122"/>
        <a:cs typeface="+mn-cs"/>
      </a:defRPr>
    </a:lvl1pPr>
    <a:lvl2pPr marL="457200" algn="l" rtl="0" fontAlgn="base">
      <a:lnSpc>
        <a:spcPct val="120000"/>
      </a:lnSpc>
      <a:spcBef>
        <a:spcPct val="80000"/>
      </a:spcBef>
      <a:spcAft>
        <a:spcPct val="0"/>
      </a:spcAft>
      <a:buSzPct val="150000"/>
      <a:buChar char="•"/>
      <a:defRPr sz="1600" b="1" kern="1200">
        <a:solidFill>
          <a:schemeClr val="tx1"/>
        </a:solidFill>
        <a:latin typeface="华文中宋" pitchFamily="2" charset="-122"/>
        <a:ea typeface="宋体" charset="-122"/>
        <a:cs typeface="+mn-cs"/>
      </a:defRPr>
    </a:lvl2pPr>
    <a:lvl3pPr marL="914400" algn="l" rtl="0" fontAlgn="base">
      <a:lnSpc>
        <a:spcPct val="120000"/>
      </a:lnSpc>
      <a:spcBef>
        <a:spcPct val="80000"/>
      </a:spcBef>
      <a:spcAft>
        <a:spcPct val="0"/>
      </a:spcAft>
      <a:buSzPct val="150000"/>
      <a:buChar char="•"/>
      <a:defRPr sz="1600" b="1" kern="1200">
        <a:solidFill>
          <a:schemeClr val="tx1"/>
        </a:solidFill>
        <a:latin typeface="华文中宋" pitchFamily="2" charset="-122"/>
        <a:ea typeface="宋体" charset="-122"/>
        <a:cs typeface="+mn-cs"/>
      </a:defRPr>
    </a:lvl3pPr>
    <a:lvl4pPr marL="1371600" algn="l" rtl="0" fontAlgn="base">
      <a:lnSpc>
        <a:spcPct val="120000"/>
      </a:lnSpc>
      <a:spcBef>
        <a:spcPct val="80000"/>
      </a:spcBef>
      <a:spcAft>
        <a:spcPct val="0"/>
      </a:spcAft>
      <a:buSzPct val="150000"/>
      <a:buChar char="•"/>
      <a:defRPr sz="1600" b="1" kern="1200">
        <a:solidFill>
          <a:schemeClr val="tx1"/>
        </a:solidFill>
        <a:latin typeface="华文中宋" pitchFamily="2" charset="-122"/>
        <a:ea typeface="宋体" charset="-122"/>
        <a:cs typeface="+mn-cs"/>
      </a:defRPr>
    </a:lvl4pPr>
    <a:lvl5pPr marL="1828800" algn="l" rtl="0" fontAlgn="base">
      <a:lnSpc>
        <a:spcPct val="120000"/>
      </a:lnSpc>
      <a:spcBef>
        <a:spcPct val="80000"/>
      </a:spcBef>
      <a:spcAft>
        <a:spcPct val="0"/>
      </a:spcAft>
      <a:buSzPct val="150000"/>
      <a:buChar char="•"/>
      <a:defRPr sz="1600" b="1" kern="1200">
        <a:solidFill>
          <a:schemeClr val="tx1"/>
        </a:solidFill>
        <a:latin typeface="华文中宋" pitchFamily="2" charset="-122"/>
        <a:ea typeface="宋体" charset="-122"/>
        <a:cs typeface="+mn-cs"/>
      </a:defRPr>
    </a:lvl5pPr>
    <a:lvl6pPr marL="2286000" algn="l" defTabSz="914400" rtl="0" eaLnBrk="1" latinLnBrk="0" hangingPunct="1">
      <a:defRPr sz="1600" b="1" kern="1200">
        <a:solidFill>
          <a:schemeClr val="tx1"/>
        </a:solidFill>
        <a:latin typeface="华文中宋" pitchFamily="2" charset="-122"/>
        <a:ea typeface="宋体" charset="-122"/>
        <a:cs typeface="+mn-cs"/>
      </a:defRPr>
    </a:lvl6pPr>
    <a:lvl7pPr marL="2743200" algn="l" defTabSz="914400" rtl="0" eaLnBrk="1" latinLnBrk="0" hangingPunct="1">
      <a:defRPr sz="1600" b="1" kern="1200">
        <a:solidFill>
          <a:schemeClr val="tx1"/>
        </a:solidFill>
        <a:latin typeface="华文中宋" pitchFamily="2" charset="-122"/>
        <a:ea typeface="宋体" charset="-122"/>
        <a:cs typeface="+mn-cs"/>
      </a:defRPr>
    </a:lvl7pPr>
    <a:lvl8pPr marL="3200400" algn="l" defTabSz="914400" rtl="0" eaLnBrk="1" latinLnBrk="0" hangingPunct="1">
      <a:defRPr sz="1600" b="1" kern="1200">
        <a:solidFill>
          <a:schemeClr val="tx1"/>
        </a:solidFill>
        <a:latin typeface="华文中宋" pitchFamily="2" charset="-122"/>
        <a:ea typeface="宋体" charset="-122"/>
        <a:cs typeface="+mn-cs"/>
      </a:defRPr>
    </a:lvl8pPr>
    <a:lvl9pPr marL="3657600" algn="l" defTabSz="914400" rtl="0" eaLnBrk="1" latinLnBrk="0" hangingPunct="1">
      <a:defRPr sz="1600" b="1" kern="1200">
        <a:solidFill>
          <a:schemeClr val="tx1"/>
        </a:solidFill>
        <a:latin typeface="华文中宋" pitchFamily="2" charset="-122"/>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C0000"/>
    <a:srgbClr val="990000"/>
    <a:srgbClr val="CC6600"/>
    <a:srgbClr val="FFFF66"/>
    <a:srgbClr val="0033CC"/>
    <a:srgbClr val="3F4A81"/>
    <a:srgbClr val="0000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21" autoAdjust="0"/>
    <p:restoredTop sz="94620" autoAdjust="0"/>
  </p:normalViewPr>
  <p:slideViewPr>
    <p:cSldViewPr>
      <p:cViewPr varScale="1">
        <p:scale>
          <a:sx n="66" d="100"/>
          <a:sy n="66" d="100"/>
        </p:scale>
        <p:origin x="-1518"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gradFill rotWithShape="0">
          <a:gsLst>
            <a:gs pos="0">
              <a:schemeClr val="bg1"/>
            </a:gs>
            <a:gs pos="100000">
              <a:schemeClr val="bg1">
                <a:gamma/>
                <a:tint val="0"/>
                <a:invGamma/>
              </a:schemeClr>
            </a:gs>
          </a:gsLst>
          <a:lin ang="5400000" scaled="1"/>
        </a:gradFill>
        <a:effectLst/>
      </p:bgPr>
    </p:bg>
    <p:spTree>
      <p:nvGrpSpPr>
        <p:cNvPr id="1" name=""/>
        <p:cNvGrpSpPr/>
        <p:nvPr/>
      </p:nvGrpSpPr>
      <p:grpSpPr>
        <a:xfrm>
          <a:off x="0" y="0"/>
          <a:ext cx="0" cy="0"/>
          <a:chOff x="0" y="0"/>
          <a:chExt cx="0" cy="0"/>
        </a:xfrm>
      </p:grpSpPr>
      <p:sp>
        <p:nvSpPr>
          <p:cNvPr id="4" name="Text Box 7"/>
          <p:cNvSpPr txBox="1">
            <a:spLocks noChangeArrowheads="1"/>
          </p:cNvSpPr>
          <p:nvPr/>
        </p:nvSpPr>
        <p:spPr bwMode="gray">
          <a:xfrm>
            <a:off x="228600" y="381000"/>
            <a:ext cx="1231900" cy="457200"/>
          </a:xfrm>
          <a:prstGeom prst="rect">
            <a:avLst/>
          </a:prstGeom>
          <a:noFill/>
          <a:ln w="9525">
            <a:noFill/>
            <a:miter lim="800000"/>
            <a:headEnd/>
            <a:tailEnd/>
          </a:ln>
          <a:effectLst/>
        </p:spPr>
        <p:txBody>
          <a:bodyPr>
            <a:spAutoFit/>
          </a:bodyPr>
          <a:lstStyle/>
          <a:p>
            <a:pPr algn="r">
              <a:lnSpc>
                <a:spcPct val="100000"/>
              </a:lnSpc>
              <a:spcBef>
                <a:spcPct val="0"/>
              </a:spcBef>
              <a:buSzTx/>
              <a:buFontTx/>
              <a:buNone/>
              <a:defRPr/>
            </a:pPr>
            <a:r>
              <a:rPr lang="en-US" altLang="zh-CN" sz="2400" i="1">
                <a:solidFill>
                  <a:srgbClr val="333399"/>
                </a:solidFill>
                <a:latin typeface="Verdana" pitchFamily="34" charset="0"/>
                <a:ea typeface="宋体" pitchFamily="2" charset="-122"/>
              </a:rPr>
              <a:t>LOGO</a:t>
            </a:r>
          </a:p>
        </p:txBody>
      </p:sp>
      <p:pic>
        <p:nvPicPr>
          <p:cNvPr id="5" name="Picture 8" descr="10ba 拷贝"/>
          <p:cNvPicPr>
            <a:picLocks noChangeAspect="1" noChangeArrowheads="1"/>
          </p:cNvPicPr>
          <p:nvPr/>
        </p:nvPicPr>
        <p:blipFill>
          <a:blip r:embed="rId2"/>
          <a:srcRect/>
          <a:stretch>
            <a:fillRect/>
          </a:stretch>
        </p:blipFill>
        <p:spPr bwMode="auto">
          <a:xfrm>
            <a:off x="0" y="0"/>
            <a:ext cx="9324975" cy="6964363"/>
          </a:xfrm>
          <a:prstGeom prst="rect">
            <a:avLst/>
          </a:prstGeom>
          <a:noFill/>
          <a:ln w="9525">
            <a:noFill/>
            <a:miter lim="800000"/>
            <a:headEnd/>
            <a:tailEnd/>
          </a:ln>
        </p:spPr>
      </p:pic>
      <p:sp>
        <p:nvSpPr>
          <p:cNvPr id="283650" name="Rectangle 2"/>
          <p:cNvSpPr>
            <a:spLocks noGrp="1" noChangeArrowheads="1"/>
          </p:cNvSpPr>
          <p:nvPr>
            <p:ph type="ctrTitle"/>
          </p:nvPr>
        </p:nvSpPr>
        <p:spPr>
          <a:xfrm>
            <a:off x="381000" y="4343400"/>
            <a:ext cx="5181600" cy="1219200"/>
          </a:xfrm>
        </p:spPr>
        <p:txBody>
          <a:bodyPr/>
          <a:lstStyle>
            <a:lvl1pPr>
              <a:defRPr sz="3600">
                <a:solidFill>
                  <a:schemeClr val="tx1"/>
                </a:solidFill>
              </a:defRPr>
            </a:lvl1pPr>
          </a:lstStyle>
          <a:p>
            <a:r>
              <a:rPr lang="zh-CN" altLang="en-US"/>
              <a:t>单击此处编辑母版标题样式</a:t>
            </a:r>
          </a:p>
        </p:txBody>
      </p:sp>
      <p:sp>
        <p:nvSpPr>
          <p:cNvPr id="283651" name="Rectangle 3"/>
          <p:cNvSpPr>
            <a:spLocks noGrp="1" noChangeArrowheads="1"/>
          </p:cNvSpPr>
          <p:nvPr>
            <p:ph type="subTitle" idx="1"/>
          </p:nvPr>
        </p:nvSpPr>
        <p:spPr>
          <a:xfrm>
            <a:off x="381000" y="5562600"/>
            <a:ext cx="5181600" cy="381000"/>
          </a:xfrm>
        </p:spPr>
        <p:txBody>
          <a:bodyPr/>
          <a:lstStyle>
            <a:lvl1pPr marL="0" indent="0">
              <a:buFont typeface="Wingdings" pitchFamily="2" charset="2"/>
              <a:buNone/>
              <a:defRPr sz="1600">
                <a:solidFill>
                  <a:schemeClr val="tx2"/>
                </a:solidFill>
              </a:defRPr>
            </a:lvl1pPr>
          </a:lstStyle>
          <a:p>
            <a:r>
              <a:rPr lang="zh-CN" altLang="en-US"/>
              <a:t>单击此处编辑母版副标题样式</a:t>
            </a:r>
          </a:p>
        </p:txBody>
      </p:sp>
      <p:sp>
        <p:nvSpPr>
          <p:cNvPr id="6" name="Rectangle 4"/>
          <p:cNvSpPr>
            <a:spLocks noGrp="1" noChangeArrowheads="1"/>
          </p:cNvSpPr>
          <p:nvPr>
            <p:ph type="dt" sz="half" idx="10"/>
          </p:nvPr>
        </p:nvSpPr>
        <p:spPr bwMode="gray">
          <a:xfrm>
            <a:off x="152400" y="6553200"/>
            <a:ext cx="2438400" cy="2286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nSpc>
                <a:spcPct val="100000"/>
              </a:lnSpc>
              <a:spcBef>
                <a:spcPct val="0"/>
              </a:spcBef>
              <a:buSzTx/>
              <a:buFontTx/>
              <a:buNone/>
              <a:defRPr sz="1000" b="0">
                <a:solidFill>
                  <a:srgbClr val="000000"/>
                </a:solidFill>
                <a:latin typeface="Arial" charset="0"/>
                <a:ea typeface="宋体" pitchFamily="2" charset="-122"/>
              </a:defRPr>
            </a:lvl1pPr>
          </a:lstStyle>
          <a:p>
            <a:pPr>
              <a:defRPr/>
            </a:pPr>
            <a:endParaRPr lang="en-US" altLang="zh-CN"/>
          </a:p>
        </p:txBody>
      </p:sp>
      <p:sp>
        <p:nvSpPr>
          <p:cNvPr id="7" name="Rectangle 5"/>
          <p:cNvSpPr>
            <a:spLocks noGrp="1" noChangeArrowheads="1"/>
          </p:cNvSpPr>
          <p:nvPr>
            <p:ph type="ftr" sz="quarter" idx="11"/>
          </p:nvPr>
        </p:nvSpPr>
        <p:spPr bwMode="gray">
          <a:xfrm>
            <a:off x="3124200" y="6553200"/>
            <a:ext cx="3048000" cy="2286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lnSpc>
                <a:spcPct val="100000"/>
              </a:lnSpc>
              <a:spcBef>
                <a:spcPct val="0"/>
              </a:spcBef>
              <a:buSzTx/>
              <a:buFontTx/>
              <a:buNone/>
              <a:defRPr sz="1000" b="0">
                <a:solidFill>
                  <a:srgbClr val="000000"/>
                </a:solidFill>
                <a:latin typeface="Arial" charset="0"/>
                <a:ea typeface="宋体" pitchFamily="2" charset="-122"/>
              </a:defRPr>
            </a:lvl1pPr>
          </a:lstStyle>
          <a:p>
            <a:pPr>
              <a:defRPr/>
            </a:pPr>
            <a:endParaRPr lang="en-US" altLang="zh-CN"/>
          </a:p>
        </p:txBody>
      </p:sp>
      <p:sp>
        <p:nvSpPr>
          <p:cNvPr id="8" name="Rectangle 6"/>
          <p:cNvSpPr>
            <a:spLocks noGrp="1" noChangeArrowheads="1"/>
          </p:cNvSpPr>
          <p:nvPr>
            <p:ph type="sldNum" sz="quarter" idx="12"/>
          </p:nvPr>
        </p:nvSpPr>
        <p:spPr bwMode="gray">
          <a:xfrm>
            <a:off x="6477000" y="6553200"/>
            <a:ext cx="2438400" cy="2286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lnSpc>
                <a:spcPct val="100000"/>
              </a:lnSpc>
              <a:spcBef>
                <a:spcPct val="0"/>
              </a:spcBef>
              <a:buSzTx/>
              <a:buFontTx/>
              <a:buNone/>
              <a:defRPr sz="1000" b="0">
                <a:solidFill>
                  <a:srgbClr val="000000"/>
                </a:solidFill>
                <a:latin typeface="Arial" charset="0"/>
                <a:ea typeface="宋体" pitchFamily="2" charset="-122"/>
              </a:defRPr>
            </a:lvl1pPr>
          </a:lstStyle>
          <a:p>
            <a:pPr>
              <a:defRPr/>
            </a:pPr>
            <a:fld id="{F231BFD4-FAC1-46B3-AF9A-EC08DEF131E0}"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77038" y="188913"/>
            <a:ext cx="1909762" cy="6040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42988" y="188913"/>
            <a:ext cx="5581650" cy="6040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gradFill rotWithShape="0">
          <a:gsLst>
            <a:gs pos="0">
              <a:schemeClr val="bg1"/>
            </a:gs>
            <a:gs pos="100000">
              <a:schemeClr val="bg1">
                <a:gamma/>
                <a:tint val="0"/>
                <a:invGamma/>
              </a:schemeClr>
            </a:gs>
          </a:gsLst>
          <a:lin ang="5400000" scaled="1"/>
        </a:gradFill>
        <a:effectLst/>
      </p:bgPr>
    </p:bg>
    <p:spTree>
      <p:nvGrpSpPr>
        <p:cNvPr id="1" name=""/>
        <p:cNvGrpSpPr/>
        <p:nvPr/>
      </p:nvGrpSpPr>
      <p:grpSpPr>
        <a:xfrm>
          <a:off x="0" y="0"/>
          <a:ext cx="0" cy="0"/>
          <a:chOff x="0" y="0"/>
          <a:chExt cx="0" cy="0"/>
        </a:xfrm>
      </p:grpSpPr>
      <p:sp>
        <p:nvSpPr>
          <p:cNvPr id="4" name="Text Box 7"/>
          <p:cNvSpPr txBox="1">
            <a:spLocks noChangeArrowheads="1"/>
          </p:cNvSpPr>
          <p:nvPr/>
        </p:nvSpPr>
        <p:spPr bwMode="gray">
          <a:xfrm>
            <a:off x="228600" y="381000"/>
            <a:ext cx="1231900" cy="457200"/>
          </a:xfrm>
          <a:prstGeom prst="rect">
            <a:avLst/>
          </a:prstGeom>
          <a:noFill/>
          <a:ln w="9525">
            <a:noFill/>
            <a:miter lim="800000"/>
            <a:headEnd/>
            <a:tailEnd/>
          </a:ln>
          <a:effectLst/>
        </p:spPr>
        <p:txBody>
          <a:bodyPr>
            <a:spAutoFit/>
          </a:bodyPr>
          <a:lstStyle/>
          <a:p>
            <a:pPr algn="r">
              <a:lnSpc>
                <a:spcPct val="100000"/>
              </a:lnSpc>
              <a:spcBef>
                <a:spcPct val="0"/>
              </a:spcBef>
              <a:buSzTx/>
              <a:buFontTx/>
              <a:buNone/>
              <a:defRPr/>
            </a:pPr>
            <a:r>
              <a:rPr lang="en-US" altLang="zh-CN" sz="2400" i="1">
                <a:solidFill>
                  <a:srgbClr val="333399"/>
                </a:solidFill>
                <a:latin typeface="Verdana" pitchFamily="34" charset="0"/>
                <a:ea typeface="宋体" pitchFamily="2" charset="-122"/>
              </a:rPr>
              <a:t>LOGO</a:t>
            </a:r>
          </a:p>
        </p:txBody>
      </p:sp>
      <p:pic>
        <p:nvPicPr>
          <p:cNvPr id="5" name="Picture 8" descr="10ba 拷贝"/>
          <p:cNvPicPr>
            <a:picLocks noChangeAspect="1" noChangeArrowheads="1"/>
          </p:cNvPicPr>
          <p:nvPr/>
        </p:nvPicPr>
        <p:blipFill>
          <a:blip r:embed="rId2"/>
          <a:srcRect/>
          <a:stretch>
            <a:fillRect/>
          </a:stretch>
        </p:blipFill>
        <p:spPr bwMode="auto">
          <a:xfrm>
            <a:off x="0" y="0"/>
            <a:ext cx="9324975" cy="6964363"/>
          </a:xfrm>
          <a:prstGeom prst="rect">
            <a:avLst/>
          </a:prstGeom>
          <a:noFill/>
          <a:ln w="9525">
            <a:noFill/>
            <a:miter lim="800000"/>
            <a:headEnd/>
            <a:tailEnd/>
          </a:ln>
        </p:spPr>
      </p:pic>
      <p:sp>
        <p:nvSpPr>
          <p:cNvPr id="294914" name="Rectangle 2"/>
          <p:cNvSpPr>
            <a:spLocks noGrp="1" noChangeArrowheads="1"/>
          </p:cNvSpPr>
          <p:nvPr>
            <p:ph type="ctrTitle"/>
          </p:nvPr>
        </p:nvSpPr>
        <p:spPr>
          <a:xfrm>
            <a:off x="381000" y="4343400"/>
            <a:ext cx="5181600" cy="1219200"/>
          </a:xfrm>
        </p:spPr>
        <p:txBody>
          <a:bodyPr/>
          <a:lstStyle>
            <a:lvl1pPr>
              <a:defRPr sz="3600">
                <a:solidFill>
                  <a:schemeClr val="tx1"/>
                </a:solidFill>
              </a:defRPr>
            </a:lvl1pPr>
          </a:lstStyle>
          <a:p>
            <a:r>
              <a:rPr lang="zh-CN" altLang="en-US"/>
              <a:t>单击此处编辑母版标题样式</a:t>
            </a:r>
          </a:p>
        </p:txBody>
      </p:sp>
      <p:sp>
        <p:nvSpPr>
          <p:cNvPr id="294915" name="Rectangle 3"/>
          <p:cNvSpPr>
            <a:spLocks noGrp="1" noChangeArrowheads="1"/>
          </p:cNvSpPr>
          <p:nvPr>
            <p:ph type="subTitle" idx="1"/>
          </p:nvPr>
        </p:nvSpPr>
        <p:spPr>
          <a:xfrm>
            <a:off x="381000" y="5562600"/>
            <a:ext cx="5181600" cy="381000"/>
          </a:xfrm>
        </p:spPr>
        <p:txBody>
          <a:bodyPr/>
          <a:lstStyle>
            <a:lvl1pPr marL="0" indent="0">
              <a:buFont typeface="Wingdings" pitchFamily="2" charset="2"/>
              <a:buNone/>
              <a:defRPr sz="1600">
                <a:solidFill>
                  <a:schemeClr val="tx2"/>
                </a:solidFill>
              </a:defRPr>
            </a:lvl1pPr>
          </a:lstStyle>
          <a:p>
            <a:r>
              <a:rPr lang="zh-CN" altLang="en-US"/>
              <a:t>单击此处编辑母版副标题样式</a:t>
            </a:r>
          </a:p>
        </p:txBody>
      </p:sp>
      <p:sp>
        <p:nvSpPr>
          <p:cNvPr id="6" name="Rectangle 4"/>
          <p:cNvSpPr>
            <a:spLocks noGrp="1" noChangeArrowheads="1"/>
          </p:cNvSpPr>
          <p:nvPr>
            <p:ph type="dt" sz="half" idx="10"/>
          </p:nvPr>
        </p:nvSpPr>
        <p:spPr bwMode="gray">
          <a:xfrm>
            <a:off x="152400" y="6553200"/>
            <a:ext cx="2438400" cy="2286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nSpc>
                <a:spcPct val="100000"/>
              </a:lnSpc>
              <a:spcBef>
                <a:spcPct val="0"/>
              </a:spcBef>
              <a:buSzTx/>
              <a:buFontTx/>
              <a:buNone/>
              <a:defRPr sz="1000" b="0">
                <a:solidFill>
                  <a:srgbClr val="000000"/>
                </a:solidFill>
                <a:latin typeface="Arial" charset="0"/>
                <a:ea typeface="宋体" pitchFamily="2" charset="-122"/>
              </a:defRPr>
            </a:lvl1pPr>
          </a:lstStyle>
          <a:p>
            <a:pPr>
              <a:defRPr/>
            </a:pPr>
            <a:endParaRPr lang="en-US" altLang="zh-CN"/>
          </a:p>
        </p:txBody>
      </p:sp>
      <p:sp>
        <p:nvSpPr>
          <p:cNvPr id="7" name="Rectangle 5"/>
          <p:cNvSpPr>
            <a:spLocks noGrp="1" noChangeArrowheads="1"/>
          </p:cNvSpPr>
          <p:nvPr>
            <p:ph type="ftr" sz="quarter" idx="11"/>
          </p:nvPr>
        </p:nvSpPr>
        <p:spPr bwMode="gray">
          <a:xfrm>
            <a:off x="3124200" y="6553200"/>
            <a:ext cx="3048000" cy="2286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lnSpc>
                <a:spcPct val="100000"/>
              </a:lnSpc>
              <a:spcBef>
                <a:spcPct val="0"/>
              </a:spcBef>
              <a:buSzTx/>
              <a:buFontTx/>
              <a:buNone/>
              <a:defRPr sz="1000" b="0">
                <a:solidFill>
                  <a:srgbClr val="000000"/>
                </a:solidFill>
                <a:latin typeface="Arial" charset="0"/>
                <a:ea typeface="宋体" pitchFamily="2" charset="-122"/>
              </a:defRPr>
            </a:lvl1pPr>
          </a:lstStyle>
          <a:p>
            <a:pPr>
              <a:defRPr/>
            </a:pPr>
            <a:endParaRPr lang="en-US" altLang="zh-CN"/>
          </a:p>
        </p:txBody>
      </p:sp>
      <p:sp>
        <p:nvSpPr>
          <p:cNvPr id="8" name="Rectangle 6"/>
          <p:cNvSpPr>
            <a:spLocks noGrp="1" noChangeArrowheads="1"/>
          </p:cNvSpPr>
          <p:nvPr>
            <p:ph type="sldNum" sz="quarter" idx="12"/>
          </p:nvPr>
        </p:nvSpPr>
        <p:spPr bwMode="gray">
          <a:xfrm>
            <a:off x="6477000" y="6553200"/>
            <a:ext cx="2438400" cy="2286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lnSpc>
                <a:spcPct val="100000"/>
              </a:lnSpc>
              <a:spcBef>
                <a:spcPct val="0"/>
              </a:spcBef>
              <a:buSzTx/>
              <a:buFontTx/>
              <a:buNone/>
              <a:defRPr sz="1000" b="0">
                <a:solidFill>
                  <a:srgbClr val="000000"/>
                </a:solidFill>
                <a:latin typeface="Arial" charset="0"/>
                <a:ea typeface="宋体" pitchFamily="2" charset="-122"/>
              </a:defRPr>
            </a:lvl1pPr>
          </a:lstStyle>
          <a:p>
            <a:pPr>
              <a:defRPr/>
            </a:pPr>
            <a:fld id="{6F1BEF71-01E0-46C5-A462-3D574A5A9D11}"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1371600"/>
            <a:ext cx="3733800" cy="4857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53000" y="1371600"/>
            <a:ext cx="3733800" cy="4857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0525" y="0"/>
            <a:ext cx="1946275" cy="6229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00113" y="0"/>
            <a:ext cx="5688012" cy="62293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1371600"/>
            <a:ext cx="3733800" cy="4857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53000" y="1371600"/>
            <a:ext cx="3733800" cy="4857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2" descr="背景"/>
          <p:cNvPicPr>
            <a:picLocks noChangeAspect="1" noChangeArrowheads="1"/>
          </p:cNvPicPr>
          <p:nvPr/>
        </p:nvPicPr>
        <p:blipFill>
          <a:blip r:embed="rId13"/>
          <a:srcRect/>
          <a:stretch>
            <a:fillRect/>
          </a:stretch>
        </p:blipFill>
        <p:spPr bwMode="auto">
          <a:xfrm>
            <a:off x="0" y="0"/>
            <a:ext cx="9163050" cy="6884988"/>
          </a:xfrm>
          <a:prstGeom prst="rect">
            <a:avLst/>
          </a:prstGeom>
          <a:noFill/>
          <a:ln w="9525">
            <a:noFill/>
            <a:miter lim="800000"/>
            <a:headEnd/>
            <a:tailEnd/>
          </a:ln>
        </p:spPr>
      </p:pic>
      <p:sp>
        <p:nvSpPr>
          <p:cNvPr id="1027" name="Rectangle 3"/>
          <p:cNvSpPr>
            <a:spLocks noGrp="1" noChangeArrowheads="1"/>
          </p:cNvSpPr>
          <p:nvPr>
            <p:ph type="body" idx="1"/>
          </p:nvPr>
        </p:nvSpPr>
        <p:spPr bwMode="gray">
          <a:xfrm>
            <a:off x="1066800" y="1371600"/>
            <a:ext cx="7620000" cy="4857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title"/>
          </p:nvPr>
        </p:nvSpPr>
        <p:spPr bwMode="gray">
          <a:xfrm>
            <a:off x="1042988" y="188913"/>
            <a:ext cx="46482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1029" name="Picture 5" descr="图片1"/>
          <p:cNvPicPr>
            <a:picLocks noChangeAspect="1" noChangeArrowheads="1"/>
          </p:cNvPicPr>
          <p:nvPr/>
        </p:nvPicPr>
        <p:blipFill>
          <a:blip r:embed="rId14"/>
          <a:srcRect/>
          <a:stretch>
            <a:fillRect/>
          </a:stretch>
        </p:blipFill>
        <p:spPr bwMode="auto">
          <a:xfrm>
            <a:off x="179388" y="260350"/>
            <a:ext cx="647700" cy="598488"/>
          </a:xfrm>
          <a:prstGeom prst="rect">
            <a:avLst/>
          </a:prstGeom>
          <a:noFill/>
          <a:ln w="9525">
            <a:noFill/>
            <a:miter lim="800000"/>
            <a:headEnd/>
            <a:tailEnd/>
          </a:ln>
        </p:spPr>
      </p:pic>
      <p:sp>
        <p:nvSpPr>
          <p:cNvPr id="282631" name="Line 7"/>
          <p:cNvSpPr>
            <a:spLocks noChangeShapeType="1"/>
          </p:cNvSpPr>
          <p:nvPr userDrawn="1"/>
        </p:nvSpPr>
        <p:spPr bwMode="auto">
          <a:xfrm>
            <a:off x="755650" y="836613"/>
            <a:ext cx="7634288" cy="0"/>
          </a:xfrm>
          <a:prstGeom prst="line">
            <a:avLst/>
          </a:prstGeom>
          <a:noFill/>
          <a:ln w="25400">
            <a:solidFill>
              <a:srgbClr val="008000"/>
            </a:solidFill>
            <a:round/>
            <a:headEnd/>
            <a:tailEnd/>
          </a:ln>
          <a:effectLst/>
        </p:spPr>
        <p:txBody>
          <a:bodyPr/>
          <a:lstStyle/>
          <a:p>
            <a:pPr>
              <a:defRPr/>
            </a:pPr>
            <a:endParaRPr lang="zh-CN" altLang="en-US">
              <a:ea typeface="宋体" pitchFamily="2" charset="-122"/>
            </a:endParaRPr>
          </a:p>
        </p:txBody>
      </p:sp>
    </p:spTree>
  </p:cSld>
  <p:clrMap bg1="lt1" tx1="dk1" bg2="lt2" tx2="dk2" accent1="accent1" accent2="accent2" accent3="accent3" accent4="accent4" accent5="accent5" accent6="accent6" hlink="hlink" folHlink="folHlink"/>
  <p:sldLayoutIdLst>
    <p:sldLayoutId id="2147483893"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Lst>
  <p:timing>
    <p:tnLst>
      <p:par>
        <p:cTn id="1" dur="indefinite" restart="never" nodeType="tmRoot"/>
      </p:par>
    </p:tnLst>
  </p:timing>
  <p:txStyles>
    <p:titleStyle>
      <a:lvl1pPr algn="l" rtl="0" eaLnBrk="0" fontAlgn="base" hangingPunct="0">
        <a:spcBef>
          <a:spcPct val="0"/>
        </a:spcBef>
        <a:spcAft>
          <a:spcPct val="0"/>
        </a:spcAft>
        <a:defRPr sz="2800" b="1">
          <a:solidFill>
            <a:srgbClr val="003366"/>
          </a:solidFill>
          <a:latin typeface="+mj-lt"/>
          <a:ea typeface="+mj-ea"/>
          <a:cs typeface="+mj-cs"/>
        </a:defRPr>
      </a:lvl1pPr>
      <a:lvl2pPr algn="l" rtl="0" eaLnBrk="0" fontAlgn="base" hangingPunct="0">
        <a:spcBef>
          <a:spcPct val="0"/>
        </a:spcBef>
        <a:spcAft>
          <a:spcPct val="0"/>
        </a:spcAft>
        <a:defRPr sz="2800" b="1">
          <a:solidFill>
            <a:srgbClr val="003366"/>
          </a:solidFill>
          <a:latin typeface="华文中宋" pitchFamily="2" charset="-122"/>
          <a:ea typeface="宋体" pitchFamily="2" charset="-122"/>
        </a:defRPr>
      </a:lvl2pPr>
      <a:lvl3pPr algn="l" rtl="0" eaLnBrk="0" fontAlgn="base" hangingPunct="0">
        <a:spcBef>
          <a:spcPct val="0"/>
        </a:spcBef>
        <a:spcAft>
          <a:spcPct val="0"/>
        </a:spcAft>
        <a:defRPr sz="2800" b="1">
          <a:solidFill>
            <a:srgbClr val="003366"/>
          </a:solidFill>
          <a:latin typeface="华文中宋" pitchFamily="2" charset="-122"/>
          <a:ea typeface="宋体" pitchFamily="2" charset="-122"/>
        </a:defRPr>
      </a:lvl3pPr>
      <a:lvl4pPr algn="l" rtl="0" eaLnBrk="0" fontAlgn="base" hangingPunct="0">
        <a:spcBef>
          <a:spcPct val="0"/>
        </a:spcBef>
        <a:spcAft>
          <a:spcPct val="0"/>
        </a:spcAft>
        <a:defRPr sz="2800" b="1">
          <a:solidFill>
            <a:srgbClr val="003366"/>
          </a:solidFill>
          <a:latin typeface="华文中宋" pitchFamily="2" charset="-122"/>
          <a:ea typeface="宋体" pitchFamily="2" charset="-122"/>
        </a:defRPr>
      </a:lvl4pPr>
      <a:lvl5pPr algn="l" rtl="0" eaLnBrk="0" fontAlgn="base" hangingPunct="0">
        <a:spcBef>
          <a:spcPct val="0"/>
        </a:spcBef>
        <a:spcAft>
          <a:spcPct val="0"/>
        </a:spcAft>
        <a:defRPr sz="2800" b="1">
          <a:solidFill>
            <a:srgbClr val="003366"/>
          </a:solidFill>
          <a:latin typeface="华文中宋" pitchFamily="2" charset="-122"/>
          <a:ea typeface="宋体" pitchFamily="2" charset="-122"/>
        </a:defRPr>
      </a:lvl5pPr>
      <a:lvl6pPr marL="457200" algn="l" rtl="0" fontAlgn="base">
        <a:spcBef>
          <a:spcPct val="0"/>
        </a:spcBef>
        <a:spcAft>
          <a:spcPct val="0"/>
        </a:spcAft>
        <a:defRPr sz="2800" b="1">
          <a:solidFill>
            <a:srgbClr val="003366"/>
          </a:solidFill>
          <a:latin typeface="华文中宋" pitchFamily="2" charset="-122"/>
          <a:ea typeface="宋体" pitchFamily="2" charset="-122"/>
        </a:defRPr>
      </a:lvl6pPr>
      <a:lvl7pPr marL="914400" algn="l" rtl="0" fontAlgn="base">
        <a:spcBef>
          <a:spcPct val="0"/>
        </a:spcBef>
        <a:spcAft>
          <a:spcPct val="0"/>
        </a:spcAft>
        <a:defRPr sz="2800" b="1">
          <a:solidFill>
            <a:srgbClr val="003366"/>
          </a:solidFill>
          <a:latin typeface="华文中宋" pitchFamily="2" charset="-122"/>
          <a:ea typeface="宋体" pitchFamily="2" charset="-122"/>
        </a:defRPr>
      </a:lvl7pPr>
      <a:lvl8pPr marL="1371600" algn="l" rtl="0" fontAlgn="base">
        <a:spcBef>
          <a:spcPct val="0"/>
        </a:spcBef>
        <a:spcAft>
          <a:spcPct val="0"/>
        </a:spcAft>
        <a:defRPr sz="2800" b="1">
          <a:solidFill>
            <a:srgbClr val="003366"/>
          </a:solidFill>
          <a:latin typeface="华文中宋" pitchFamily="2" charset="-122"/>
          <a:ea typeface="宋体" pitchFamily="2" charset="-122"/>
        </a:defRPr>
      </a:lvl8pPr>
      <a:lvl9pPr marL="1828800" algn="l" rtl="0" fontAlgn="base">
        <a:spcBef>
          <a:spcPct val="0"/>
        </a:spcBef>
        <a:spcAft>
          <a:spcPct val="0"/>
        </a:spcAft>
        <a:defRPr sz="2800" b="1">
          <a:solidFill>
            <a:srgbClr val="003366"/>
          </a:solidFill>
          <a:latin typeface="华文中宋" pitchFamily="2" charset="-122"/>
          <a:ea typeface="宋体" pitchFamily="2" charset="-122"/>
        </a:defRPr>
      </a:lvl9pPr>
    </p:titleStyle>
    <p:bodyStyle>
      <a:lvl1pPr marL="342900" indent="-342900" algn="l" rtl="0" eaLnBrk="0" fontAlgn="base" hangingPunct="0">
        <a:spcBef>
          <a:spcPct val="20000"/>
        </a:spcBef>
        <a:spcAft>
          <a:spcPct val="0"/>
        </a:spcAft>
        <a:buClr>
          <a:schemeClr val="tx2"/>
        </a:buClr>
        <a:buFont typeface="Wingdings" pitchFamily="2" charset="2"/>
        <a:buChar char="v"/>
        <a:defRPr sz="24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143000" indent="-228600" algn="l" rtl="0" eaLnBrk="0" fontAlgn="base" hangingPunct="0">
        <a:spcBef>
          <a:spcPct val="20000"/>
        </a:spcBef>
        <a:spcAft>
          <a:spcPct val="0"/>
        </a:spcAft>
        <a:buClr>
          <a:schemeClr val="tx1"/>
        </a:buClr>
        <a:buChar char="•"/>
        <a:defRPr sz="2000">
          <a:solidFill>
            <a:schemeClr val="tx1"/>
          </a:solidFill>
          <a:latin typeface="Arial" charset="0"/>
          <a:ea typeface="+mn-ea"/>
        </a:defRPr>
      </a:lvl3pPr>
      <a:lvl4pPr marL="160020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1600">
          <a:solidFill>
            <a:schemeClr val="tx1"/>
          </a:solidFill>
          <a:latin typeface="Arial" charset="0"/>
          <a:ea typeface="+mn-ea"/>
        </a:defRPr>
      </a:lvl5pPr>
      <a:lvl6pPr marL="2514600" indent="-228600" algn="l" rtl="0" fontAlgn="base">
        <a:spcBef>
          <a:spcPct val="20000"/>
        </a:spcBef>
        <a:spcAft>
          <a:spcPct val="0"/>
        </a:spcAft>
        <a:buChar char="»"/>
        <a:defRPr sz="1600">
          <a:solidFill>
            <a:schemeClr val="tx1"/>
          </a:solidFill>
          <a:latin typeface="Arial" charset="0"/>
          <a:ea typeface="+mn-ea"/>
        </a:defRPr>
      </a:lvl6pPr>
      <a:lvl7pPr marL="2971800" indent="-228600" algn="l" rtl="0" fontAlgn="base">
        <a:spcBef>
          <a:spcPct val="20000"/>
        </a:spcBef>
        <a:spcAft>
          <a:spcPct val="0"/>
        </a:spcAft>
        <a:buChar char="»"/>
        <a:defRPr sz="1600">
          <a:solidFill>
            <a:schemeClr val="tx1"/>
          </a:solidFill>
          <a:latin typeface="Arial" charset="0"/>
          <a:ea typeface="+mn-ea"/>
        </a:defRPr>
      </a:lvl7pPr>
      <a:lvl8pPr marL="3429000" indent="-228600" algn="l" rtl="0" fontAlgn="base">
        <a:spcBef>
          <a:spcPct val="20000"/>
        </a:spcBef>
        <a:spcAft>
          <a:spcPct val="0"/>
        </a:spcAft>
        <a:buChar char="»"/>
        <a:defRPr sz="1600">
          <a:solidFill>
            <a:schemeClr val="tx1"/>
          </a:solidFill>
          <a:latin typeface="Arial" charset="0"/>
          <a:ea typeface="+mn-ea"/>
        </a:defRPr>
      </a:lvl8pPr>
      <a:lvl9pPr marL="3886200" indent="-228600" algn="l" rtl="0" fontAlgn="base">
        <a:spcBef>
          <a:spcPct val="20000"/>
        </a:spcBef>
        <a:spcAft>
          <a:spcPct val="0"/>
        </a:spcAft>
        <a:buChar char="»"/>
        <a:defRPr sz="1600">
          <a:solidFill>
            <a:schemeClr val="tx1"/>
          </a:solidFill>
          <a:latin typeface="Arial"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2050" name="Picture 2" descr="背景"/>
          <p:cNvPicPr>
            <a:picLocks noChangeAspect="1" noChangeArrowheads="1"/>
          </p:cNvPicPr>
          <p:nvPr/>
        </p:nvPicPr>
        <p:blipFill>
          <a:blip r:embed="rId13"/>
          <a:srcRect/>
          <a:stretch>
            <a:fillRect/>
          </a:stretch>
        </p:blipFill>
        <p:spPr bwMode="auto">
          <a:xfrm>
            <a:off x="0" y="-26988"/>
            <a:ext cx="9163050" cy="6884988"/>
          </a:xfrm>
          <a:prstGeom prst="rect">
            <a:avLst/>
          </a:prstGeom>
          <a:noFill/>
          <a:ln w="9525">
            <a:noFill/>
            <a:miter lim="800000"/>
            <a:headEnd/>
            <a:tailEnd/>
          </a:ln>
        </p:spPr>
      </p:pic>
      <p:sp>
        <p:nvSpPr>
          <p:cNvPr id="2051" name="Rectangle 3"/>
          <p:cNvSpPr>
            <a:spLocks noGrp="1" noChangeArrowheads="1"/>
          </p:cNvSpPr>
          <p:nvPr>
            <p:ph type="body" idx="1"/>
          </p:nvPr>
        </p:nvSpPr>
        <p:spPr bwMode="gray">
          <a:xfrm>
            <a:off x="1066800" y="1371600"/>
            <a:ext cx="7620000" cy="4857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2" name="Rectangle 4"/>
          <p:cNvSpPr>
            <a:spLocks noGrp="1" noChangeArrowheads="1"/>
          </p:cNvSpPr>
          <p:nvPr>
            <p:ph type="title"/>
          </p:nvPr>
        </p:nvSpPr>
        <p:spPr bwMode="gray">
          <a:xfrm>
            <a:off x="900113" y="0"/>
            <a:ext cx="464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2053" name="Picture 5" descr="图片1"/>
          <p:cNvPicPr>
            <a:picLocks noChangeAspect="1" noChangeArrowheads="1"/>
          </p:cNvPicPr>
          <p:nvPr/>
        </p:nvPicPr>
        <p:blipFill>
          <a:blip r:embed="rId14"/>
          <a:srcRect/>
          <a:stretch>
            <a:fillRect/>
          </a:stretch>
        </p:blipFill>
        <p:spPr bwMode="auto">
          <a:xfrm>
            <a:off x="179388" y="165100"/>
            <a:ext cx="612775" cy="5667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94"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Lst>
  <p:timing>
    <p:tnLst>
      <p:par>
        <p:cTn id="1" dur="indefinite" restart="never" nodeType="tmRoot"/>
      </p:par>
    </p:tnLst>
  </p:timing>
  <p:txStyles>
    <p:titleStyle>
      <a:lvl1pPr algn="l" rtl="0" eaLnBrk="0" fontAlgn="base" hangingPunct="0">
        <a:spcBef>
          <a:spcPct val="0"/>
        </a:spcBef>
        <a:spcAft>
          <a:spcPct val="0"/>
        </a:spcAft>
        <a:defRPr sz="2800" b="1">
          <a:solidFill>
            <a:srgbClr val="CC0000"/>
          </a:solidFill>
          <a:latin typeface="+mj-lt"/>
          <a:ea typeface="+mj-ea"/>
          <a:cs typeface="+mj-cs"/>
        </a:defRPr>
      </a:lvl1pPr>
      <a:lvl2pPr algn="l" rtl="0" eaLnBrk="0" fontAlgn="base" hangingPunct="0">
        <a:spcBef>
          <a:spcPct val="0"/>
        </a:spcBef>
        <a:spcAft>
          <a:spcPct val="0"/>
        </a:spcAft>
        <a:defRPr sz="2800" b="1">
          <a:solidFill>
            <a:srgbClr val="CC0000"/>
          </a:solidFill>
          <a:latin typeface="华文中宋" pitchFamily="2" charset="-122"/>
          <a:ea typeface="宋体" pitchFamily="2" charset="-122"/>
        </a:defRPr>
      </a:lvl2pPr>
      <a:lvl3pPr algn="l" rtl="0" eaLnBrk="0" fontAlgn="base" hangingPunct="0">
        <a:spcBef>
          <a:spcPct val="0"/>
        </a:spcBef>
        <a:spcAft>
          <a:spcPct val="0"/>
        </a:spcAft>
        <a:defRPr sz="2800" b="1">
          <a:solidFill>
            <a:srgbClr val="CC0000"/>
          </a:solidFill>
          <a:latin typeface="华文中宋" pitchFamily="2" charset="-122"/>
          <a:ea typeface="宋体" pitchFamily="2" charset="-122"/>
        </a:defRPr>
      </a:lvl3pPr>
      <a:lvl4pPr algn="l" rtl="0" eaLnBrk="0" fontAlgn="base" hangingPunct="0">
        <a:spcBef>
          <a:spcPct val="0"/>
        </a:spcBef>
        <a:spcAft>
          <a:spcPct val="0"/>
        </a:spcAft>
        <a:defRPr sz="2800" b="1">
          <a:solidFill>
            <a:srgbClr val="CC0000"/>
          </a:solidFill>
          <a:latin typeface="华文中宋" pitchFamily="2" charset="-122"/>
          <a:ea typeface="宋体" pitchFamily="2" charset="-122"/>
        </a:defRPr>
      </a:lvl4pPr>
      <a:lvl5pPr algn="l" rtl="0" eaLnBrk="0" fontAlgn="base" hangingPunct="0">
        <a:spcBef>
          <a:spcPct val="0"/>
        </a:spcBef>
        <a:spcAft>
          <a:spcPct val="0"/>
        </a:spcAft>
        <a:defRPr sz="2800" b="1">
          <a:solidFill>
            <a:srgbClr val="CC0000"/>
          </a:solidFill>
          <a:latin typeface="华文中宋" pitchFamily="2" charset="-122"/>
          <a:ea typeface="宋体" pitchFamily="2" charset="-122"/>
        </a:defRPr>
      </a:lvl5pPr>
      <a:lvl6pPr marL="457200" algn="l" rtl="0" fontAlgn="base">
        <a:spcBef>
          <a:spcPct val="0"/>
        </a:spcBef>
        <a:spcAft>
          <a:spcPct val="0"/>
        </a:spcAft>
        <a:defRPr sz="2800" b="1">
          <a:solidFill>
            <a:srgbClr val="CC0000"/>
          </a:solidFill>
          <a:latin typeface="华文中宋" pitchFamily="2" charset="-122"/>
          <a:ea typeface="宋体" pitchFamily="2" charset="-122"/>
        </a:defRPr>
      </a:lvl6pPr>
      <a:lvl7pPr marL="914400" algn="l" rtl="0" fontAlgn="base">
        <a:spcBef>
          <a:spcPct val="0"/>
        </a:spcBef>
        <a:spcAft>
          <a:spcPct val="0"/>
        </a:spcAft>
        <a:defRPr sz="2800" b="1">
          <a:solidFill>
            <a:srgbClr val="CC0000"/>
          </a:solidFill>
          <a:latin typeface="华文中宋" pitchFamily="2" charset="-122"/>
          <a:ea typeface="宋体" pitchFamily="2" charset="-122"/>
        </a:defRPr>
      </a:lvl7pPr>
      <a:lvl8pPr marL="1371600" algn="l" rtl="0" fontAlgn="base">
        <a:spcBef>
          <a:spcPct val="0"/>
        </a:spcBef>
        <a:spcAft>
          <a:spcPct val="0"/>
        </a:spcAft>
        <a:defRPr sz="2800" b="1">
          <a:solidFill>
            <a:srgbClr val="CC0000"/>
          </a:solidFill>
          <a:latin typeface="华文中宋" pitchFamily="2" charset="-122"/>
          <a:ea typeface="宋体" pitchFamily="2" charset="-122"/>
        </a:defRPr>
      </a:lvl8pPr>
      <a:lvl9pPr marL="1828800" algn="l" rtl="0" fontAlgn="base">
        <a:spcBef>
          <a:spcPct val="0"/>
        </a:spcBef>
        <a:spcAft>
          <a:spcPct val="0"/>
        </a:spcAft>
        <a:defRPr sz="2800" b="1">
          <a:solidFill>
            <a:srgbClr val="CC0000"/>
          </a:solidFill>
          <a:latin typeface="华文中宋" pitchFamily="2" charset="-122"/>
          <a:ea typeface="宋体" pitchFamily="2" charset="-122"/>
        </a:defRPr>
      </a:lvl9pPr>
    </p:titleStyle>
    <p:bodyStyle>
      <a:lvl1pPr marL="342900" indent="-342900" algn="l" rtl="0" eaLnBrk="0" fontAlgn="base" hangingPunct="0">
        <a:spcBef>
          <a:spcPct val="20000"/>
        </a:spcBef>
        <a:spcAft>
          <a:spcPct val="0"/>
        </a:spcAft>
        <a:buClr>
          <a:schemeClr val="tx2"/>
        </a:buClr>
        <a:buFont typeface="Wingdings" pitchFamily="2" charset="2"/>
        <a:buChar char="v"/>
        <a:defRPr sz="24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143000" indent="-228600" algn="l" rtl="0" eaLnBrk="0" fontAlgn="base" hangingPunct="0">
        <a:spcBef>
          <a:spcPct val="20000"/>
        </a:spcBef>
        <a:spcAft>
          <a:spcPct val="0"/>
        </a:spcAft>
        <a:buClr>
          <a:schemeClr val="tx1"/>
        </a:buClr>
        <a:buChar char="•"/>
        <a:defRPr sz="2000">
          <a:solidFill>
            <a:schemeClr val="tx1"/>
          </a:solidFill>
          <a:latin typeface="Arial" charset="0"/>
          <a:ea typeface="+mn-ea"/>
        </a:defRPr>
      </a:lvl3pPr>
      <a:lvl4pPr marL="160020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1600">
          <a:solidFill>
            <a:schemeClr val="tx1"/>
          </a:solidFill>
          <a:latin typeface="Arial" charset="0"/>
          <a:ea typeface="+mn-ea"/>
        </a:defRPr>
      </a:lvl5pPr>
      <a:lvl6pPr marL="2514600" indent="-228600" algn="l" rtl="0" fontAlgn="base">
        <a:spcBef>
          <a:spcPct val="20000"/>
        </a:spcBef>
        <a:spcAft>
          <a:spcPct val="0"/>
        </a:spcAft>
        <a:buChar char="»"/>
        <a:defRPr sz="1600">
          <a:solidFill>
            <a:schemeClr val="tx1"/>
          </a:solidFill>
          <a:latin typeface="Arial" charset="0"/>
          <a:ea typeface="+mn-ea"/>
        </a:defRPr>
      </a:lvl6pPr>
      <a:lvl7pPr marL="2971800" indent="-228600" algn="l" rtl="0" fontAlgn="base">
        <a:spcBef>
          <a:spcPct val="20000"/>
        </a:spcBef>
        <a:spcAft>
          <a:spcPct val="0"/>
        </a:spcAft>
        <a:buChar char="»"/>
        <a:defRPr sz="1600">
          <a:solidFill>
            <a:schemeClr val="tx1"/>
          </a:solidFill>
          <a:latin typeface="Arial" charset="0"/>
          <a:ea typeface="+mn-ea"/>
        </a:defRPr>
      </a:lvl7pPr>
      <a:lvl8pPr marL="3429000" indent="-228600" algn="l" rtl="0" fontAlgn="base">
        <a:spcBef>
          <a:spcPct val="20000"/>
        </a:spcBef>
        <a:spcAft>
          <a:spcPct val="0"/>
        </a:spcAft>
        <a:buChar char="»"/>
        <a:defRPr sz="1600">
          <a:solidFill>
            <a:schemeClr val="tx1"/>
          </a:solidFill>
          <a:latin typeface="Arial" charset="0"/>
          <a:ea typeface="+mn-ea"/>
        </a:defRPr>
      </a:lvl8pPr>
      <a:lvl9pPr marL="3886200" indent="-228600" algn="l" rtl="0" fontAlgn="base">
        <a:spcBef>
          <a:spcPct val="20000"/>
        </a:spcBef>
        <a:spcAft>
          <a:spcPct val="0"/>
        </a:spcAft>
        <a:buChar char="»"/>
        <a:defRPr sz="1600">
          <a:solidFill>
            <a:schemeClr val="tx1"/>
          </a:solidFill>
          <a:latin typeface="Arial"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36807;&#31243;&#25991;&#20214;/1-1.pn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25991;&#20214;&#20381;&#25454;/&#22269;&#31246;&#21457;%5b1994%5d89&#21495;.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36807;&#31243;&#25991;&#20214;/&#35745;&#31639;&#36807;&#31243;&#28436;&#31034;-&#24037;&#34218;&#31246;.xlsx" TargetMode="External"/><Relationship Id="rId2" Type="http://schemas.openxmlformats.org/officeDocument/2006/relationships/hyperlink" Target="&#36807;&#31243;&#25991;&#20214;/&#24037;&#34218;&#12289;&#21171;&#21153;&#25152;&#24471;&#31246;&#29575;.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36807;&#31243;&#25991;&#20214;/&#35745;&#31639;&#36807;&#31243;&#28436;&#31034;-&#24037;&#34218;&#31246;.xlsx"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36807;&#31243;&#25991;&#20214;/&#35745;&#31639;&#36807;&#31243;&#28436;&#31034;-&#21171;&#21153;&#31246;.xlsx" TargetMode="External"/><Relationship Id="rId2" Type="http://schemas.openxmlformats.org/officeDocument/2006/relationships/hyperlink" Target="&#36807;&#31243;&#25991;&#20214;/&#24037;&#34218;&#12289;&#21171;&#21153;&#25152;&#24471;&#31246;&#29575;.jp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25991;&#20214;&#20381;&#25454;/&#22269;&#31246;&#21457;%5b2005%5d9&#21495;.pdf"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36807;&#31243;&#25991;&#20214;/&#24180;&#32456;&#22870;&#31246;&#29575;.jp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20010;&#20154;&#25152;&#24471;&#31246;&#27979;&#31639;&#20844;&#24335;v1.0.xls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36807;&#31243;&#25991;&#20214;/&#35745;&#31639;&#36807;&#31243;&#28436;&#31034;-&#24180;&#32456;&#22870;.xlsx"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20010;&#20154;&#25152;&#24471;&#31246;&#27979;&#31639;&#20844;&#24335;v1.0.xlsx"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20010;&#20154;&#25152;&#24471;&#31246;&#27979;&#31639;&#20844;&#24335;20151027.xls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20010;&#20154;&#25152;&#24471;&#31246;&#27979;&#31639;&#20844;&#24335;20151027.xls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20010;&#20154;&#25152;&#24471;&#31246;&#27979;&#31639;&#20844;&#24335;20151027.xls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20010;&#20154;&#25152;&#24471;&#31246;&#27979;&#31639;&#20844;&#24335;20151027.xlsx"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20010;&#20154;&#25152;&#24471;&#31246;&#27979;&#31639;&#20844;&#24335;20151027.xls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20010;&#20154;&#25152;&#24471;&#31246;&#27979;&#31639;&#20844;&#24335;20151027.xls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20010;&#20154;&#25152;&#24471;&#31246;&#27979;&#31639;&#20844;&#24335;20151027.xls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8" name="Rectangle 4"/>
          <p:cNvSpPr>
            <a:spLocks noChangeArrowheads="1"/>
          </p:cNvSpPr>
          <p:nvPr/>
        </p:nvSpPr>
        <p:spPr bwMode="auto">
          <a:xfrm>
            <a:off x="1428728" y="2214554"/>
            <a:ext cx="6500858" cy="904863"/>
          </a:xfrm>
          <a:prstGeom prst="rect">
            <a:avLst/>
          </a:prstGeom>
          <a:noFill/>
          <a:ln w="12700" algn="ctr">
            <a:noFill/>
            <a:miter lim="800000"/>
            <a:headEnd/>
            <a:tailEnd/>
          </a:ln>
          <a:effectLst>
            <a:outerShdw dist="17961" dir="2700000" algn="ctr" rotWithShape="0">
              <a:srgbClr val="000000"/>
            </a:outerShdw>
          </a:effectLst>
        </p:spPr>
        <p:txBody>
          <a:bodyPr wrap="square">
            <a:spAutoFit/>
          </a:bodyPr>
          <a:lstStyle/>
          <a:p>
            <a:pPr algn="ctr">
              <a:buFontTx/>
              <a:buNone/>
              <a:defRPr/>
            </a:pPr>
            <a:r>
              <a:rPr lang="zh-CN" altLang="en-US" sz="4400" dirty="0" smtClean="0">
                <a:solidFill>
                  <a:srgbClr val="FF0000"/>
                </a:solidFill>
                <a:latin typeface="黑体" pitchFamily="2" charset="-122"/>
                <a:ea typeface="黑体" pitchFamily="2" charset="-122"/>
              </a:rPr>
              <a:t>个人所得税政策宣讲</a:t>
            </a:r>
            <a:endParaRPr lang="zh-CN" altLang="en-US" sz="4400" dirty="0">
              <a:solidFill>
                <a:srgbClr val="FF0000"/>
              </a:solidFill>
              <a:latin typeface="黑体" pitchFamily="2" charset="-122"/>
              <a:ea typeface="黑体" pitchFamily="2" charset="-122"/>
            </a:endParaRPr>
          </a:p>
        </p:txBody>
      </p:sp>
      <p:sp>
        <p:nvSpPr>
          <p:cNvPr id="6149" name="Text Box 5"/>
          <p:cNvSpPr txBox="1">
            <a:spLocks noChangeArrowheads="1"/>
          </p:cNvSpPr>
          <p:nvPr/>
        </p:nvSpPr>
        <p:spPr bwMode="auto">
          <a:xfrm>
            <a:off x="4786314" y="5643578"/>
            <a:ext cx="3074881" cy="683264"/>
          </a:xfrm>
          <a:prstGeom prst="rect">
            <a:avLst/>
          </a:prstGeom>
          <a:noFill/>
          <a:ln w="12700" algn="ctr">
            <a:noFill/>
            <a:miter lim="800000"/>
            <a:headEnd/>
            <a:tailEnd/>
          </a:ln>
          <a:effectLst/>
        </p:spPr>
        <p:txBody>
          <a:bodyPr wrap="none">
            <a:spAutoFit/>
          </a:bodyPr>
          <a:lstStyle/>
          <a:p>
            <a:pPr algn="ctr">
              <a:spcBef>
                <a:spcPct val="0"/>
              </a:spcBef>
              <a:buSzTx/>
              <a:buFontTx/>
              <a:buNone/>
              <a:defRPr/>
            </a:pPr>
            <a:r>
              <a:rPr lang="en-US" altLang="zh-CN" sz="3200" dirty="0" smtClean="0">
                <a:solidFill>
                  <a:srgbClr val="FF0000"/>
                </a:solidFill>
                <a:effectLst>
                  <a:outerShdw blurRad="38100" dist="38100" dir="2700000" algn="tl">
                    <a:srgbClr val="C0C0C0"/>
                  </a:outerShdw>
                </a:effectLst>
                <a:latin typeface="楷体_GB2312" pitchFamily="49" charset="-122"/>
                <a:ea typeface="楷体_GB2312" pitchFamily="49" charset="-122"/>
              </a:rPr>
              <a:t>2015</a:t>
            </a:r>
            <a:r>
              <a:rPr lang="zh-CN" altLang="en-US" sz="3200" dirty="0" smtClean="0">
                <a:solidFill>
                  <a:srgbClr val="FF0000"/>
                </a:solidFill>
                <a:effectLst>
                  <a:outerShdw blurRad="38100" dist="38100" dir="2700000" algn="tl">
                    <a:srgbClr val="C0C0C0"/>
                  </a:outerShdw>
                </a:effectLst>
                <a:latin typeface="楷体_GB2312" pitchFamily="49" charset="-122"/>
                <a:ea typeface="楷体_GB2312" pitchFamily="49" charset="-122"/>
              </a:rPr>
              <a:t>年</a:t>
            </a:r>
            <a:r>
              <a:rPr lang="en-US" altLang="zh-CN" sz="3200" dirty="0" smtClean="0">
                <a:solidFill>
                  <a:srgbClr val="FF0000"/>
                </a:solidFill>
                <a:effectLst>
                  <a:outerShdw blurRad="38100" dist="38100" dir="2700000" algn="tl">
                    <a:srgbClr val="C0C0C0"/>
                  </a:outerShdw>
                </a:effectLst>
                <a:latin typeface="楷体_GB2312" pitchFamily="49" charset="-122"/>
                <a:ea typeface="楷体_GB2312" pitchFamily="49" charset="-122"/>
              </a:rPr>
              <a:t>10</a:t>
            </a:r>
            <a:r>
              <a:rPr lang="zh-CN" altLang="en-US" sz="3200" dirty="0" smtClean="0">
                <a:solidFill>
                  <a:srgbClr val="FF0000"/>
                </a:solidFill>
                <a:effectLst>
                  <a:outerShdw blurRad="38100" dist="38100" dir="2700000" algn="tl">
                    <a:srgbClr val="C0C0C0"/>
                  </a:outerShdw>
                </a:effectLst>
                <a:latin typeface="楷体_GB2312" pitchFamily="49" charset="-122"/>
                <a:ea typeface="楷体_GB2312" pitchFamily="49" charset="-122"/>
              </a:rPr>
              <a:t>月</a:t>
            </a:r>
            <a:r>
              <a:rPr lang="en-US" altLang="zh-CN" sz="3200" dirty="0" smtClean="0">
                <a:solidFill>
                  <a:srgbClr val="FF0000"/>
                </a:solidFill>
                <a:effectLst>
                  <a:outerShdw blurRad="38100" dist="38100" dir="2700000" algn="tl">
                    <a:srgbClr val="C0C0C0"/>
                  </a:outerShdw>
                </a:effectLst>
                <a:latin typeface="楷体_GB2312" pitchFamily="49" charset="-122"/>
                <a:ea typeface="楷体_GB2312" pitchFamily="49" charset="-122"/>
              </a:rPr>
              <a:t>27</a:t>
            </a:r>
            <a:r>
              <a:rPr lang="zh-CN" altLang="en-US" sz="3200" dirty="0" smtClean="0">
                <a:solidFill>
                  <a:srgbClr val="FF0000"/>
                </a:solidFill>
                <a:effectLst>
                  <a:outerShdw blurRad="38100" dist="38100" dir="2700000" algn="tl">
                    <a:srgbClr val="C0C0C0"/>
                  </a:outerShdw>
                </a:effectLst>
                <a:latin typeface="楷体_GB2312" pitchFamily="49" charset="-122"/>
                <a:ea typeface="楷体_GB2312" pitchFamily="49" charset="-122"/>
              </a:rPr>
              <a:t>日</a:t>
            </a:r>
            <a:endParaRPr lang="zh-CN" altLang="en-US" sz="3200" dirty="0">
              <a:solidFill>
                <a:srgbClr val="FF0000"/>
              </a:solidFill>
              <a:effectLst>
                <a:outerShdw blurRad="38100" dist="38100" dir="2700000" algn="tl">
                  <a:srgbClr val="C0C0C0"/>
                </a:outerShdw>
              </a:effectLst>
              <a:latin typeface="楷体_GB2312" pitchFamily="49" charset="-122"/>
              <a:ea typeface="楷体_GB2312" pitchFamily="49" charset="-122"/>
            </a:endParaRPr>
          </a:p>
        </p:txBody>
      </p:sp>
      <p:sp>
        <p:nvSpPr>
          <p:cNvPr id="4" name="Rectangle 4"/>
          <p:cNvSpPr>
            <a:spLocks noChangeArrowheads="1"/>
          </p:cNvSpPr>
          <p:nvPr/>
        </p:nvSpPr>
        <p:spPr bwMode="auto">
          <a:xfrm>
            <a:off x="4071934" y="4786322"/>
            <a:ext cx="4071937" cy="682625"/>
          </a:xfrm>
          <a:prstGeom prst="rect">
            <a:avLst/>
          </a:prstGeom>
          <a:noFill/>
          <a:ln w="12700" algn="ctr">
            <a:noFill/>
            <a:miter lim="800000"/>
            <a:headEnd/>
            <a:tailEnd/>
          </a:ln>
          <a:effectLst>
            <a:outerShdw dist="17961" dir="2700000" algn="ctr" rotWithShape="0">
              <a:srgbClr val="000000"/>
            </a:outerShdw>
          </a:effectLst>
        </p:spPr>
        <p:txBody>
          <a:bodyPr>
            <a:spAutoFit/>
          </a:bodyPr>
          <a:lstStyle/>
          <a:p>
            <a:pPr algn="ctr">
              <a:spcBef>
                <a:spcPct val="0"/>
              </a:spcBef>
              <a:buSzTx/>
              <a:buFontTx/>
              <a:buNone/>
              <a:defRPr/>
            </a:pPr>
            <a:r>
              <a:rPr lang="zh-CN" altLang="en-US" sz="3200" dirty="0">
                <a:solidFill>
                  <a:srgbClr val="FF0000"/>
                </a:solidFill>
                <a:effectLst>
                  <a:outerShdw blurRad="38100" dist="38100" dir="2700000" algn="tl">
                    <a:srgbClr val="C0C0C0"/>
                  </a:outerShdw>
                </a:effectLst>
                <a:latin typeface="楷体_GB2312" pitchFamily="49" charset="-122"/>
                <a:ea typeface="楷体_GB2312" pitchFamily="49" charset="-122"/>
              </a:rPr>
              <a:t>北京理工大学财务处</a:t>
            </a:r>
          </a:p>
        </p:txBody>
      </p:sp>
      <p:sp>
        <p:nvSpPr>
          <p:cNvPr id="5" name="标题 13"/>
          <p:cNvSpPr txBox="1">
            <a:spLocks/>
          </p:cNvSpPr>
          <p:nvPr/>
        </p:nvSpPr>
        <p:spPr>
          <a:xfrm>
            <a:off x="5500694" y="785794"/>
            <a:ext cx="3143272" cy="563562"/>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sz="2800" kern="0" dirty="0" smtClean="0">
                <a:solidFill>
                  <a:srgbClr val="003366"/>
                </a:solidFill>
                <a:latin typeface="+mj-lt"/>
                <a:ea typeface="+mj-ea"/>
                <a:cs typeface="+mj-cs"/>
              </a:rPr>
              <a:t>**财务制度宣传日</a:t>
            </a:r>
            <a:endParaRPr kumimoji="0" lang="zh-CN" altLang="en-US" sz="2800" b="1" i="0" u="none" strike="noStrike" kern="0" cap="none" spc="0" normalizeH="0" baseline="0" noProof="0" dirty="0" smtClean="0">
              <a:ln>
                <a:noFill/>
              </a:ln>
              <a:solidFill>
                <a:srgbClr val="003366"/>
              </a:solidFill>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p:txBody>
          <a:bodyPr/>
          <a:lstStyle/>
          <a:p>
            <a:r>
              <a:rPr lang="zh-CN" altLang="en-US" dirty="0" smtClean="0">
                <a:latin typeface="黑体" pitchFamily="49" charset="-122"/>
                <a:ea typeface="黑体" pitchFamily="49" charset="-122"/>
              </a:rPr>
              <a:t>主要内容</a:t>
            </a:r>
          </a:p>
        </p:txBody>
      </p:sp>
      <p:sp>
        <p:nvSpPr>
          <p:cNvPr id="6147" name="内容占位符 14"/>
          <p:cNvSpPr>
            <a:spLocks noGrp="1"/>
          </p:cNvSpPr>
          <p:nvPr>
            <p:ph idx="1"/>
          </p:nvPr>
        </p:nvSpPr>
        <p:spPr>
          <a:xfrm>
            <a:off x="857224" y="1285860"/>
            <a:ext cx="7620000" cy="4071966"/>
          </a:xfrm>
        </p:spPr>
        <p:txBody>
          <a:bodyPr/>
          <a:lstStyle/>
          <a:p>
            <a:r>
              <a:rPr lang="zh-CN" altLang="en-US" dirty="0" smtClean="0">
                <a:latin typeface="华文仿宋" pitchFamily="2" charset="-122"/>
                <a:ea typeface="华文仿宋" pitchFamily="2" charset="-122"/>
              </a:rPr>
              <a:t>一</a:t>
            </a:r>
            <a:r>
              <a:rPr lang="zh-CN" altLang="en-US" dirty="0" smtClean="0">
                <a:latin typeface="华文仿宋" pitchFamily="2" charset="-122"/>
                <a:ea typeface="华文仿宋" pitchFamily="2" charset="-122"/>
              </a:rPr>
              <a:t>、收入</a:t>
            </a:r>
            <a:r>
              <a:rPr lang="zh-CN" altLang="en-US" dirty="0" smtClean="0">
                <a:latin typeface="华文仿宋" pitchFamily="2" charset="-122"/>
                <a:ea typeface="华文仿宋" pitchFamily="2" charset="-122"/>
              </a:rPr>
              <a:t>构成</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二、个税政策解读</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三、全年一次性奖金（年终奖）</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四、个税筹划及其影响</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五、工具应用讲解</a:t>
            </a:r>
            <a:endParaRPr lang="en-US" altLang="zh-CN" dirty="0" smtClean="0">
              <a:latin typeface="华文仿宋" pitchFamily="2" charset="-122"/>
              <a:ea typeface="华文仿宋" pitchFamily="2"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二、个税政策解读</a:t>
            </a:r>
          </a:p>
        </p:txBody>
      </p:sp>
      <p:sp>
        <p:nvSpPr>
          <p:cNvPr id="6147" name="内容占位符 14"/>
          <p:cNvSpPr>
            <a:spLocks noGrp="1"/>
          </p:cNvSpPr>
          <p:nvPr>
            <p:ph idx="1"/>
          </p:nvPr>
        </p:nvSpPr>
        <p:spPr>
          <a:xfrm>
            <a:off x="1285852" y="1500174"/>
            <a:ext cx="7143800" cy="4357718"/>
          </a:xfrm>
        </p:spPr>
        <p:txBody>
          <a:bodyPr/>
          <a:lstStyle/>
          <a:p>
            <a:r>
              <a:rPr lang="en-US" altLang="zh-CN" dirty="0" smtClean="0">
                <a:latin typeface="华文仿宋" pitchFamily="2" charset="-122"/>
                <a:ea typeface="华文仿宋" pitchFamily="2" charset="-122"/>
                <a:hlinkClick r:id="rId2" action="ppaction://hlinkfile"/>
              </a:rPr>
              <a:t>1.</a:t>
            </a:r>
            <a:r>
              <a:rPr lang="zh-CN" altLang="en-US" dirty="0" smtClean="0">
                <a:latin typeface="华文仿宋" pitchFamily="2" charset="-122"/>
                <a:ea typeface="华文仿宋" pitchFamily="2" charset="-122"/>
                <a:hlinkClick r:id="rId2" action="ppaction://hlinkfile"/>
              </a:rPr>
              <a:t>几个概念</a:t>
            </a:r>
            <a:endParaRPr lang="en-US" altLang="zh-CN" dirty="0" smtClean="0">
              <a:latin typeface="华文仿宋" pitchFamily="2" charset="-122"/>
              <a:ea typeface="华文仿宋" pitchFamily="2" charset="-122"/>
              <a:hlinkClick r:id="rId2" action="ppaction://hlinkfile"/>
            </a:endParaRPr>
          </a:p>
          <a:p>
            <a:pPr>
              <a:buNone/>
            </a:pPr>
            <a:r>
              <a:rPr lang="zh-CN" altLang="en-US" dirty="0" smtClean="0">
                <a:latin typeface="华文仿宋" pitchFamily="2" charset="-122"/>
                <a:ea typeface="华文仿宋" pitchFamily="2" charset="-122"/>
                <a:hlinkClick r:id="rId2" action="ppaction://hlinkfile"/>
              </a:rPr>
              <a:t>（</a:t>
            </a:r>
            <a:r>
              <a:rPr lang="en-US" altLang="zh-CN" dirty="0" smtClean="0">
                <a:latin typeface="华文仿宋" pitchFamily="2" charset="-122"/>
                <a:ea typeface="华文仿宋" pitchFamily="2" charset="-122"/>
                <a:hlinkClick r:id="rId2" action="ppaction://hlinkfile"/>
              </a:rPr>
              <a:t>1</a:t>
            </a:r>
            <a:r>
              <a:rPr lang="zh-CN" altLang="en-US" dirty="0" smtClean="0">
                <a:latin typeface="华文仿宋" pitchFamily="2" charset="-122"/>
                <a:ea typeface="华文仿宋" pitchFamily="2" charset="-122"/>
                <a:hlinkClick r:id="rId2" action="ppaction://hlinkfile"/>
              </a:rPr>
              <a:t>）应发金额，实发金额</a:t>
            </a:r>
            <a:endParaRPr lang="en-US" altLang="zh-CN" dirty="0" smtClean="0">
              <a:latin typeface="华文仿宋" pitchFamily="2" charset="-122"/>
              <a:ea typeface="华文仿宋" pitchFamily="2" charset="-122"/>
              <a:hlinkClick r:id="rId2" action="ppaction://hlinkfile"/>
            </a:endParaRPr>
          </a:p>
          <a:p>
            <a:pPr>
              <a:buNone/>
            </a:pPr>
            <a:endParaRPr lang="en-US" altLang="zh-CN" dirty="0" smtClean="0">
              <a:latin typeface="华文仿宋" pitchFamily="2" charset="-122"/>
              <a:ea typeface="华文仿宋" pitchFamily="2" charset="-122"/>
              <a:hlinkClick r:id="rId2" action="ppaction://hlinkfile"/>
            </a:endParaRPr>
          </a:p>
          <a:p>
            <a:pPr>
              <a:buNone/>
            </a:pPr>
            <a:r>
              <a:rPr lang="en-US" altLang="zh-CN" dirty="0" smtClean="0">
                <a:latin typeface="华文仿宋" pitchFamily="2" charset="-122"/>
                <a:ea typeface="华文仿宋" pitchFamily="2" charset="-122"/>
                <a:hlinkClick r:id="rId2" action="ppaction://hlinkfile"/>
              </a:rPr>
              <a:t>           </a:t>
            </a:r>
            <a:r>
              <a:rPr lang="zh-CN" altLang="en-US" dirty="0" smtClean="0">
                <a:latin typeface="华文仿宋" pitchFamily="2" charset="-122"/>
                <a:ea typeface="华文仿宋" pitchFamily="2" charset="-122"/>
                <a:hlinkClick r:id="rId2" action="ppaction://hlinkfile"/>
              </a:rPr>
              <a:t>实发金额</a:t>
            </a:r>
            <a:r>
              <a:rPr lang="en-US" altLang="zh-CN" dirty="0" smtClean="0">
                <a:latin typeface="华文仿宋" pitchFamily="2" charset="-122"/>
                <a:ea typeface="华文仿宋" pitchFamily="2" charset="-122"/>
                <a:hlinkClick r:id="rId2" action="ppaction://hlinkfile"/>
              </a:rPr>
              <a:t>=</a:t>
            </a:r>
            <a:r>
              <a:rPr lang="zh-CN" altLang="en-US" dirty="0" smtClean="0">
                <a:latin typeface="华文仿宋" pitchFamily="2" charset="-122"/>
                <a:ea typeface="华文仿宋" pitchFamily="2" charset="-122"/>
                <a:hlinkClick r:id="rId2" action="ppaction://hlinkfile"/>
              </a:rPr>
              <a:t>应发金额</a:t>
            </a:r>
            <a:r>
              <a:rPr lang="en-US" altLang="zh-CN" dirty="0" smtClean="0">
                <a:latin typeface="华文仿宋" pitchFamily="2" charset="-122"/>
                <a:ea typeface="华文仿宋" pitchFamily="2" charset="-122"/>
                <a:hlinkClick r:id="rId2" action="ppaction://hlinkfile"/>
              </a:rPr>
              <a:t>-</a:t>
            </a:r>
            <a:r>
              <a:rPr lang="zh-CN" altLang="en-US" dirty="0" smtClean="0">
                <a:latin typeface="华文仿宋" pitchFamily="2" charset="-122"/>
                <a:ea typeface="华文仿宋" pitchFamily="2" charset="-122"/>
                <a:hlinkClick r:id="rId2" action="ppaction://hlinkfile"/>
              </a:rPr>
              <a:t>各种代扣</a:t>
            </a:r>
            <a:r>
              <a:rPr lang="en-US" altLang="zh-CN" dirty="0" smtClean="0">
                <a:latin typeface="华文仿宋" pitchFamily="2" charset="-122"/>
                <a:ea typeface="华文仿宋" pitchFamily="2" charset="-122"/>
                <a:hlinkClick r:id="rId2" action="ppaction://hlinkfile"/>
              </a:rPr>
              <a:t>-</a:t>
            </a:r>
            <a:r>
              <a:rPr lang="zh-CN" altLang="en-US" dirty="0" smtClean="0">
                <a:latin typeface="华文仿宋" pitchFamily="2" charset="-122"/>
                <a:ea typeface="华文仿宋" pitchFamily="2" charset="-122"/>
                <a:hlinkClick r:id="rId2" action="ppaction://hlinkfile"/>
              </a:rPr>
              <a:t>所得税</a:t>
            </a:r>
            <a:endParaRPr lang="en-US" altLang="zh-CN" dirty="0" smtClean="0">
              <a:latin typeface="华文仿宋" pitchFamily="2" charset="-122"/>
              <a:ea typeface="华文仿宋" pitchFamily="2" charset="-122"/>
              <a:hlinkClick r:id="rId2" action="ppaction://hlinkfile"/>
            </a:endParaRPr>
          </a:p>
          <a:p>
            <a:pPr>
              <a:buNone/>
            </a:pPr>
            <a:endParaRPr lang="en-US" altLang="zh-CN" dirty="0" smtClean="0">
              <a:latin typeface="华文仿宋" pitchFamily="2" charset="-122"/>
              <a:ea typeface="华文仿宋" pitchFamily="2" charset="-122"/>
              <a:hlinkClick r:id="rId2" action="ppaction://hlinkfile"/>
            </a:endParaRPr>
          </a:p>
          <a:p>
            <a:pPr>
              <a:buNone/>
            </a:pPr>
            <a:r>
              <a:rPr lang="zh-CN" altLang="en-US" dirty="0" smtClean="0">
                <a:latin typeface="华文仿宋" pitchFamily="2" charset="-122"/>
                <a:ea typeface="华文仿宋" pitchFamily="2" charset="-122"/>
                <a:hlinkClick r:id="rId2" action="ppaction://hlinkfile"/>
              </a:rPr>
              <a:t>（</a:t>
            </a:r>
            <a:r>
              <a:rPr lang="en-US" altLang="zh-CN" dirty="0" smtClean="0">
                <a:latin typeface="华文仿宋" pitchFamily="2" charset="-122"/>
                <a:ea typeface="华文仿宋" pitchFamily="2" charset="-122"/>
                <a:hlinkClick r:id="rId2" action="ppaction://hlinkfile"/>
              </a:rPr>
              <a:t>2</a:t>
            </a:r>
            <a:r>
              <a:rPr lang="zh-CN" altLang="en-US" dirty="0" smtClean="0">
                <a:latin typeface="华文仿宋" pitchFamily="2" charset="-122"/>
                <a:ea typeface="华文仿宋" pitchFamily="2" charset="-122"/>
                <a:hlinkClick r:id="rId2" action="ppaction://hlinkfile"/>
              </a:rPr>
              <a:t>）应税收入、应税纳税</a:t>
            </a:r>
            <a:r>
              <a:rPr lang="zh-CN" altLang="en-US" dirty="0" smtClean="0">
                <a:latin typeface="华文仿宋" pitchFamily="2" charset="-122"/>
                <a:ea typeface="华文仿宋" pitchFamily="2" charset="-122"/>
                <a:hlinkClick r:id="rId2" action="ppaction://hlinkfile"/>
              </a:rPr>
              <a:t>所得，所得税</a:t>
            </a:r>
            <a:endParaRPr lang="en-US" altLang="zh-CN" dirty="0" smtClean="0">
              <a:latin typeface="华文仿宋" pitchFamily="2" charset="-122"/>
              <a:ea typeface="华文仿宋" pitchFamily="2" charset="-122"/>
              <a:hlinkClick r:id="rId2" action="ppaction://hlinkfile"/>
            </a:endParaRPr>
          </a:p>
          <a:p>
            <a:pPr>
              <a:buNone/>
            </a:pPr>
            <a:endParaRPr lang="en-US" altLang="zh-CN" dirty="0" smtClean="0">
              <a:latin typeface="华文仿宋" pitchFamily="2" charset="-122"/>
              <a:ea typeface="华文仿宋" pitchFamily="2" charset="-122"/>
              <a:hlinkClick r:id="rId2" action="ppaction://hlinkfile"/>
            </a:endParaRPr>
          </a:p>
          <a:p>
            <a:pPr>
              <a:buNone/>
            </a:pPr>
            <a:r>
              <a:rPr lang="zh-CN" altLang="en-US" dirty="0" smtClean="0">
                <a:latin typeface="华文仿宋" pitchFamily="2" charset="-122"/>
                <a:ea typeface="华文仿宋" pitchFamily="2" charset="-122"/>
                <a:hlinkClick r:id="rId2" action="ppaction://hlinkfile"/>
              </a:rPr>
              <a:t>            不征税收入，税前可扣除项目，所得税</a:t>
            </a:r>
            <a:endParaRPr lang="en-US" altLang="zh-CN" dirty="0" smtClean="0">
              <a:latin typeface="华文仿宋" pitchFamily="2" charset="-122"/>
              <a:ea typeface="华文仿宋" pitchFamily="2" charset="-122"/>
              <a:hlinkClick r:id="rId2" action="ppaction://hlinkfile"/>
            </a:endParaRPr>
          </a:p>
          <a:p>
            <a:pPr>
              <a:buNone/>
            </a:pPr>
            <a:endParaRPr lang="en-US" altLang="zh-CN" dirty="0" smtClean="0">
              <a:latin typeface="华文仿宋" pitchFamily="2" charset="-122"/>
              <a:ea typeface="华文仿宋" pitchFamily="2" charset="-122"/>
              <a:hlinkClick r:id="rId2" action="ppaction://hlinkfile"/>
            </a:endParaRPr>
          </a:p>
          <a:p>
            <a:pPr>
              <a:buNone/>
            </a:pPr>
            <a:endParaRPr lang="en-US" altLang="zh-CN" dirty="0" smtClean="0">
              <a:latin typeface="华文仿宋" pitchFamily="2" charset="-122"/>
              <a:ea typeface="华文仿宋" pitchFamily="2" charset="-122"/>
              <a:hlinkClick r:id="rId2" action="ppaction://hlinkfile"/>
            </a:endParaRPr>
          </a:p>
          <a:p>
            <a:pPr>
              <a:buNone/>
            </a:pPr>
            <a:endParaRPr lang="en-US" altLang="zh-CN" dirty="0" smtClean="0">
              <a:hlinkClick r:id="rId2" action="ppaction://hlinkfile"/>
            </a:endParaRPr>
          </a:p>
          <a:p>
            <a:pPr>
              <a:buNone/>
            </a:pPr>
            <a:endParaRPr lang="en-US" altLang="zh-CN" dirty="0" smtClean="0">
              <a:hlinkClick r:id="rId2" action="ppaction://hlinkfile"/>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二、个税政策解读</a:t>
            </a:r>
          </a:p>
        </p:txBody>
      </p:sp>
      <p:sp>
        <p:nvSpPr>
          <p:cNvPr id="6147" name="内容占位符 14"/>
          <p:cNvSpPr>
            <a:spLocks noGrp="1"/>
          </p:cNvSpPr>
          <p:nvPr>
            <p:ph idx="1"/>
          </p:nvPr>
        </p:nvSpPr>
        <p:spPr>
          <a:xfrm>
            <a:off x="857224" y="1071546"/>
            <a:ext cx="7643866" cy="4857784"/>
          </a:xfrm>
        </p:spPr>
        <p:txBody>
          <a:bodyPr/>
          <a:lstStyle/>
          <a:p>
            <a:r>
              <a:rPr lang="en-US" altLang="zh-CN" dirty="0" smtClean="0">
                <a:latin typeface="华文仿宋" pitchFamily="2" charset="-122"/>
                <a:ea typeface="华文仿宋" pitchFamily="2" charset="-122"/>
              </a:rPr>
              <a:t>2.</a:t>
            </a:r>
            <a:r>
              <a:rPr lang="zh-CN" altLang="en-US" dirty="0" smtClean="0">
                <a:latin typeface="华文仿宋" pitchFamily="2" charset="-122"/>
                <a:ea typeface="华文仿宋" pitchFamily="2" charset="-122"/>
              </a:rPr>
              <a:t>下列各项个人所得，需缴纳个人所得税</a:t>
            </a:r>
            <a:endParaRPr lang="en-US" altLang="zh-CN" dirty="0" smtClean="0">
              <a:latin typeface="华文仿宋" pitchFamily="2" charset="-122"/>
              <a:ea typeface="华文仿宋" pitchFamily="2" charset="-122"/>
            </a:endParaRPr>
          </a:p>
          <a:p>
            <a:pPr>
              <a:buNone/>
            </a:pPr>
            <a:r>
              <a:rPr lang="zh-CN" altLang="en-US" sz="2000" dirty="0" smtClean="0">
                <a:latin typeface="华文仿宋" pitchFamily="2" charset="-122"/>
                <a:ea typeface="华文仿宋" pitchFamily="2" charset="-122"/>
              </a:rPr>
              <a:t>     </a:t>
            </a:r>
            <a:r>
              <a:rPr lang="zh-CN" altLang="en-US" sz="2000" dirty="0" smtClean="0">
                <a:solidFill>
                  <a:schemeClr val="tx2"/>
                </a:solidFill>
                <a:latin typeface="华文仿宋" pitchFamily="2" charset="-122"/>
                <a:ea typeface="华文仿宋" pitchFamily="2" charset="-122"/>
              </a:rPr>
              <a:t>（</a:t>
            </a:r>
            <a:r>
              <a:rPr lang="en-US" altLang="zh-CN" sz="2000" dirty="0" smtClean="0">
                <a:solidFill>
                  <a:schemeClr val="tx2"/>
                </a:solidFill>
                <a:latin typeface="华文仿宋" pitchFamily="2" charset="-122"/>
                <a:ea typeface="华文仿宋" pitchFamily="2" charset="-122"/>
              </a:rPr>
              <a:t>1</a:t>
            </a:r>
            <a:r>
              <a:rPr lang="zh-CN" altLang="en-US" sz="2000" dirty="0" smtClean="0">
                <a:solidFill>
                  <a:schemeClr val="tx2"/>
                </a:solidFill>
                <a:latin typeface="华文仿宋" pitchFamily="2" charset="-122"/>
                <a:ea typeface="华文仿宋" pitchFamily="2" charset="-122"/>
              </a:rPr>
              <a:t>）工资、薪金所得；</a:t>
            </a:r>
          </a:p>
          <a:p>
            <a:pPr>
              <a:buNone/>
            </a:pPr>
            <a:r>
              <a:rPr lang="zh-CN" altLang="en-US" sz="2000" dirty="0" smtClean="0">
                <a:latin typeface="华文仿宋" pitchFamily="2" charset="-122"/>
                <a:ea typeface="华文仿宋" pitchFamily="2" charset="-122"/>
              </a:rPr>
              <a:t>     （</a:t>
            </a:r>
            <a:r>
              <a:rPr lang="en-US" altLang="zh-CN" sz="2000" dirty="0" smtClean="0">
                <a:latin typeface="华文仿宋" pitchFamily="2" charset="-122"/>
                <a:ea typeface="华文仿宋" pitchFamily="2" charset="-122"/>
              </a:rPr>
              <a:t>2</a:t>
            </a:r>
            <a:r>
              <a:rPr lang="zh-CN" altLang="en-US" sz="2000" dirty="0" smtClean="0">
                <a:latin typeface="华文仿宋" pitchFamily="2" charset="-122"/>
                <a:ea typeface="华文仿宋" pitchFamily="2" charset="-122"/>
              </a:rPr>
              <a:t>）个体工商户的生产、经营所得；</a:t>
            </a:r>
          </a:p>
          <a:p>
            <a:pPr>
              <a:buNone/>
            </a:pPr>
            <a:r>
              <a:rPr lang="zh-CN" altLang="en-US" sz="2000" dirty="0" smtClean="0">
                <a:latin typeface="华文仿宋" pitchFamily="2" charset="-122"/>
                <a:ea typeface="华文仿宋" pitchFamily="2" charset="-122"/>
              </a:rPr>
              <a:t>     （</a:t>
            </a:r>
            <a:r>
              <a:rPr lang="en-US" altLang="zh-CN" sz="2000" dirty="0" smtClean="0">
                <a:latin typeface="华文仿宋" pitchFamily="2" charset="-122"/>
                <a:ea typeface="华文仿宋" pitchFamily="2" charset="-122"/>
              </a:rPr>
              <a:t>3</a:t>
            </a:r>
            <a:r>
              <a:rPr lang="zh-CN" altLang="en-US" sz="2000" dirty="0" smtClean="0">
                <a:latin typeface="华文仿宋" pitchFamily="2" charset="-122"/>
                <a:ea typeface="华文仿宋" pitchFamily="2" charset="-122"/>
              </a:rPr>
              <a:t>）对企事业单位的承包经营、承租经营所得；</a:t>
            </a:r>
          </a:p>
          <a:p>
            <a:pPr>
              <a:buNone/>
            </a:pPr>
            <a:r>
              <a:rPr lang="zh-CN" altLang="en-US" sz="2000" dirty="0" smtClean="0">
                <a:latin typeface="华文仿宋" pitchFamily="2" charset="-122"/>
                <a:ea typeface="华文仿宋" pitchFamily="2" charset="-122"/>
              </a:rPr>
              <a:t>     </a:t>
            </a:r>
            <a:r>
              <a:rPr lang="zh-CN" altLang="en-US" sz="2000" dirty="0" smtClean="0">
                <a:solidFill>
                  <a:schemeClr val="tx2"/>
                </a:solidFill>
                <a:latin typeface="华文仿宋" pitchFamily="2" charset="-122"/>
                <a:ea typeface="华文仿宋" pitchFamily="2" charset="-122"/>
              </a:rPr>
              <a:t>（</a:t>
            </a:r>
            <a:r>
              <a:rPr lang="en-US" altLang="zh-CN" sz="2000" dirty="0" smtClean="0">
                <a:solidFill>
                  <a:schemeClr val="tx2"/>
                </a:solidFill>
                <a:latin typeface="华文仿宋" pitchFamily="2" charset="-122"/>
                <a:ea typeface="华文仿宋" pitchFamily="2" charset="-122"/>
              </a:rPr>
              <a:t>4</a:t>
            </a:r>
            <a:r>
              <a:rPr lang="zh-CN" altLang="en-US" sz="2000" dirty="0" smtClean="0">
                <a:solidFill>
                  <a:schemeClr val="tx2"/>
                </a:solidFill>
                <a:latin typeface="华文仿宋" pitchFamily="2" charset="-122"/>
                <a:ea typeface="华文仿宋" pitchFamily="2" charset="-122"/>
              </a:rPr>
              <a:t>）劳务报酬所得；</a:t>
            </a:r>
          </a:p>
          <a:p>
            <a:pPr>
              <a:buNone/>
            </a:pPr>
            <a:r>
              <a:rPr lang="zh-CN" altLang="en-US" sz="2000" dirty="0" smtClean="0">
                <a:latin typeface="华文仿宋" pitchFamily="2" charset="-122"/>
                <a:ea typeface="华文仿宋" pitchFamily="2" charset="-122"/>
              </a:rPr>
              <a:t>     （</a:t>
            </a:r>
            <a:r>
              <a:rPr lang="en-US" altLang="zh-CN" sz="2000" dirty="0" smtClean="0">
                <a:latin typeface="华文仿宋" pitchFamily="2" charset="-122"/>
                <a:ea typeface="华文仿宋" pitchFamily="2" charset="-122"/>
              </a:rPr>
              <a:t>5</a:t>
            </a:r>
            <a:r>
              <a:rPr lang="zh-CN" altLang="en-US" sz="2000" dirty="0" smtClean="0">
                <a:latin typeface="华文仿宋" pitchFamily="2" charset="-122"/>
                <a:ea typeface="华文仿宋" pitchFamily="2" charset="-122"/>
              </a:rPr>
              <a:t>）稿酬所得；</a:t>
            </a:r>
          </a:p>
          <a:p>
            <a:pPr>
              <a:buNone/>
            </a:pPr>
            <a:r>
              <a:rPr lang="zh-CN" altLang="en-US" sz="2000" dirty="0" smtClean="0">
                <a:latin typeface="华文仿宋" pitchFamily="2" charset="-122"/>
                <a:ea typeface="华文仿宋" pitchFamily="2" charset="-122"/>
              </a:rPr>
              <a:t>     （</a:t>
            </a:r>
            <a:r>
              <a:rPr lang="en-US" altLang="zh-CN" sz="2000" dirty="0" smtClean="0">
                <a:latin typeface="华文仿宋" pitchFamily="2" charset="-122"/>
                <a:ea typeface="华文仿宋" pitchFamily="2" charset="-122"/>
              </a:rPr>
              <a:t>6</a:t>
            </a:r>
            <a:r>
              <a:rPr lang="zh-CN" altLang="en-US" sz="2000" dirty="0" smtClean="0">
                <a:latin typeface="华文仿宋" pitchFamily="2" charset="-122"/>
                <a:ea typeface="华文仿宋" pitchFamily="2" charset="-122"/>
              </a:rPr>
              <a:t>）特许权使用费所得；</a:t>
            </a:r>
          </a:p>
          <a:p>
            <a:pPr>
              <a:buNone/>
            </a:pPr>
            <a:r>
              <a:rPr lang="zh-CN" altLang="en-US" sz="2000" dirty="0" smtClean="0">
                <a:latin typeface="华文仿宋" pitchFamily="2" charset="-122"/>
                <a:ea typeface="华文仿宋" pitchFamily="2" charset="-122"/>
              </a:rPr>
              <a:t>     （</a:t>
            </a:r>
            <a:r>
              <a:rPr lang="en-US" altLang="zh-CN" sz="2000" dirty="0" smtClean="0">
                <a:latin typeface="华文仿宋" pitchFamily="2" charset="-122"/>
                <a:ea typeface="华文仿宋" pitchFamily="2" charset="-122"/>
              </a:rPr>
              <a:t>7</a:t>
            </a:r>
            <a:r>
              <a:rPr lang="zh-CN" altLang="en-US" sz="2000" dirty="0" smtClean="0">
                <a:latin typeface="华文仿宋" pitchFamily="2" charset="-122"/>
                <a:ea typeface="华文仿宋" pitchFamily="2" charset="-122"/>
              </a:rPr>
              <a:t>）利息、股息、红利所得；</a:t>
            </a:r>
          </a:p>
          <a:p>
            <a:pPr>
              <a:buNone/>
            </a:pPr>
            <a:r>
              <a:rPr lang="zh-CN" altLang="en-US" sz="2000" dirty="0" smtClean="0">
                <a:latin typeface="华文仿宋" pitchFamily="2" charset="-122"/>
                <a:ea typeface="华文仿宋" pitchFamily="2" charset="-122"/>
              </a:rPr>
              <a:t>     （</a:t>
            </a:r>
            <a:r>
              <a:rPr lang="en-US" altLang="zh-CN" sz="2000" dirty="0" smtClean="0">
                <a:latin typeface="华文仿宋" pitchFamily="2" charset="-122"/>
                <a:ea typeface="华文仿宋" pitchFamily="2" charset="-122"/>
              </a:rPr>
              <a:t>8</a:t>
            </a:r>
            <a:r>
              <a:rPr lang="zh-CN" altLang="en-US" sz="2000" dirty="0" smtClean="0">
                <a:latin typeface="华文仿宋" pitchFamily="2" charset="-122"/>
                <a:ea typeface="华文仿宋" pitchFamily="2" charset="-122"/>
              </a:rPr>
              <a:t>）财产租赁所得；</a:t>
            </a:r>
          </a:p>
          <a:p>
            <a:pPr>
              <a:buNone/>
            </a:pPr>
            <a:r>
              <a:rPr lang="zh-CN" altLang="en-US" sz="2000" dirty="0" smtClean="0">
                <a:latin typeface="华文仿宋" pitchFamily="2" charset="-122"/>
                <a:ea typeface="华文仿宋" pitchFamily="2" charset="-122"/>
              </a:rPr>
              <a:t>     （</a:t>
            </a:r>
            <a:r>
              <a:rPr lang="en-US" altLang="zh-CN" sz="2000" dirty="0" smtClean="0">
                <a:latin typeface="华文仿宋" pitchFamily="2" charset="-122"/>
                <a:ea typeface="华文仿宋" pitchFamily="2" charset="-122"/>
              </a:rPr>
              <a:t>9</a:t>
            </a:r>
            <a:r>
              <a:rPr lang="zh-CN" altLang="en-US" sz="2000" dirty="0" smtClean="0">
                <a:latin typeface="华文仿宋" pitchFamily="2" charset="-122"/>
                <a:ea typeface="华文仿宋" pitchFamily="2" charset="-122"/>
              </a:rPr>
              <a:t>）财产转让所得；</a:t>
            </a:r>
          </a:p>
          <a:p>
            <a:pPr>
              <a:buNone/>
            </a:pPr>
            <a:r>
              <a:rPr lang="zh-CN" altLang="en-US" sz="2000" dirty="0" smtClean="0">
                <a:latin typeface="华文仿宋" pitchFamily="2" charset="-122"/>
                <a:ea typeface="华文仿宋" pitchFamily="2" charset="-122"/>
              </a:rPr>
              <a:t>     （</a:t>
            </a:r>
            <a:r>
              <a:rPr lang="en-US" altLang="zh-CN" sz="2000" dirty="0" smtClean="0">
                <a:latin typeface="华文仿宋" pitchFamily="2" charset="-122"/>
                <a:ea typeface="华文仿宋" pitchFamily="2" charset="-122"/>
              </a:rPr>
              <a:t>10</a:t>
            </a:r>
            <a:r>
              <a:rPr lang="zh-CN" altLang="en-US" sz="2000" dirty="0" smtClean="0">
                <a:latin typeface="华文仿宋" pitchFamily="2" charset="-122"/>
                <a:ea typeface="华文仿宋" pitchFamily="2" charset="-122"/>
              </a:rPr>
              <a:t>）偶然所得；</a:t>
            </a:r>
          </a:p>
          <a:p>
            <a:pPr>
              <a:buNone/>
            </a:pPr>
            <a:r>
              <a:rPr lang="zh-CN" altLang="en-US" sz="2000" dirty="0" smtClean="0">
                <a:latin typeface="华文仿宋" pitchFamily="2" charset="-122"/>
                <a:ea typeface="华文仿宋" pitchFamily="2" charset="-122"/>
              </a:rPr>
              <a:t>     （</a:t>
            </a:r>
            <a:r>
              <a:rPr lang="en-US" altLang="zh-CN" sz="2000" dirty="0" smtClean="0">
                <a:latin typeface="华文仿宋" pitchFamily="2" charset="-122"/>
                <a:ea typeface="华文仿宋" pitchFamily="2" charset="-122"/>
              </a:rPr>
              <a:t>11</a:t>
            </a:r>
            <a:r>
              <a:rPr lang="zh-CN" altLang="en-US" sz="2000" dirty="0" smtClean="0">
                <a:latin typeface="华文仿宋" pitchFamily="2" charset="-122"/>
                <a:ea typeface="华文仿宋" pitchFamily="2" charset="-122"/>
              </a:rPr>
              <a:t>）经国务院财政部门确定征税的其他所得。</a:t>
            </a:r>
            <a:endParaRPr lang="en-US" altLang="zh-CN" sz="2000" dirty="0" smtClean="0">
              <a:latin typeface="华文仿宋" pitchFamily="2" charset="-122"/>
              <a:ea typeface="华文仿宋" pitchFamily="2" charset="-122"/>
            </a:endParaRPr>
          </a:p>
          <a:p>
            <a:pPr>
              <a:buNone/>
            </a:pPr>
            <a:r>
              <a:rPr lang="en-US" altLang="zh-CN" dirty="0" smtClean="0">
                <a:latin typeface="华文仿宋" pitchFamily="2" charset="-122"/>
                <a:ea typeface="华文仿宋" pitchFamily="2" charset="-122"/>
              </a:rPr>
              <a:t>        </a:t>
            </a:r>
            <a:endParaRPr lang="zh-CN" altLang="en-US" dirty="0" smtClean="0">
              <a:latin typeface="华文仿宋" pitchFamily="2" charset="-122"/>
              <a:ea typeface="华文仿宋" pitchFamily="2"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二、个税政策解读</a:t>
            </a:r>
          </a:p>
        </p:txBody>
      </p:sp>
      <p:sp>
        <p:nvSpPr>
          <p:cNvPr id="6147" name="内容占位符 14"/>
          <p:cNvSpPr>
            <a:spLocks noGrp="1"/>
          </p:cNvSpPr>
          <p:nvPr>
            <p:ph idx="1"/>
          </p:nvPr>
        </p:nvSpPr>
        <p:spPr>
          <a:xfrm>
            <a:off x="857224" y="1071546"/>
            <a:ext cx="7643866" cy="4857784"/>
          </a:xfrm>
        </p:spPr>
        <p:txBody>
          <a:bodyPr/>
          <a:lstStyle/>
          <a:p>
            <a:r>
              <a:rPr lang="en-US" altLang="zh-CN" dirty="0" smtClean="0">
                <a:latin typeface="华文仿宋" pitchFamily="2" charset="-122"/>
                <a:ea typeface="华文仿宋" pitchFamily="2" charset="-122"/>
              </a:rPr>
              <a:t>3.</a:t>
            </a:r>
            <a:r>
              <a:rPr lang="zh-CN" altLang="en-US" dirty="0" smtClean="0">
                <a:latin typeface="华文仿宋" pitchFamily="2" charset="-122"/>
                <a:ea typeface="华文仿宋" pitchFamily="2" charset="-122"/>
              </a:rPr>
              <a:t>如何理解个人所得</a:t>
            </a:r>
            <a:endParaRPr lang="en-US" altLang="zh-CN" dirty="0" smtClean="0">
              <a:latin typeface="华文仿宋" pitchFamily="2" charset="-122"/>
              <a:ea typeface="华文仿宋" pitchFamily="2" charset="-122"/>
            </a:endParaRPr>
          </a:p>
          <a:p>
            <a:pPr>
              <a:buNone/>
            </a:pPr>
            <a:r>
              <a:rPr lang="zh-CN" altLang="en-US" sz="2000" dirty="0" smtClean="0">
                <a:latin typeface="华文仿宋" pitchFamily="2" charset="-122"/>
                <a:ea typeface="华文仿宋" pitchFamily="2" charset="-122"/>
              </a:rPr>
              <a:t>     </a:t>
            </a:r>
            <a:r>
              <a:rPr lang="zh-CN" altLang="en-US" sz="2000" dirty="0" smtClean="0">
                <a:solidFill>
                  <a:schemeClr val="tx2"/>
                </a:solidFill>
                <a:latin typeface="华文仿宋" pitchFamily="2" charset="-122"/>
                <a:ea typeface="华文仿宋" pitchFamily="2" charset="-122"/>
              </a:rPr>
              <a:t>（</a:t>
            </a:r>
            <a:r>
              <a:rPr lang="en-US" altLang="zh-CN" sz="2000" dirty="0" smtClean="0">
                <a:solidFill>
                  <a:schemeClr val="tx2"/>
                </a:solidFill>
                <a:latin typeface="华文仿宋" pitchFamily="2" charset="-122"/>
                <a:ea typeface="华文仿宋" pitchFamily="2" charset="-122"/>
              </a:rPr>
              <a:t>1</a:t>
            </a:r>
            <a:r>
              <a:rPr lang="zh-CN" altLang="en-US" sz="2000" dirty="0" smtClean="0">
                <a:solidFill>
                  <a:schemeClr val="tx2"/>
                </a:solidFill>
                <a:latin typeface="华文仿宋" pitchFamily="2" charset="-122"/>
                <a:ea typeface="华文仿宋" pitchFamily="2" charset="-122"/>
              </a:rPr>
              <a:t>）工资、薪金所得；</a:t>
            </a:r>
            <a:endParaRPr lang="en-US" altLang="zh-CN" sz="2000" dirty="0" smtClean="0">
              <a:solidFill>
                <a:schemeClr val="tx2"/>
              </a:solidFill>
              <a:latin typeface="华文仿宋" pitchFamily="2" charset="-122"/>
              <a:ea typeface="华文仿宋" pitchFamily="2" charset="-122"/>
            </a:endParaRPr>
          </a:p>
          <a:p>
            <a:pPr>
              <a:buNone/>
            </a:pPr>
            <a:endParaRPr lang="zh-CN" altLang="en-US" sz="2000" dirty="0" smtClean="0">
              <a:latin typeface="华文仿宋" pitchFamily="2" charset="-122"/>
              <a:ea typeface="华文仿宋" pitchFamily="2" charset="-122"/>
            </a:endParaRPr>
          </a:p>
          <a:p>
            <a:pPr>
              <a:buNone/>
            </a:pPr>
            <a:r>
              <a:rPr lang="zh-CN" altLang="en-US" sz="2000" dirty="0" smtClean="0">
                <a:latin typeface="华文仿宋" pitchFamily="2" charset="-122"/>
                <a:ea typeface="华文仿宋" pitchFamily="2" charset="-122"/>
              </a:rPr>
              <a:t>     工资、薪金所得，是指个人因任职或者受雇而取得的工资、薪  金、奖金、年终加薪、劳动分红、津贴、补贴以及与任职或者受雇有关的其他所得。</a:t>
            </a:r>
            <a:endParaRPr lang="en-US" altLang="zh-CN" sz="2000" dirty="0" smtClean="0">
              <a:latin typeface="华文仿宋" pitchFamily="2" charset="-122"/>
              <a:ea typeface="华文仿宋" pitchFamily="2" charset="-122"/>
            </a:endParaRPr>
          </a:p>
          <a:p>
            <a:pPr>
              <a:buNone/>
            </a:pPr>
            <a:endParaRPr lang="en-US" altLang="zh-CN" sz="2000" dirty="0" smtClean="0">
              <a:solidFill>
                <a:schemeClr val="tx2"/>
              </a:solidFill>
              <a:latin typeface="华文仿宋" pitchFamily="2" charset="-122"/>
              <a:ea typeface="华文仿宋" pitchFamily="2" charset="-122"/>
            </a:endParaRPr>
          </a:p>
          <a:p>
            <a:pPr>
              <a:buNone/>
            </a:pPr>
            <a:r>
              <a:rPr lang="en-US" altLang="zh-CN" sz="2000" dirty="0" smtClean="0">
                <a:solidFill>
                  <a:schemeClr val="tx2"/>
                </a:solidFill>
                <a:latin typeface="华文仿宋" pitchFamily="2" charset="-122"/>
                <a:ea typeface="华文仿宋" pitchFamily="2" charset="-122"/>
              </a:rPr>
              <a:t>     </a:t>
            </a:r>
            <a:r>
              <a:rPr lang="zh-CN" altLang="en-US" sz="2000" dirty="0" smtClean="0">
                <a:solidFill>
                  <a:schemeClr val="tx2"/>
                </a:solidFill>
                <a:latin typeface="华文仿宋" pitchFamily="2" charset="-122"/>
                <a:ea typeface="华文仿宋" pitchFamily="2" charset="-122"/>
              </a:rPr>
              <a:t>（</a:t>
            </a:r>
            <a:r>
              <a:rPr lang="en-US" altLang="zh-CN" sz="2000" dirty="0" smtClean="0">
                <a:solidFill>
                  <a:schemeClr val="tx2"/>
                </a:solidFill>
                <a:latin typeface="华文仿宋" pitchFamily="2" charset="-122"/>
                <a:ea typeface="华文仿宋" pitchFamily="2" charset="-122"/>
              </a:rPr>
              <a:t>4</a:t>
            </a:r>
            <a:r>
              <a:rPr lang="zh-CN" altLang="en-US" sz="2000" dirty="0" smtClean="0">
                <a:solidFill>
                  <a:schemeClr val="tx2"/>
                </a:solidFill>
                <a:latin typeface="华文仿宋" pitchFamily="2" charset="-122"/>
                <a:ea typeface="华文仿宋" pitchFamily="2" charset="-122"/>
              </a:rPr>
              <a:t>）劳务报酬所得；</a:t>
            </a:r>
            <a:endParaRPr lang="en-US" altLang="zh-CN" sz="2000" dirty="0" smtClean="0">
              <a:solidFill>
                <a:schemeClr val="tx2"/>
              </a:solidFill>
              <a:latin typeface="华文仿宋" pitchFamily="2" charset="-122"/>
              <a:ea typeface="华文仿宋" pitchFamily="2" charset="-122"/>
            </a:endParaRPr>
          </a:p>
          <a:p>
            <a:pPr>
              <a:buNone/>
            </a:pPr>
            <a:endParaRPr lang="en-US" altLang="zh-CN" sz="2000" dirty="0" smtClean="0">
              <a:solidFill>
                <a:schemeClr val="tx2"/>
              </a:solidFill>
              <a:latin typeface="华文仿宋" pitchFamily="2" charset="-122"/>
              <a:ea typeface="华文仿宋" pitchFamily="2" charset="-122"/>
            </a:endParaRPr>
          </a:p>
          <a:p>
            <a:pPr>
              <a:buNone/>
            </a:pPr>
            <a:r>
              <a:rPr lang="zh-CN" altLang="en-US" sz="2000" dirty="0" smtClean="0">
                <a:solidFill>
                  <a:schemeClr val="tx2"/>
                </a:solidFill>
                <a:latin typeface="华文仿宋" pitchFamily="2" charset="-122"/>
                <a:ea typeface="华文仿宋" pitchFamily="2" charset="-122"/>
              </a:rPr>
              <a:t>      劳务报酬所得，是指个人从事设计、装潢、安装、制图、化验、测试、医疗、法律、会计、咨询、讲学、新闻、广播、翻译、审稿、书画、雕刻、影视、录音、录像、演出、表演、广告、展览、技术服务、介绍服务、经纪服务、代办服务以及其他劳务取得的所得。</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二、个税政策解读</a:t>
            </a:r>
          </a:p>
        </p:txBody>
      </p:sp>
      <p:sp>
        <p:nvSpPr>
          <p:cNvPr id="6147" name="内容占位符 14"/>
          <p:cNvSpPr>
            <a:spLocks noGrp="1"/>
          </p:cNvSpPr>
          <p:nvPr>
            <p:ph idx="1"/>
          </p:nvPr>
        </p:nvSpPr>
        <p:spPr>
          <a:xfrm>
            <a:off x="857224" y="1071546"/>
            <a:ext cx="7643866" cy="4857784"/>
          </a:xfrm>
        </p:spPr>
        <p:txBody>
          <a:bodyPr/>
          <a:lstStyle/>
          <a:p>
            <a:r>
              <a:rPr lang="en-US" altLang="zh-CN" dirty="0" smtClean="0">
                <a:latin typeface="华文仿宋" pitchFamily="2" charset="-122"/>
                <a:ea typeface="华文仿宋" pitchFamily="2" charset="-122"/>
                <a:hlinkClick r:id="rId2" action="ppaction://hlinkfile"/>
              </a:rPr>
              <a:t>4.</a:t>
            </a:r>
            <a:r>
              <a:rPr lang="zh-CN" altLang="en-US" dirty="0" smtClean="0">
                <a:latin typeface="华文仿宋" pitchFamily="2" charset="-122"/>
                <a:ea typeface="华文仿宋" pitchFamily="2" charset="-122"/>
                <a:hlinkClick r:id="rId2" action="ppaction://hlinkfile"/>
              </a:rPr>
              <a:t>工薪所得和劳务所得的区别</a:t>
            </a:r>
            <a:endParaRPr lang="en-US" altLang="zh-CN" dirty="0" smtClean="0">
              <a:latin typeface="华文仿宋" pitchFamily="2" charset="-122"/>
              <a:ea typeface="华文仿宋" pitchFamily="2" charset="-122"/>
              <a:hlinkClick r:id="rId2" action="ppaction://hlinkfile"/>
            </a:endParaRPr>
          </a:p>
          <a:p>
            <a:endParaRPr lang="en-US" altLang="zh-CN" dirty="0" smtClean="0">
              <a:latin typeface="华文仿宋" pitchFamily="2" charset="-122"/>
              <a:ea typeface="华文仿宋" pitchFamily="2" charset="-122"/>
              <a:hlinkClick r:id="rId2" action="ppaction://hlinkfile"/>
            </a:endParaRPr>
          </a:p>
          <a:p>
            <a:r>
              <a:rPr lang="zh-CN" altLang="en-US" dirty="0" smtClean="0">
                <a:latin typeface="华文仿宋" pitchFamily="2" charset="-122"/>
                <a:ea typeface="华文仿宋" pitchFamily="2" charset="-122"/>
                <a:hlinkClick r:id="rId2" action="ppaction://hlinkfile"/>
              </a:rPr>
              <a:t>国税发</a:t>
            </a:r>
            <a:r>
              <a:rPr lang="en-US" altLang="zh-CN" dirty="0" smtClean="0">
                <a:latin typeface="华文仿宋" pitchFamily="2" charset="-122"/>
                <a:ea typeface="华文仿宋" pitchFamily="2" charset="-122"/>
                <a:hlinkClick r:id="rId2" action="ppaction://hlinkfile"/>
              </a:rPr>
              <a:t>[1994]89</a:t>
            </a:r>
            <a:r>
              <a:rPr lang="zh-CN" altLang="en-US" dirty="0" smtClean="0">
                <a:latin typeface="华文仿宋" pitchFamily="2" charset="-122"/>
                <a:ea typeface="华文仿宋" pitchFamily="2" charset="-122"/>
                <a:hlinkClick r:id="rId2" action="ppaction://hlinkfile"/>
              </a:rPr>
              <a:t>号  第</a:t>
            </a:r>
            <a:r>
              <a:rPr lang="en-US" altLang="zh-CN" dirty="0" smtClean="0">
                <a:latin typeface="华文仿宋" pitchFamily="2" charset="-122"/>
                <a:ea typeface="华文仿宋" pitchFamily="2" charset="-122"/>
                <a:hlinkClick r:id="rId2" action="ppaction://hlinkfile"/>
              </a:rPr>
              <a:t>19</a:t>
            </a:r>
            <a:r>
              <a:rPr lang="zh-CN" altLang="en-US" dirty="0" smtClean="0">
                <a:latin typeface="华文仿宋" pitchFamily="2" charset="-122"/>
                <a:ea typeface="华文仿宋" pitchFamily="2" charset="-122"/>
                <a:hlinkClick r:id="rId2" action="ppaction://hlinkfile"/>
              </a:rPr>
              <a:t>条</a:t>
            </a:r>
            <a:endParaRPr lang="en-US" altLang="zh-CN" dirty="0" smtClean="0">
              <a:latin typeface="华文仿宋" pitchFamily="2" charset="-122"/>
              <a:ea typeface="华文仿宋" pitchFamily="2" charset="-122"/>
              <a:hlinkClick r:id="rId2" action="ppaction://hlinkfile"/>
            </a:endParaRPr>
          </a:p>
          <a:p>
            <a:endParaRPr lang="en-US" altLang="zh-CN" dirty="0" smtClean="0">
              <a:latin typeface="华文仿宋" pitchFamily="2" charset="-122"/>
              <a:ea typeface="华文仿宋" pitchFamily="2" charset="-122"/>
              <a:hlinkClick r:id="rId2" action="ppaction://hlinkfile"/>
            </a:endParaRPr>
          </a:p>
          <a:p>
            <a:endParaRPr lang="en-US" altLang="zh-CN" sz="2000" dirty="0" smtClean="0">
              <a:solidFill>
                <a:schemeClr val="tx2"/>
              </a:solidFill>
              <a:latin typeface="华文仿宋" pitchFamily="2" charset="-122"/>
              <a:ea typeface="华文仿宋" pitchFamily="2" charset="-122"/>
              <a:hlinkClick r:id="rId2" action="ppaction://hlinkfile"/>
            </a:endParaRPr>
          </a:p>
          <a:p>
            <a:endParaRPr lang="zh-CN" altLang="en-US" sz="2000" dirty="0" smtClean="0">
              <a:solidFill>
                <a:schemeClr val="tx2"/>
              </a:solidFill>
              <a:latin typeface="华文仿宋" pitchFamily="2" charset="-122"/>
              <a:ea typeface="华文仿宋" pitchFamily="2" charset="-122"/>
              <a:hlinkClick r:id="rId2" action="ppaction://hlinkfile"/>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二、个税政策解读</a:t>
            </a:r>
          </a:p>
        </p:txBody>
      </p:sp>
      <p:sp>
        <p:nvSpPr>
          <p:cNvPr id="6147" name="内容占位符 14"/>
          <p:cNvSpPr>
            <a:spLocks noGrp="1"/>
          </p:cNvSpPr>
          <p:nvPr>
            <p:ph idx="1"/>
          </p:nvPr>
        </p:nvSpPr>
        <p:spPr>
          <a:xfrm>
            <a:off x="857224" y="1071546"/>
            <a:ext cx="7643866" cy="4857784"/>
          </a:xfrm>
        </p:spPr>
        <p:txBody>
          <a:bodyPr/>
          <a:lstStyle/>
          <a:p>
            <a:r>
              <a:rPr lang="en-US" altLang="zh-CN" dirty="0" smtClean="0">
                <a:latin typeface="华文仿宋" pitchFamily="2" charset="-122"/>
                <a:ea typeface="华文仿宋" pitchFamily="2" charset="-122"/>
                <a:hlinkClick r:id="rId2" action="ppaction://hlinkfile"/>
              </a:rPr>
              <a:t>5.</a:t>
            </a:r>
            <a:r>
              <a:rPr lang="zh-CN" altLang="en-US" dirty="0" smtClean="0">
                <a:latin typeface="华文仿宋" pitchFamily="2" charset="-122"/>
                <a:ea typeface="华文仿宋" pitchFamily="2" charset="-122"/>
                <a:hlinkClick r:id="rId2" action="ppaction://hlinkfile"/>
              </a:rPr>
              <a:t>个税计算</a:t>
            </a:r>
            <a:endParaRPr lang="en-US" altLang="zh-CN" dirty="0" smtClean="0">
              <a:latin typeface="华文仿宋" pitchFamily="2" charset="-122"/>
              <a:ea typeface="华文仿宋" pitchFamily="2" charset="-122"/>
              <a:hlinkClick r:id="rId2" action="ppaction://hlinkfile"/>
            </a:endParaRPr>
          </a:p>
          <a:p>
            <a:pPr>
              <a:buNone/>
            </a:pPr>
            <a:r>
              <a:rPr lang="en-US" altLang="zh-CN" dirty="0" smtClean="0">
                <a:latin typeface="华文仿宋" pitchFamily="2" charset="-122"/>
                <a:ea typeface="华文仿宋" pitchFamily="2" charset="-122"/>
                <a:hlinkClick r:id="rId2" action="ppaction://hlinkfile"/>
              </a:rPr>
              <a:t>        </a:t>
            </a:r>
            <a:r>
              <a:rPr lang="zh-CN" altLang="en-US" dirty="0" smtClean="0">
                <a:latin typeface="华文仿宋" pitchFamily="2" charset="-122"/>
                <a:ea typeface="华文仿宋" pitchFamily="2" charset="-122"/>
                <a:hlinkClick r:id="rId2" action="ppaction://hlinkfile"/>
              </a:rPr>
              <a:t>工薪税：</a:t>
            </a:r>
            <a:r>
              <a:rPr lang="zh-CN" altLang="en-US" dirty="0" smtClean="0">
                <a:latin typeface="华文仿宋" pitchFamily="2" charset="-122"/>
                <a:ea typeface="华文仿宋" pitchFamily="2" charset="-122"/>
                <a:hlinkClick r:id="rId2" action="ppaction://hlinkfile"/>
              </a:rPr>
              <a:t>应税收入减除</a:t>
            </a:r>
            <a:r>
              <a:rPr lang="en-US" altLang="zh-CN" dirty="0" smtClean="0">
                <a:latin typeface="华文仿宋" pitchFamily="2" charset="-122"/>
                <a:ea typeface="华文仿宋" pitchFamily="2" charset="-122"/>
                <a:hlinkClick r:id="rId2" action="ppaction://hlinkfile"/>
              </a:rPr>
              <a:t>3500</a:t>
            </a:r>
            <a:r>
              <a:rPr lang="zh-CN" altLang="en-US" dirty="0" smtClean="0">
                <a:latin typeface="华文仿宋" pitchFamily="2" charset="-122"/>
                <a:ea typeface="华文仿宋" pitchFamily="2" charset="-122"/>
                <a:hlinkClick r:id="rId2" action="ppaction://hlinkfile"/>
              </a:rPr>
              <a:t>元的费用，按照</a:t>
            </a:r>
            <a:r>
              <a:rPr lang="en-US" altLang="zh-CN" dirty="0" smtClean="0">
                <a:latin typeface="华文仿宋" pitchFamily="2" charset="-122"/>
                <a:ea typeface="华文仿宋" pitchFamily="2" charset="-122"/>
                <a:hlinkClick r:id="rId2" action="ppaction://hlinkfile"/>
              </a:rPr>
              <a:t>7</a:t>
            </a:r>
            <a:r>
              <a:rPr lang="zh-CN" altLang="en-US" dirty="0" smtClean="0">
                <a:latin typeface="华文仿宋" pitchFamily="2" charset="-122"/>
                <a:ea typeface="华文仿宋" pitchFamily="2" charset="-122"/>
                <a:hlinkClick r:id="rId2" action="ppaction://hlinkfile"/>
              </a:rPr>
              <a:t>级超额累进税率纳税</a:t>
            </a:r>
            <a:endParaRPr lang="en-US" altLang="zh-CN" dirty="0" smtClean="0">
              <a:latin typeface="华文仿宋" pitchFamily="2" charset="-122"/>
              <a:ea typeface="华文仿宋" pitchFamily="2" charset="-122"/>
              <a:hlinkClick r:id="rId2" action="ppaction://hlinkfile"/>
            </a:endParaRPr>
          </a:p>
          <a:p>
            <a:pPr>
              <a:buNone/>
            </a:pPr>
            <a:endParaRPr lang="zh-CN" altLang="en-US" dirty="0" smtClean="0">
              <a:latin typeface="华文仿宋" pitchFamily="2" charset="-122"/>
              <a:ea typeface="华文仿宋" pitchFamily="2" charset="-122"/>
              <a:hlinkClick r:id="rId2" action="ppaction://hlinkfile"/>
            </a:endParaRPr>
          </a:p>
        </p:txBody>
      </p:sp>
      <p:graphicFrame>
        <p:nvGraphicFramePr>
          <p:cNvPr id="4" name="表格 3"/>
          <p:cNvGraphicFramePr>
            <a:graphicFrameLocks noGrp="1"/>
          </p:cNvGraphicFramePr>
          <p:nvPr/>
        </p:nvGraphicFramePr>
        <p:xfrm>
          <a:off x="1428728" y="2571744"/>
          <a:ext cx="6786610" cy="2966720"/>
        </p:xfrm>
        <a:graphic>
          <a:graphicData uri="http://schemas.openxmlformats.org/drawingml/2006/table">
            <a:tbl>
              <a:tblPr firstRow="1" bandRow="1">
                <a:tableStyleId>{5C22544A-7EE6-4342-B048-85BDC9FD1C3A}</a:tableStyleId>
              </a:tblPr>
              <a:tblGrid>
                <a:gridCol w="571504"/>
                <a:gridCol w="2143140"/>
                <a:gridCol w="2000264"/>
                <a:gridCol w="1214446"/>
                <a:gridCol w="857256"/>
              </a:tblGrid>
              <a:tr h="370840">
                <a:tc>
                  <a:txBody>
                    <a:bodyPr/>
                    <a:lstStyle/>
                    <a:p>
                      <a:pPr algn="ctr" fontAlgn="ctr"/>
                      <a:r>
                        <a:rPr lang="zh-CN" altLang="en-US" sz="1200" b="0" i="0" u="none" strike="noStrike" dirty="0">
                          <a:solidFill>
                            <a:srgbClr val="000000"/>
                          </a:solidFill>
                          <a:latin typeface="华文仿宋" pitchFamily="2" charset="-122"/>
                          <a:ea typeface="华文仿宋" pitchFamily="2" charset="-122"/>
                        </a:rPr>
                        <a:t>级数</a:t>
                      </a:r>
                    </a:p>
                  </a:txBody>
                  <a:tcPr marL="9525" marR="9525" marT="9525" marB="0" anchor="ctr"/>
                </a:tc>
                <a:tc>
                  <a:txBody>
                    <a:bodyPr/>
                    <a:lstStyle/>
                    <a:p>
                      <a:pPr algn="ctr" fontAlgn="ctr"/>
                      <a:r>
                        <a:rPr lang="zh-CN" altLang="en-US" sz="1200" b="0" i="0" u="none" strike="noStrike" dirty="0">
                          <a:solidFill>
                            <a:srgbClr val="000000"/>
                          </a:solidFill>
                          <a:latin typeface="华文仿宋" pitchFamily="2" charset="-122"/>
                          <a:ea typeface="华文仿宋" pitchFamily="2" charset="-122"/>
                        </a:rPr>
                        <a:t>全月应税收入额</a:t>
                      </a:r>
                    </a:p>
                  </a:txBody>
                  <a:tcPr marL="9525" marR="9525" marT="9525" marB="0" anchor="ctr"/>
                </a:tc>
                <a:tc>
                  <a:txBody>
                    <a:bodyPr/>
                    <a:lstStyle/>
                    <a:p>
                      <a:pPr algn="ctr" fontAlgn="ctr"/>
                      <a:r>
                        <a:rPr lang="zh-CN" altLang="en-US" sz="1200" b="0" i="0" u="none" strike="noStrike" dirty="0">
                          <a:solidFill>
                            <a:srgbClr val="000000"/>
                          </a:solidFill>
                          <a:latin typeface="华文仿宋" pitchFamily="2" charset="-122"/>
                          <a:ea typeface="华文仿宋" pitchFamily="2" charset="-122"/>
                        </a:rPr>
                        <a:t>全月应纳税所得额</a:t>
                      </a:r>
                    </a:p>
                  </a:txBody>
                  <a:tcPr marL="9525" marR="9525" marT="9525" marB="0" anchor="ctr"/>
                </a:tc>
                <a:tc>
                  <a:txBody>
                    <a:bodyPr/>
                    <a:lstStyle/>
                    <a:p>
                      <a:pPr algn="ctr" fontAlgn="ctr"/>
                      <a:r>
                        <a:rPr lang="zh-CN" altLang="en-US" sz="1200" b="0" i="0" u="none" strike="noStrike" dirty="0">
                          <a:solidFill>
                            <a:srgbClr val="000000"/>
                          </a:solidFill>
                          <a:latin typeface="华文仿宋" pitchFamily="2" charset="-122"/>
                          <a:ea typeface="华文仿宋" pitchFamily="2" charset="-122"/>
                        </a:rPr>
                        <a:t>级距</a:t>
                      </a:r>
                    </a:p>
                  </a:txBody>
                  <a:tcPr marL="9525" marR="9525" marT="9525" marB="0" anchor="ctr"/>
                </a:tc>
                <a:tc>
                  <a:txBody>
                    <a:bodyPr/>
                    <a:lstStyle/>
                    <a:p>
                      <a:pPr algn="ctr" fontAlgn="ctr"/>
                      <a:r>
                        <a:rPr lang="zh-CN" altLang="en-US" sz="1200" b="0" i="0" u="none" strike="noStrike" dirty="0">
                          <a:solidFill>
                            <a:srgbClr val="000000"/>
                          </a:solidFill>
                          <a:latin typeface="华文仿宋" pitchFamily="2" charset="-122"/>
                          <a:ea typeface="华文仿宋" pitchFamily="2" charset="-122"/>
                        </a:rPr>
                        <a:t>税率（</a:t>
                      </a:r>
                      <a:r>
                        <a:rPr lang="en-US" altLang="zh-CN" sz="1200" b="0" i="0" u="none" strike="noStrike" dirty="0">
                          <a:solidFill>
                            <a:srgbClr val="000000"/>
                          </a:solidFill>
                          <a:latin typeface="华文仿宋" pitchFamily="2" charset="-122"/>
                          <a:ea typeface="华文仿宋" pitchFamily="2" charset="-122"/>
                        </a:rPr>
                        <a:t>%</a:t>
                      </a:r>
                      <a:r>
                        <a:rPr lang="zh-CN" altLang="en-US" sz="1200" b="0" i="0" u="none" strike="noStrike" dirty="0">
                          <a:solidFill>
                            <a:srgbClr val="000000"/>
                          </a:solidFill>
                          <a:latin typeface="华文仿宋" pitchFamily="2" charset="-122"/>
                          <a:ea typeface="华文仿宋" pitchFamily="2" charset="-122"/>
                        </a:rPr>
                        <a:t>）</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1</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不超过</a:t>
                      </a:r>
                      <a:r>
                        <a:rPr lang="en-US" altLang="zh-CN" sz="1200" b="0" i="0" u="none" strike="noStrike" dirty="0">
                          <a:solidFill>
                            <a:srgbClr val="000000"/>
                          </a:solidFill>
                          <a:latin typeface="华文仿宋" pitchFamily="2" charset="-122"/>
                          <a:ea typeface="华文仿宋" pitchFamily="2" charset="-122"/>
                        </a:rPr>
                        <a:t>5000</a:t>
                      </a:r>
                      <a:r>
                        <a:rPr lang="zh-CN" altLang="en-US" sz="1200" b="0" i="0" u="none" strike="noStrike" dirty="0">
                          <a:solidFill>
                            <a:srgbClr val="000000"/>
                          </a:solidFill>
                          <a:latin typeface="华文仿宋" pitchFamily="2" charset="-122"/>
                          <a:ea typeface="华文仿宋" pitchFamily="2" charset="-122"/>
                        </a:rPr>
                        <a:t>元的</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不超过</a:t>
                      </a:r>
                      <a:r>
                        <a:rPr lang="en-US" altLang="zh-CN" sz="1200" b="0" i="0" u="none" strike="noStrike" dirty="0">
                          <a:solidFill>
                            <a:srgbClr val="000000"/>
                          </a:solidFill>
                          <a:latin typeface="华文仿宋" pitchFamily="2" charset="-122"/>
                          <a:ea typeface="华文仿宋" pitchFamily="2" charset="-122"/>
                        </a:rPr>
                        <a:t>1500</a:t>
                      </a:r>
                      <a:r>
                        <a:rPr lang="zh-CN" altLang="en-US" sz="1200" b="0" i="0" u="none" strike="noStrike" dirty="0">
                          <a:solidFill>
                            <a:srgbClr val="000000"/>
                          </a:solidFill>
                          <a:latin typeface="华文仿宋" pitchFamily="2" charset="-122"/>
                          <a:ea typeface="华文仿宋" pitchFamily="2" charset="-122"/>
                        </a:rPr>
                        <a:t>元的</a:t>
                      </a:r>
                    </a:p>
                  </a:txBody>
                  <a:tcPr marL="9525" marR="9525" marT="9525" marB="0" anchor="ctr"/>
                </a:tc>
                <a:tc>
                  <a:txBody>
                    <a:bodyPr/>
                    <a:lstStyle/>
                    <a:p>
                      <a:pPr algn="r" fontAlgn="ctr"/>
                      <a:r>
                        <a:rPr lang="en-US" altLang="zh-CN" sz="1200" b="0" i="0" u="none" strike="noStrike">
                          <a:solidFill>
                            <a:srgbClr val="000000"/>
                          </a:solidFill>
                          <a:latin typeface="华文仿宋" pitchFamily="2" charset="-122"/>
                          <a:ea typeface="华文仿宋" pitchFamily="2" charset="-122"/>
                        </a:rPr>
                        <a:t>1500</a:t>
                      </a:r>
                    </a:p>
                  </a:txBody>
                  <a:tcPr marL="9525" marR="9525" marT="9525" marB="0" anchor="ctr"/>
                </a:tc>
                <a:tc>
                  <a:txBody>
                    <a:bodyPr/>
                    <a:lstStyle/>
                    <a:p>
                      <a:pPr algn="ctr" fontAlgn="ctr"/>
                      <a:r>
                        <a:rPr lang="en-US" altLang="zh-CN" sz="1200" b="0" i="0" u="none" strike="noStrike">
                          <a:solidFill>
                            <a:srgbClr val="000000"/>
                          </a:solidFill>
                          <a:latin typeface="华文仿宋" pitchFamily="2" charset="-122"/>
                          <a:ea typeface="华文仿宋" pitchFamily="2" charset="-122"/>
                        </a:rPr>
                        <a:t>3</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2</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超过</a:t>
                      </a:r>
                      <a:r>
                        <a:rPr lang="en-US" altLang="zh-CN" sz="1200" b="0" i="0" u="none" strike="noStrike" dirty="0">
                          <a:solidFill>
                            <a:srgbClr val="000000"/>
                          </a:solidFill>
                          <a:latin typeface="华文仿宋" pitchFamily="2" charset="-122"/>
                          <a:ea typeface="华文仿宋" pitchFamily="2" charset="-122"/>
                        </a:rPr>
                        <a:t>5000</a:t>
                      </a:r>
                      <a:r>
                        <a:rPr lang="zh-CN" altLang="en-US" sz="1200" b="0" i="0" u="none" strike="noStrike" dirty="0">
                          <a:solidFill>
                            <a:srgbClr val="000000"/>
                          </a:solidFill>
                          <a:latin typeface="华文仿宋" pitchFamily="2" charset="-122"/>
                          <a:ea typeface="华文仿宋" pitchFamily="2" charset="-122"/>
                        </a:rPr>
                        <a:t>元至</a:t>
                      </a:r>
                      <a:r>
                        <a:rPr lang="en-US" altLang="zh-CN" sz="1200" b="0" i="0" u="none" strike="noStrike" dirty="0">
                          <a:solidFill>
                            <a:srgbClr val="000000"/>
                          </a:solidFill>
                          <a:latin typeface="华文仿宋" pitchFamily="2" charset="-122"/>
                          <a:ea typeface="华文仿宋" pitchFamily="2" charset="-122"/>
                        </a:rPr>
                        <a:t>8000</a:t>
                      </a:r>
                      <a:r>
                        <a:rPr lang="zh-CN" altLang="en-US" sz="1200" b="0" i="0" u="none" strike="noStrike" dirty="0">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超过</a:t>
                      </a:r>
                      <a:r>
                        <a:rPr lang="en-US" altLang="zh-CN" sz="1200" b="0" i="0" u="none" strike="noStrike" dirty="0">
                          <a:solidFill>
                            <a:srgbClr val="000000"/>
                          </a:solidFill>
                          <a:latin typeface="华文仿宋" pitchFamily="2" charset="-122"/>
                          <a:ea typeface="华文仿宋" pitchFamily="2" charset="-122"/>
                        </a:rPr>
                        <a:t>1500</a:t>
                      </a:r>
                      <a:r>
                        <a:rPr lang="zh-CN" altLang="en-US" sz="1200" b="0" i="0" u="none" strike="noStrike" dirty="0">
                          <a:solidFill>
                            <a:srgbClr val="000000"/>
                          </a:solidFill>
                          <a:latin typeface="华文仿宋" pitchFamily="2" charset="-122"/>
                          <a:ea typeface="华文仿宋" pitchFamily="2" charset="-122"/>
                        </a:rPr>
                        <a:t>元至</a:t>
                      </a:r>
                      <a:r>
                        <a:rPr lang="en-US" altLang="zh-CN" sz="1200" b="0" i="0" u="none" strike="noStrike" dirty="0">
                          <a:solidFill>
                            <a:srgbClr val="000000"/>
                          </a:solidFill>
                          <a:latin typeface="华文仿宋" pitchFamily="2" charset="-122"/>
                          <a:ea typeface="华文仿宋" pitchFamily="2" charset="-122"/>
                        </a:rPr>
                        <a:t>4500</a:t>
                      </a:r>
                      <a:r>
                        <a:rPr lang="zh-CN" altLang="en-US" sz="1200" b="0" i="0" u="none" strike="noStrike" dirty="0">
                          <a:solidFill>
                            <a:srgbClr val="000000"/>
                          </a:solidFill>
                          <a:latin typeface="华文仿宋" pitchFamily="2" charset="-122"/>
                          <a:ea typeface="华文仿宋" pitchFamily="2" charset="-122"/>
                        </a:rPr>
                        <a:t>元的部分</a:t>
                      </a:r>
                    </a:p>
                  </a:txBody>
                  <a:tcPr marL="9525" marR="9525" marT="9525" marB="0" anchor="ctr"/>
                </a:tc>
                <a:tc>
                  <a:txBody>
                    <a:bodyPr/>
                    <a:lstStyle/>
                    <a:p>
                      <a:pPr algn="r" fontAlgn="ctr"/>
                      <a:r>
                        <a:rPr lang="en-US" altLang="zh-CN" sz="1200" b="0" i="0" u="none" strike="noStrike" dirty="0">
                          <a:solidFill>
                            <a:srgbClr val="000000"/>
                          </a:solidFill>
                          <a:latin typeface="华文仿宋" pitchFamily="2" charset="-122"/>
                          <a:ea typeface="华文仿宋" pitchFamily="2" charset="-122"/>
                        </a:rPr>
                        <a:t>3000</a:t>
                      </a:r>
                    </a:p>
                  </a:txBody>
                  <a:tcPr marL="9525" marR="9525" marT="9525" marB="0" anchor="ctr"/>
                </a:tc>
                <a:tc>
                  <a:txBody>
                    <a:bodyPr/>
                    <a:lstStyle/>
                    <a:p>
                      <a:pPr algn="ctr" fontAlgn="ctr"/>
                      <a:r>
                        <a:rPr lang="en-US" altLang="zh-CN" sz="1200" b="0" i="0" u="none" strike="noStrike">
                          <a:solidFill>
                            <a:srgbClr val="000000"/>
                          </a:solidFill>
                          <a:latin typeface="华文仿宋" pitchFamily="2" charset="-122"/>
                          <a:ea typeface="华文仿宋" pitchFamily="2" charset="-122"/>
                        </a:rPr>
                        <a:t>10</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3</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8000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12500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超过</a:t>
                      </a:r>
                      <a:r>
                        <a:rPr lang="en-US" altLang="zh-CN" sz="1200" b="0" i="0" u="none" strike="noStrike" dirty="0">
                          <a:solidFill>
                            <a:srgbClr val="000000"/>
                          </a:solidFill>
                          <a:latin typeface="华文仿宋" pitchFamily="2" charset="-122"/>
                          <a:ea typeface="华文仿宋" pitchFamily="2" charset="-122"/>
                        </a:rPr>
                        <a:t>4500</a:t>
                      </a:r>
                      <a:r>
                        <a:rPr lang="zh-CN" altLang="en-US" sz="1200" b="0" i="0" u="none" strike="noStrike" dirty="0">
                          <a:solidFill>
                            <a:srgbClr val="000000"/>
                          </a:solidFill>
                          <a:latin typeface="华文仿宋" pitchFamily="2" charset="-122"/>
                          <a:ea typeface="华文仿宋" pitchFamily="2" charset="-122"/>
                        </a:rPr>
                        <a:t>元至</a:t>
                      </a:r>
                      <a:r>
                        <a:rPr lang="en-US" altLang="zh-CN" sz="1200" b="0" i="0" u="none" strike="noStrike" dirty="0">
                          <a:solidFill>
                            <a:srgbClr val="000000"/>
                          </a:solidFill>
                          <a:latin typeface="华文仿宋" pitchFamily="2" charset="-122"/>
                          <a:ea typeface="华文仿宋" pitchFamily="2" charset="-122"/>
                        </a:rPr>
                        <a:t>9000</a:t>
                      </a:r>
                      <a:r>
                        <a:rPr lang="zh-CN" altLang="en-US" sz="1200" b="0" i="0" u="none" strike="noStrike" dirty="0">
                          <a:solidFill>
                            <a:srgbClr val="000000"/>
                          </a:solidFill>
                          <a:latin typeface="华文仿宋" pitchFamily="2" charset="-122"/>
                          <a:ea typeface="华文仿宋" pitchFamily="2" charset="-122"/>
                        </a:rPr>
                        <a:t>元的部分</a:t>
                      </a:r>
                    </a:p>
                  </a:txBody>
                  <a:tcPr marL="9525" marR="9525" marT="9525" marB="0" anchor="ctr"/>
                </a:tc>
                <a:tc>
                  <a:txBody>
                    <a:bodyPr/>
                    <a:lstStyle/>
                    <a:p>
                      <a:pPr algn="r" fontAlgn="ctr"/>
                      <a:r>
                        <a:rPr lang="en-US" altLang="zh-CN" sz="1200" b="0" i="0" u="none" strike="noStrike" dirty="0">
                          <a:solidFill>
                            <a:srgbClr val="000000"/>
                          </a:solidFill>
                          <a:latin typeface="华文仿宋" pitchFamily="2" charset="-122"/>
                          <a:ea typeface="华文仿宋" pitchFamily="2" charset="-122"/>
                        </a:rPr>
                        <a:t>4500</a:t>
                      </a:r>
                    </a:p>
                  </a:txBody>
                  <a:tcPr marL="9525" marR="9525" marT="9525" marB="0" anchor="ctr"/>
                </a:tc>
                <a:tc>
                  <a:txBody>
                    <a:bodyPr/>
                    <a:lstStyle/>
                    <a:p>
                      <a:pPr algn="ctr" fontAlgn="ctr"/>
                      <a:r>
                        <a:rPr lang="en-US" altLang="zh-CN" sz="1200" b="0" i="0" u="none" strike="noStrike">
                          <a:solidFill>
                            <a:srgbClr val="000000"/>
                          </a:solidFill>
                          <a:latin typeface="华文仿宋" pitchFamily="2" charset="-122"/>
                          <a:ea typeface="华文仿宋" pitchFamily="2" charset="-122"/>
                        </a:rPr>
                        <a:t>20</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4</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12500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38500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9000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35000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r" fontAlgn="ctr"/>
                      <a:r>
                        <a:rPr lang="en-US" altLang="zh-CN" sz="1200" b="0" i="0" u="none" strike="noStrike" dirty="0">
                          <a:solidFill>
                            <a:srgbClr val="000000"/>
                          </a:solidFill>
                          <a:latin typeface="华文仿宋" pitchFamily="2" charset="-122"/>
                          <a:ea typeface="华文仿宋" pitchFamily="2" charset="-122"/>
                        </a:rPr>
                        <a:t>26000</a:t>
                      </a:r>
                    </a:p>
                  </a:txBody>
                  <a:tcPr marL="9525" marR="9525" marT="9525" marB="0" anchor="ctr"/>
                </a:tc>
                <a:tc>
                  <a:txBody>
                    <a:bodyPr/>
                    <a:lstStyle/>
                    <a:p>
                      <a:pPr algn="ctr" fontAlgn="ctr"/>
                      <a:r>
                        <a:rPr lang="en-US" altLang="zh-CN" sz="1200" b="0" i="0" u="none" strike="noStrike" dirty="0">
                          <a:solidFill>
                            <a:srgbClr val="000000"/>
                          </a:solidFill>
                          <a:latin typeface="华文仿宋" pitchFamily="2" charset="-122"/>
                          <a:ea typeface="华文仿宋" pitchFamily="2" charset="-122"/>
                        </a:rPr>
                        <a:t>25</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5</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38500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58500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35000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55000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r" fontAlgn="ctr"/>
                      <a:r>
                        <a:rPr lang="en-US" altLang="zh-CN" sz="1200" b="0" i="0" u="none" strike="noStrike">
                          <a:solidFill>
                            <a:srgbClr val="000000"/>
                          </a:solidFill>
                          <a:latin typeface="华文仿宋" pitchFamily="2" charset="-122"/>
                          <a:ea typeface="华文仿宋" pitchFamily="2" charset="-122"/>
                        </a:rPr>
                        <a:t>20000</a:t>
                      </a:r>
                    </a:p>
                  </a:txBody>
                  <a:tcPr marL="9525" marR="9525" marT="9525" marB="0" anchor="ctr"/>
                </a:tc>
                <a:tc>
                  <a:txBody>
                    <a:bodyPr/>
                    <a:lstStyle/>
                    <a:p>
                      <a:pPr algn="ctr" fontAlgn="ctr"/>
                      <a:r>
                        <a:rPr lang="en-US" altLang="zh-CN" sz="1200" b="0" i="0" u="none" strike="noStrike" dirty="0">
                          <a:solidFill>
                            <a:srgbClr val="000000"/>
                          </a:solidFill>
                          <a:latin typeface="华文仿宋" pitchFamily="2" charset="-122"/>
                          <a:ea typeface="华文仿宋" pitchFamily="2" charset="-122"/>
                        </a:rPr>
                        <a:t>30</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6</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58500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83500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55000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80000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r" fontAlgn="ctr"/>
                      <a:r>
                        <a:rPr lang="en-US" altLang="zh-CN" sz="1200" b="0" i="0" u="none" strike="noStrike">
                          <a:solidFill>
                            <a:srgbClr val="000000"/>
                          </a:solidFill>
                          <a:latin typeface="华文仿宋" pitchFamily="2" charset="-122"/>
                          <a:ea typeface="华文仿宋" pitchFamily="2" charset="-122"/>
                        </a:rPr>
                        <a:t>25000</a:t>
                      </a:r>
                    </a:p>
                  </a:txBody>
                  <a:tcPr marL="9525" marR="9525" marT="9525" marB="0" anchor="ctr"/>
                </a:tc>
                <a:tc>
                  <a:txBody>
                    <a:bodyPr/>
                    <a:lstStyle/>
                    <a:p>
                      <a:pPr algn="ctr" fontAlgn="ctr"/>
                      <a:r>
                        <a:rPr lang="en-US" altLang="zh-CN" sz="1200" b="0" i="0" u="none" strike="noStrike" dirty="0">
                          <a:solidFill>
                            <a:srgbClr val="000000"/>
                          </a:solidFill>
                          <a:latin typeface="华文仿宋" pitchFamily="2" charset="-122"/>
                          <a:ea typeface="华文仿宋" pitchFamily="2" charset="-122"/>
                        </a:rPr>
                        <a:t>35</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7</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83500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80000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　</a:t>
                      </a:r>
                    </a:p>
                  </a:txBody>
                  <a:tcPr marL="9525" marR="9525" marT="9525" marB="0" anchor="ctr"/>
                </a:tc>
                <a:tc>
                  <a:txBody>
                    <a:bodyPr/>
                    <a:lstStyle/>
                    <a:p>
                      <a:pPr algn="ctr" fontAlgn="ctr"/>
                      <a:r>
                        <a:rPr lang="en-US" altLang="zh-CN" sz="1200" b="0" i="0" u="none" strike="noStrike" dirty="0">
                          <a:solidFill>
                            <a:srgbClr val="000000"/>
                          </a:solidFill>
                          <a:latin typeface="华文仿宋" pitchFamily="2" charset="-122"/>
                          <a:ea typeface="华文仿宋" pitchFamily="2" charset="-122"/>
                        </a:rPr>
                        <a:t>45</a:t>
                      </a:r>
                    </a:p>
                  </a:txBody>
                  <a:tcPr marL="9525" marR="9525" marT="9525" marB="0" anchor="ctr"/>
                </a:tc>
              </a:tr>
            </a:tbl>
          </a:graphicData>
        </a:graphic>
      </p:graphicFrame>
      <p:sp>
        <p:nvSpPr>
          <p:cNvPr id="5" name="标题 13">
            <a:hlinkClick r:id="rId3" action="ppaction://hlinkfile"/>
          </p:cNvPr>
          <p:cNvSpPr txBox="1">
            <a:spLocks/>
          </p:cNvSpPr>
          <p:nvPr/>
        </p:nvSpPr>
        <p:spPr bwMode="gray">
          <a:xfrm>
            <a:off x="6500826" y="928670"/>
            <a:ext cx="2214578" cy="5715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003366"/>
                </a:solidFill>
                <a:effectLst/>
                <a:uLnTx/>
                <a:uFillTx/>
                <a:latin typeface="华文仿宋" pitchFamily="2" charset="-122"/>
                <a:ea typeface="华文仿宋" pitchFamily="2" charset="-122"/>
                <a:cs typeface="+mj-cs"/>
              </a:rPr>
              <a:t>计算过程演示</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二、个税政策解读</a:t>
            </a:r>
          </a:p>
        </p:txBody>
      </p:sp>
      <p:sp>
        <p:nvSpPr>
          <p:cNvPr id="6147" name="内容占位符 14"/>
          <p:cNvSpPr>
            <a:spLocks noGrp="1"/>
          </p:cNvSpPr>
          <p:nvPr>
            <p:ph idx="1"/>
          </p:nvPr>
        </p:nvSpPr>
        <p:spPr>
          <a:xfrm>
            <a:off x="857224" y="1071546"/>
            <a:ext cx="7643866" cy="4857784"/>
          </a:xfrm>
        </p:spPr>
        <p:txBody>
          <a:bodyPr/>
          <a:lstStyle/>
          <a:p>
            <a:r>
              <a:rPr lang="en-US" altLang="zh-CN" dirty="0" smtClean="0">
                <a:latin typeface="华文仿宋" pitchFamily="2" charset="-122"/>
                <a:ea typeface="华文仿宋" pitchFamily="2" charset="-122"/>
              </a:rPr>
              <a:t>5.</a:t>
            </a:r>
            <a:r>
              <a:rPr lang="zh-CN" altLang="en-US" dirty="0" smtClean="0">
                <a:latin typeface="华文仿宋" pitchFamily="2" charset="-122"/>
                <a:ea typeface="华文仿宋" pitchFamily="2" charset="-122"/>
              </a:rPr>
              <a:t>个税计算</a:t>
            </a:r>
            <a:endParaRPr lang="en-US" altLang="zh-CN" dirty="0" smtClean="0">
              <a:latin typeface="华文仿宋" pitchFamily="2" charset="-122"/>
              <a:ea typeface="华文仿宋" pitchFamily="2" charset="-122"/>
            </a:endParaRPr>
          </a:p>
          <a:p>
            <a:pPr>
              <a:buNone/>
            </a:pPr>
            <a:r>
              <a:rPr lang="en-US" altLang="zh-CN" dirty="0" smtClean="0">
                <a:latin typeface="华文仿宋" pitchFamily="2" charset="-122"/>
                <a:ea typeface="华文仿宋" pitchFamily="2" charset="-122"/>
              </a:rPr>
              <a:t>        </a:t>
            </a:r>
            <a:r>
              <a:rPr lang="zh-CN" altLang="en-US" dirty="0" smtClean="0">
                <a:latin typeface="华文仿宋" pitchFamily="2" charset="-122"/>
                <a:ea typeface="华文仿宋" pitchFamily="2" charset="-122"/>
              </a:rPr>
              <a:t>工薪税：简便计算方法</a:t>
            </a:r>
            <a:endParaRPr lang="en-US" altLang="zh-CN" dirty="0" smtClean="0">
              <a:latin typeface="华文仿宋" pitchFamily="2" charset="-122"/>
              <a:ea typeface="华文仿宋" pitchFamily="2" charset="-122"/>
            </a:endParaRPr>
          </a:p>
          <a:p>
            <a:pPr>
              <a:buNone/>
            </a:pPr>
            <a:endParaRPr lang="zh-CN" altLang="en-US" dirty="0" smtClean="0">
              <a:latin typeface="华文仿宋" pitchFamily="2" charset="-122"/>
              <a:ea typeface="华文仿宋" pitchFamily="2" charset="-122"/>
            </a:endParaRPr>
          </a:p>
        </p:txBody>
      </p:sp>
      <p:graphicFrame>
        <p:nvGraphicFramePr>
          <p:cNvPr id="4" name="表格 3"/>
          <p:cNvGraphicFramePr>
            <a:graphicFrameLocks noGrp="1"/>
          </p:cNvGraphicFramePr>
          <p:nvPr/>
        </p:nvGraphicFramePr>
        <p:xfrm>
          <a:off x="1428728" y="2571744"/>
          <a:ext cx="6786610" cy="2966720"/>
        </p:xfrm>
        <a:graphic>
          <a:graphicData uri="http://schemas.openxmlformats.org/drawingml/2006/table">
            <a:tbl>
              <a:tblPr firstRow="1" bandRow="1">
                <a:tableStyleId>{5C22544A-7EE6-4342-B048-85BDC9FD1C3A}</a:tableStyleId>
              </a:tblPr>
              <a:tblGrid>
                <a:gridCol w="571504"/>
                <a:gridCol w="2143140"/>
                <a:gridCol w="2000264"/>
                <a:gridCol w="857256"/>
                <a:gridCol w="1214446"/>
              </a:tblGrid>
              <a:tr h="370840">
                <a:tc>
                  <a:txBody>
                    <a:bodyPr/>
                    <a:lstStyle/>
                    <a:p>
                      <a:pPr algn="ctr" fontAlgn="ctr"/>
                      <a:r>
                        <a:rPr lang="zh-CN" altLang="en-US" sz="1200" b="0" i="0" u="none" strike="noStrike" dirty="0">
                          <a:solidFill>
                            <a:srgbClr val="000000"/>
                          </a:solidFill>
                          <a:latin typeface="华文仿宋" pitchFamily="2" charset="-122"/>
                          <a:ea typeface="华文仿宋" pitchFamily="2" charset="-122"/>
                        </a:rPr>
                        <a:t>级数</a:t>
                      </a:r>
                    </a:p>
                  </a:txBody>
                  <a:tcPr marL="9525" marR="9525" marT="9525" marB="0" anchor="ctr"/>
                </a:tc>
                <a:tc>
                  <a:txBody>
                    <a:bodyPr/>
                    <a:lstStyle/>
                    <a:p>
                      <a:pPr algn="ctr" fontAlgn="ctr"/>
                      <a:r>
                        <a:rPr lang="zh-CN" altLang="en-US" sz="1200" b="0" i="0" u="none" strike="noStrike" dirty="0">
                          <a:solidFill>
                            <a:srgbClr val="000000"/>
                          </a:solidFill>
                          <a:latin typeface="华文仿宋" pitchFamily="2" charset="-122"/>
                          <a:ea typeface="华文仿宋" pitchFamily="2" charset="-122"/>
                        </a:rPr>
                        <a:t>全月应税收入额</a:t>
                      </a:r>
                    </a:p>
                  </a:txBody>
                  <a:tcPr marL="9525" marR="9525" marT="9525" marB="0" anchor="ctr"/>
                </a:tc>
                <a:tc>
                  <a:txBody>
                    <a:bodyPr/>
                    <a:lstStyle/>
                    <a:p>
                      <a:pPr algn="ctr" fontAlgn="ctr"/>
                      <a:r>
                        <a:rPr lang="zh-CN" altLang="en-US" sz="1200" b="0" i="0" u="none" strike="noStrike" dirty="0">
                          <a:solidFill>
                            <a:srgbClr val="000000"/>
                          </a:solidFill>
                          <a:latin typeface="华文仿宋" pitchFamily="2" charset="-122"/>
                          <a:ea typeface="华文仿宋" pitchFamily="2" charset="-122"/>
                        </a:rPr>
                        <a:t>全月应纳税所得额</a:t>
                      </a:r>
                    </a:p>
                  </a:txBody>
                  <a:tcPr marL="9525" marR="9525" marT="9525" marB="0" anchor="ctr"/>
                </a:tc>
                <a:tc>
                  <a:txBody>
                    <a:bodyPr/>
                    <a:lstStyle/>
                    <a:p>
                      <a:pPr algn="ctr" fontAlgn="ctr"/>
                      <a:r>
                        <a:rPr lang="zh-CN" altLang="en-US" sz="1200" b="0" i="0" u="none" strike="noStrike" dirty="0" smtClean="0">
                          <a:solidFill>
                            <a:srgbClr val="000000"/>
                          </a:solidFill>
                          <a:latin typeface="华文仿宋" pitchFamily="2" charset="-122"/>
                          <a:ea typeface="华文仿宋" pitchFamily="2" charset="-122"/>
                        </a:rPr>
                        <a:t>税率（</a:t>
                      </a:r>
                      <a:r>
                        <a:rPr lang="en-US" altLang="zh-CN" sz="1200" b="0" i="0" u="none" strike="noStrike" dirty="0" smtClean="0">
                          <a:solidFill>
                            <a:srgbClr val="000000"/>
                          </a:solidFill>
                          <a:latin typeface="华文仿宋" pitchFamily="2" charset="-122"/>
                          <a:ea typeface="华文仿宋" pitchFamily="2" charset="-122"/>
                        </a:rPr>
                        <a:t>%</a:t>
                      </a:r>
                      <a:r>
                        <a:rPr lang="zh-CN" altLang="en-US" sz="1200" b="0" i="0" u="none" strike="noStrike" dirty="0" smtClean="0">
                          <a:solidFill>
                            <a:srgbClr val="000000"/>
                          </a:solidFill>
                          <a:latin typeface="华文仿宋" pitchFamily="2" charset="-122"/>
                          <a:ea typeface="华文仿宋" pitchFamily="2" charset="-122"/>
                        </a:rPr>
                        <a:t>）</a:t>
                      </a:r>
                      <a:endParaRPr lang="zh-CN" altLang="en-US" sz="1200" b="0" i="0" u="none" strike="noStrike" dirty="0">
                        <a:solidFill>
                          <a:srgbClr val="000000"/>
                        </a:solidFill>
                        <a:latin typeface="华文仿宋" pitchFamily="2" charset="-122"/>
                        <a:ea typeface="华文仿宋" pitchFamily="2" charset="-122"/>
                      </a:endParaRPr>
                    </a:p>
                  </a:txBody>
                  <a:tcPr marL="9525" marR="9525" marT="9525" marB="0" anchor="ctr"/>
                </a:tc>
                <a:tc>
                  <a:txBody>
                    <a:bodyPr/>
                    <a:lstStyle/>
                    <a:p>
                      <a:pPr marL="0" algn="ctr" defTabSz="914400" rtl="0" eaLnBrk="1" fontAlgn="ctr" latinLnBrk="0" hangingPunct="1"/>
                      <a:r>
                        <a:rPr lang="zh-CN" altLang="en-US" sz="1200" b="0" i="0" u="none" strike="noStrike" kern="1200" dirty="0" smtClean="0">
                          <a:solidFill>
                            <a:srgbClr val="000000"/>
                          </a:solidFill>
                          <a:latin typeface="华文仿宋" pitchFamily="2" charset="-122"/>
                          <a:ea typeface="华文仿宋" pitchFamily="2" charset="-122"/>
                          <a:cs typeface="+mn-cs"/>
                        </a:rPr>
                        <a:t>速算扣除数</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1</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不超过</a:t>
                      </a:r>
                      <a:r>
                        <a:rPr lang="en-US" altLang="zh-CN" sz="1200" b="0" i="0" u="none" strike="noStrike" dirty="0">
                          <a:solidFill>
                            <a:srgbClr val="000000"/>
                          </a:solidFill>
                          <a:latin typeface="华文仿宋" pitchFamily="2" charset="-122"/>
                          <a:ea typeface="华文仿宋" pitchFamily="2" charset="-122"/>
                        </a:rPr>
                        <a:t>5000</a:t>
                      </a:r>
                      <a:r>
                        <a:rPr lang="zh-CN" altLang="en-US" sz="1200" b="0" i="0" u="none" strike="noStrike" dirty="0">
                          <a:solidFill>
                            <a:srgbClr val="000000"/>
                          </a:solidFill>
                          <a:latin typeface="华文仿宋" pitchFamily="2" charset="-122"/>
                          <a:ea typeface="华文仿宋" pitchFamily="2" charset="-122"/>
                        </a:rPr>
                        <a:t>元的</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不超过</a:t>
                      </a:r>
                      <a:r>
                        <a:rPr lang="en-US" altLang="zh-CN" sz="1200" b="0" i="0" u="none" strike="noStrike" dirty="0">
                          <a:solidFill>
                            <a:srgbClr val="000000"/>
                          </a:solidFill>
                          <a:latin typeface="华文仿宋" pitchFamily="2" charset="-122"/>
                          <a:ea typeface="华文仿宋" pitchFamily="2" charset="-122"/>
                        </a:rPr>
                        <a:t>1500</a:t>
                      </a:r>
                      <a:r>
                        <a:rPr lang="zh-CN" altLang="en-US" sz="1200" b="0" i="0" u="none" strike="noStrike" dirty="0">
                          <a:solidFill>
                            <a:srgbClr val="000000"/>
                          </a:solidFill>
                          <a:latin typeface="华文仿宋" pitchFamily="2" charset="-122"/>
                          <a:ea typeface="华文仿宋" pitchFamily="2" charset="-122"/>
                        </a:rPr>
                        <a:t>元的</a:t>
                      </a:r>
                    </a:p>
                  </a:txBody>
                  <a:tcPr marL="9525" marR="9525" marT="9525" marB="0" anchor="ctr"/>
                </a:tc>
                <a:tc>
                  <a:txBody>
                    <a:bodyPr/>
                    <a:lstStyle/>
                    <a:p>
                      <a:pPr algn="ctr" fontAlgn="ctr"/>
                      <a:r>
                        <a:rPr lang="en-US" altLang="zh-CN" sz="1200" b="0" i="0" u="none" strike="noStrike" dirty="0" smtClean="0">
                          <a:solidFill>
                            <a:srgbClr val="000000"/>
                          </a:solidFill>
                          <a:latin typeface="华文仿宋" pitchFamily="2" charset="-122"/>
                          <a:ea typeface="华文仿宋" pitchFamily="2" charset="-122"/>
                        </a:rPr>
                        <a:t>3</a:t>
                      </a:r>
                      <a:endParaRPr lang="en-US" altLang="zh-CN" sz="1200" b="0" i="0" u="none" strike="noStrike" dirty="0">
                        <a:solidFill>
                          <a:srgbClr val="000000"/>
                        </a:solidFill>
                        <a:latin typeface="华文仿宋" pitchFamily="2" charset="-122"/>
                        <a:ea typeface="华文仿宋" pitchFamily="2" charset="-122"/>
                      </a:endParaRPr>
                    </a:p>
                  </a:txBody>
                  <a:tcPr marL="9525" marR="9525" marT="9525" marB="0" anchor="ctr"/>
                </a:tc>
                <a:tc>
                  <a:txBody>
                    <a:bodyPr/>
                    <a:lstStyle/>
                    <a:p>
                      <a:pPr marL="0" algn="ctr" defTabSz="914400" rtl="0" eaLnBrk="1" fontAlgn="ctr" latinLnBrk="0" hangingPunct="1"/>
                      <a:r>
                        <a:rPr lang="en-US" altLang="zh-CN" sz="1200" b="0" i="0" u="none" strike="noStrike" kern="1200" dirty="0" smtClean="0">
                          <a:solidFill>
                            <a:srgbClr val="000000"/>
                          </a:solidFill>
                          <a:latin typeface="华文仿宋" pitchFamily="2" charset="-122"/>
                          <a:ea typeface="华文仿宋" pitchFamily="2" charset="-122"/>
                          <a:cs typeface="+mn-cs"/>
                        </a:rPr>
                        <a:t>0</a:t>
                      </a:r>
                    </a:p>
                  </a:txBody>
                  <a:tcPr marL="25717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2</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超过</a:t>
                      </a:r>
                      <a:r>
                        <a:rPr lang="en-US" altLang="zh-CN" sz="1200" b="0" i="0" u="none" strike="noStrike" dirty="0">
                          <a:solidFill>
                            <a:srgbClr val="000000"/>
                          </a:solidFill>
                          <a:latin typeface="华文仿宋" pitchFamily="2" charset="-122"/>
                          <a:ea typeface="华文仿宋" pitchFamily="2" charset="-122"/>
                        </a:rPr>
                        <a:t>5000</a:t>
                      </a:r>
                      <a:r>
                        <a:rPr lang="zh-CN" altLang="en-US" sz="1200" b="0" i="0" u="none" strike="noStrike" dirty="0">
                          <a:solidFill>
                            <a:srgbClr val="000000"/>
                          </a:solidFill>
                          <a:latin typeface="华文仿宋" pitchFamily="2" charset="-122"/>
                          <a:ea typeface="华文仿宋" pitchFamily="2" charset="-122"/>
                        </a:rPr>
                        <a:t>元至</a:t>
                      </a:r>
                      <a:r>
                        <a:rPr lang="en-US" altLang="zh-CN" sz="1200" b="0" i="0" u="none" strike="noStrike" dirty="0">
                          <a:solidFill>
                            <a:srgbClr val="000000"/>
                          </a:solidFill>
                          <a:latin typeface="华文仿宋" pitchFamily="2" charset="-122"/>
                          <a:ea typeface="华文仿宋" pitchFamily="2" charset="-122"/>
                        </a:rPr>
                        <a:t>8000</a:t>
                      </a:r>
                      <a:r>
                        <a:rPr lang="zh-CN" altLang="en-US" sz="1200" b="0" i="0" u="none" strike="noStrike" dirty="0">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超过</a:t>
                      </a:r>
                      <a:r>
                        <a:rPr lang="en-US" altLang="zh-CN" sz="1200" b="0" i="0" u="none" strike="noStrike" dirty="0">
                          <a:solidFill>
                            <a:srgbClr val="000000"/>
                          </a:solidFill>
                          <a:latin typeface="华文仿宋" pitchFamily="2" charset="-122"/>
                          <a:ea typeface="华文仿宋" pitchFamily="2" charset="-122"/>
                        </a:rPr>
                        <a:t>1500</a:t>
                      </a:r>
                      <a:r>
                        <a:rPr lang="zh-CN" altLang="en-US" sz="1200" b="0" i="0" u="none" strike="noStrike" dirty="0">
                          <a:solidFill>
                            <a:srgbClr val="000000"/>
                          </a:solidFill>
                          <a:latin typeface="华文仿宋" pitchFamily="2" charset="-122"/>
                          <a:ea typeface="华文仿宋" pitchFamily="2" charset="-122"/>
                        </a:rPr>
                        <a:t>元至</a:t>
                      </a:r>
                      <a:r>
                        <a:rPr lang="en-US" altLang="zh-CN" sz="1200" b="0" i="0" u="none" strike="noStrike" dirty="0">
                          <a:solidFill>
                            <a:srgbClr val="000000"/>
                          </a:solidFill>
                          <a:latin typeface="华文仿宋" pitchFamily="2" charset="-122"/>
                          <a:ea typeface="华文仿宋" pitchFamily="2" charset="-122"/>
                        </a:rPr>
                        <a:t>4500</a:t>
                      </a:r>
                      <a:r>
                        <a:rPr lang="zh-CN" altLang="en-US" sz="1200" b="0" i="0" u="none" strike="noStrike" dirty="0">
                          <a:solidFill>
                            <a:srgbClr val="000000"/>
                          </a:solidFill>
                          <a:latin typeface="华文仿宋" pitchFamily="2" charset="-122"/>
                          <a:ea typeface="华文仿宋" pitchFamily="2" charset="-122"/>
                        </a:rPr>
                        <a:t>元的部分</a:t>
                      </a:r>
                    </a:p>
                  </a:txBody>
                  <a:tcPr marL="9525" marR="9525" marT="9525" marB="0" anchor="ctr"/>
                </a:tc>
                <a:tc>
                  <a:txBody>
                    <a:bodyPr/>
                    <a:lstStyle/>
                    <a:p>
                      <a:pPr algn="ctr" fontAlgn="ctr"/>
                      <a:r>
                        <a:rPr lang="en-US" altLang="zh-CN" sz="1200" b="0" i="0" u="none" strike="noStrike" dirty="0" smtClean="0">
                          <a:solidFill>
                            <a:srgbClr val="000000"/>
                          </a:solidFill>
                          <a:latin typeface="华文仿宋" pitchFamily="2" charset="-122"/>
                          <a:ea typeface="华文仿宋" pitchFamily="2" charset="-122"/>
                        </a:rPr>
                        <a:t>10</a:t>
                      </a:r>
                      <a:endParaRPr lang="en-US" altLang="zh-CN" sz="1200" b="0" i="0" u="none" strike="noStrike" dirty="0">
                        <a:solidFill>
                          <a:srgbClr val="000000"/>
                        </a:solidFill>
                        <a:latin typeface="华文仿宋" pitchFamily="2" charset="-122"/>
                        <a:ea typeface="华文仿宋" pitchFamily="2" charset="-122"/>
                      </a:endParaRPr>
                    </a:p>
                  </a:txBody>
                  <a:tcPr marL="9525" marR="9525" marT="9525" marB="0" anchor="ctr"/>
                </a:tc>
                <a:tc>
                  <a:txBody>
                    <a:bodyPr/>
                    <a:lstStyle/>
                    <a:p>
                      <a:pPr marL="0" algn="ctr" defTabSz="914400" rtl="0" eaLnBrk="1" fontAlgn="ctr" latinLnBrk="0" hangingPunct="1"/>
                      <a:r>
                        <a:rPr lang="en-US" altLang="zh-CN" sz="1200" b="0" i="0" u="none" strike="noStrike" kern="1200" dirty="0" smtClean="0">
                          <a:solidFill>
                            <a:srgbClr val="000000"/>
                          </a:solidFill>
                          <a:latin typeface="华文仿宋" pitchFamily="2" charset="-122"/>
                          <a:ea typeface="华文仿宋" pitchFamily="2" charset="-122"/>
                          <a:cs typeface="+mn-cs"/>
                        </a:rPr>
                        <a:t>105</a:t>
                      </a:r>
                    </a:p>
                  </a:txBody>
                  <a:tcPr marL="25717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3</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8000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12500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超过</a:t>
                      </a:r>
                      <a:r>
                        <a:rPr lang="en-US" altLang="zh-CN" sz="1200" b="0" i="0" u="none" strike="noStrike" dirty="0">
                          <a:solidFill>
                            <a:srgbClr val="000000"/>
                          </a:solidFill>
                          <a:latin typeface="华文仿宋" pitchFamily="2" charset="-122"/>
                          <a:ea typeface="华文仿宋" pitchFamily="2" charset="-122"/>
                        </a:rPr>
                        <a:t>4500</a:t>
                      </a:r>
                      <a:r>
                        <a:rPr lang="zh-CN" altLang="en-US" sz="1200" b="0" i="0" u="none" strike="noStrike" dirty="0">
                          <a:solidFill>
                            <a:srgbClr val="000000"/>
                          </a:solidFill>
                          <a:latin typeface="华文仿宋" pitchFamily="2" charset="-122"/>
                          <a:ea typeface="华文仿宋" pitchFamily="2" charset="-122"/>
                        </a:rPr>
                        <a:t>元至</a:t>
                      </a:r>
                      <a:r>
                        <a:rPr lang="en-US" altLang="zh-CN" sz="1200" b="0" i="0" u="none" strike="noStrike" dirty="0">
                          <a:solidFill>
                            <a:srgbClr val="000000"/>
                          </a:solidFill>
                          <a:latin typeface="华文仿宋" pitchFamily="2" charset="-122"/>
                          <a:ea typeface="华文仿宋" pitchFamily="2" charset="-122"/>
                        </a:rPr>
                        <a:t>9000</a:t>
                      </a:r>
                      <a:r>
                        <a:rPr lang="zh-CN" altLang="en-US" sz="1200" b="0" i="0" u="none" strike="noStrike" dirty="0">
                          <a:solidFill>
                            <a:srgbClr val="000000"/>
                          </a:solidFill>
                          <a:latin typeface="华文仿宋" pitchFamily="2" charset="-122"/>
                          <a:ea typeface="华文仿宋" pitchFamily="2" charset="-122"/>
                        </a:rPr>
                        <a:t>元的部分</a:t>
                      </a:r>
                    </a:p>
                  </a:txBody>
                  <a:tcPr marL="9525" marR="9525" marT="9525" marB="0" anchor="ctr"/>
                </a:tc>
                <a:tc>
                  <a:txBody>
                    <a:bodyPr/>
                    <a:lstStyle/>
                    <a:p>
                      <a:pPr algn="ctr" fontAlgn="ctr"/>
                      <a:r>
                        <a:rPr lang="en-US" altLang="zh-CN" sz="1200" b="0" i="0" u="none" strike="noStrike" dirty="0" smtClean="0">
                          <a:solidFill>
                            <a:srgbClr val="000000"/>
                          </a:solidFill>
                          <a:latin typeface="华文仿宋" pitchFamily="2" charset="-122"/>
                          <a:ea typeface="华文仿宋" pitchFamily="2" charset="-122"/>
                        </a:rPr>
                        <a:t>20</a:t>
                      </a:r>
                      <a:endParaRPr lang="en-US" altLang="zh-CN" sz="1200" b="0" i="0" u="none" strike="noStrike" dirty="0">
                        <a:solidFill>
                          <a:srgbClr val="000000"/>
                        </a:solidFill>
                        <a:latin typeface="华文仿宋" pitchFamily="2" charset="-122"/>
                        <a:ea typeface="华文仿宋" pitchFamily="2" charset="-122"/>
                      </a:endParaRPr>
                    </a:p>
                  </a:txBody>
                  <a:tcPr marL="9525" marR="9525" marT="9525" marB="0" anchor="ctr"/>
                </a:tc>
                <a:tc>
                  <a:txBody>
                    <a:bodyPr/>
                    <a:lstStyle/>
                    <a:p>
                      <a:pPr marL="0" algn="ctr" defTabSz="914400" rtl="0" eaLnBrk="1" fontAlgn="ctr" latinLnBrk="0" hangingPunct="1"/>
                      <a:r>
                        <a:rPr lang="en-US" altLang="zh-CN" sz="1200" b="0" i="0" u="none" strike="noStrike" kern="1200" dirty="0" smtClean="0">
                          <a:solidFill>
                            <a:srgbClr val="000000"/>
                          </a:solidFill>
                          <a:latin typeface="华文仿宋" pitchFamily="2" charset="-122"/>
                          <a:ea typeface="华文仿宋" pitchFamily="2" charset="-122"/>
                          <a:cs typeface="+mn-cs"/>
                        </a:rPr>
                        <a:t>555</a:t>
                      </a:r>
                    </a:p>
                  </a:txBody>
                  <a:tcPr marL="25717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4</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12500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38500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9000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35000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ctr" fontAlgn="ctr"/>
                      <a:r>
                        <a:rPr lang="en-US" altLang="zh-CN" sz="1200" b="0" i="0" u="none" strike="noStrike" dirty="0" smtClean="0">
                          <a:solidFill>
                            <a:srgbClr val="000000"/>
                          </a:solidFill>
                          <a:latin typeface="华文仿宋" pitchFamily="2" charset="-122"/>
                          <a:ea typeface="华文仿宋" pitchFamily="2" charset="-122"/>
                        </a:rPr>
                        <a:t>25</a:t>
                      </a:r>
                      <a:endParaRPr lang="en-US" altLang="zh-CN" sz="1200" b="0" i="0" u="none" strike="noStrike" dirty="0">
                        <a:solidFill>
                          <a:srgbClr val="000000"/>
                        </a:solidFill>
                        <a:latin typeface="华文仿宋" pitchFamily="2" charset="-122"/>
                        <a:ea typeface="华文仿宋" pitchFamily="2" charset="-122"/>
                      </a:endParaRPr>
                    </a:p>
                  </a:txBody>
                  <a:tcPr marL="9525" marR="9525" marT="9525" marB="0" anchor="ctr"/>
                </a:tc>
                <a:tc>
                  <a:txBody>
                    <a:bodyPr/>
                    <a:lstStyle/>
                    <a:p>
                      <a:pPr marL="0" algn="ctr" defTabSz="914400" rtl="0" eaLnBrk="1" fontAlgn="ctr" latinLnBrk="0" hangingPunct="1"/>
                      <a:r>
                        <a:rPr lang="en-US" altLang="zh-CN" sz="1200" b="0" i="0" u="none" strike="noStrike" kern="1200" dirty="0" smtClean="0">
                          <a:solidFill>
                            <a:srgbClr val="000000"/>
                          </a:solidFill>
                          <a:latin typeface="华文仿宋" pitchFamily="2" charset="-122"/>
                          <a:ea typeface="华文仿宋" pitchFamily="2" charset="-122"/>
                          <a:cs typeface="+mn-cs"/>
                        </a:rPr>
                        <a:t>1,005</a:t>
                      </a:r>
                    </a:p>
                  </a:txBody>
                  <a:tcPr marL="25717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5</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38500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58500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35000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55000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ctr" fontAlgn="ctr"/>
                      <a:r>
                        <a:rPr lang="en-US" altLang="zh-CN" sz="1200" b="0" i="0" u="none" strike="noStrike" dirty="0" smtClean="0">
                          <a:solidFill>
                            <a:srgbClr val="000000"/>
                          </a:solidFill>
                          <a:latin typeface="华文仿宋" pitchFamily="2" charset="-122"/>
                          <a:ea typeface="华文仿宋" pitchFamily="2" charset="-122"/>
                        </a:rPr>
                        <a:t>30</a:t>
                      </a:r>
                      <a:endParaRPr lang="en-US" altLang="zh-CN" sz="1200" b="0" i="0" u="none" strike="noStrike" dirty="0">
                        <a:solidFill>
                          <a:srgbClr val="000000"/>
                        </a:solidFill>
                        <a:latin typeface="华文仿宋" pitchFamily="2" charset="-122"/>
                        <a:ea typeface="华文仿宋" pitchFamily="2" charset="-122"/>
                      </a:endParaRPr>
                    </a:p>
                  </a:txBody>
                  <a:tcPr marL="9525" marR="9525" marT="9525" marB="0" anchor="ctr"/>
                </a:tc>
                <a:tc>
                  <a:txBody>
                    <a:bodyPr/>
                    <a:lstStyle/>
                    <a:p>
                      <a:pPr marL="0" algn="ctr" defTabSz="914400" rtl="0" eaLnBrk="1" fontAlgn="ctr" latinLnBrk="0" hangingPunct="1"/>
                      <a:r>
                        <a:rPr lang="en-US" altLang="zh-CN" sz="1200" b="0" i="0" u="none" strike="noStrike" kern="1200" dirty="0" smtClean="0">
                          <a:solidFill>
                            <a:srgbClr val="000000"/>
                          </a:solidFill>
                          <a:latin typeface="华文仿宋" pitchFamily="2" charset="-122"/>
                          <a:ea typeface="华文仿宋" pitchFamily="2" charset="-122"/>
                          <a:cs typeface="+mn-cs"/>
                        </a:rPr>
                        <a:t>2,755</a:t>
                      </a:r>
                    </a:p>
                  </a:txBody>
                  <a:tcPr marL="25717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6</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58500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83500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55000</a:t>
                      </a:r>
                      <a:r>
                        <a:rPr lang="zh-CN" altLang="en-US" sz="1200" b="0" i="0" u="none" strike="noStrike">
                          <a:solidFill>
                            <a:srgbClr val="000000"/>
                          </a:solidFill>
                          <a:latin typeface="华文仿宋" pitchFamily="2" charset="-122"/>
                          <a:ea typeface="华文仿宋" pitchFamily="2" charset="-122"/>
                        </a:rPr>
                        <a:t>元至</a:t>
                      </a:r>
                      <a:r>
                        <a:rPr lang="en-US" altLang="zh-CN" sz="1200" b="0" i="0" u="none" strike="noStrike">
                          <a:solidFill>
                            <a:srgbClr val="000000"/>
                          </a:solidFill>
                          <a:latin typeface="华文仿宋" pitchFamily="2" charset="-122"/>
                          <a:ea typeface="华文仿宋" pitchFamily="2" charset="-122"/>
                        </a:rPr>
                        <a:t>80000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ctr" fontAlgn="ctr"/>
                      <a:r>
                        <a:rPr lang="en-US" altLang="zh-CN" sz="1200" b="0" i="0" u="none" strike="noStrike" dirty="0" smtClean="0">
                          <a:solidFill>
                            <a:srgbClr val="000000"/>
                          </a:solidFill>
                          <a:latin typeface="华文仿宋" pitchFamily="2" charset="-122"/>
                          <a:ea typeface="华文仿宋" pitchFamily="2" charset="-122"/>
                        </a:rPr>
                        <a:t>35</a:t>
                      </a:r>
                      <a:endParaRPr lang="en-US" altLang="zh-CN" sz="1200" b="0" i="0" u="none" strike="noStrike" dirty="0">
                        <a:solidFill>
                          <a:srgbClr val="000000"/>
                        </a:solidFill>
                        <a:latin typeface="华文仿宋" pitchFamily="2" charset="-122"/>
                        <a:ea typeface="华文仿宋" pitchFamily="2" charset="-122"/>
                      </a:endParaRPr>
                    </a:p>
                  </a:txBody>
                  <a:tcPr marL="9525" marR="9525" marT="9525" marB="0" anchor="ctr"/>
                </a:tc>
                <a:tc>
                  <a:txBody>
                    <a:bodyPr/>
                    <a:lstStyle/>
                    <a:p>
                      <a:pPr marL="0" algn="ctr" defTabSz="914400" rtl="0" eaLnBrk="1" fontAlgn="ctr" latinLnBrk="0" hangingPunct="1"/>
                      <a:r>
                        <a:rPr lang="en-US" altLang="zh-CN" sz="1200" b="0" i="0" u="none" strike="noStrike" kern="1200" dirty="0" smtClean="0">
                          <a:solidFill>
                            <a:srgbClr val="000000"/>
                          </a:solidFill>
                          <a:latin typeface="华文仿宋" pitchFamily="2" charset="-122"/>
                          <a:ea typeface="华文仿宋" pitchFamily="2" charset="-122"/>
                          <a:cs typeface="+mn-cs"/>
                        </a:rPr>
                        <a:t>5,505</a:t>
                      </a:r>
                    </a:p>
                  </a:txBody>
                  <a:tcPr marL="25717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7</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83500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超过</a:t>
                      </a:r>
                      <a:r>
                        <a:rPr lang="en-US" altLang="zh-CN" sz="1200" b="0" i="0" u="none" strike="noStrike">
                          <a:solidFill>
                            <a:srgbClr val="000000"/>
                          </a:solidFill>
                          <a:latin typeface="华文仿宋" pitchFamily="2" charset="-122"/>
                          <a:ea typeface="华文仿宋" pitchFamily="2" charset="-122"/>
                        </a:rPr>
                        <a:t>80000</a:t>
                      </a:r>
                      <a:r>
                        <a:rPr lang="zh-CN" altLang="en-US" sz="1200" b="0" i="0" u="none" strike="noStrike">
                          <a:solidFill>
                            <a:srgbClr val="000000"/>
                          </a:solidFill>
                          <a:latin typeface="华文仿宋" pitchFamily="2" charset="-122"/>
                          <a:ea typeface="华文仿宋" pitchFamily="2" charset="-122"/>
                        </a:rPr>
                        <a:t>元的部分</a:t>
                      </a:r>
                    </a:p>
                  </a:txBody>
                  <a:tcPr marL="9525" marR="9525" marT="9525" marB="0" anchor="ctr"/>
                </a:tc>
                <a:tc>
                  <a:txBody>
                    <a:bodyPr/>
                    <a:lstStyle/>
                    <a:p>
                      <a:pPr algn="ctr" fontAlgn="ctr"/>
                      <a:r>
                        <a:rPr lang="en-US" altLang="zh-CN" sz="1200" b="0" i="0" u="none" strike="noStrike" dirty="0" smtClean="0">
                          <a:solidFill>
                            <a:srgbClr val="000000"/>
                          </a:solidFill>
                          <a:latin typeface="华文仿宋" pitchFamily="2" charset="-122"/>
                          <a:ea typeface="华文仿宋" pitchFamily="2" charset="-122"/>
                        </a:rPr>
                        <a:t>45</a:t>
                      </a:r>
                      <a:endParaRPr lang="en-US" altLang="zh-CN" sz="1200" b="0" i="0" u="none" strike="noStrike" dirty="0">
                        <a:solidFill>
                          <a:srgbClr val="000000"/>
                        </a:solidFill>
                        <a:latin typeface="华文仿宋" pitchFamily="2" charset="-122"/>
                        <a:ea typeface="华文仿宋" pitchFamily="2" charset="-122"/>
                      </a:endParaRPr>
                    </a:p>
                  </a:txBody>
                  <a:tcPr marL="9525" marR="9525" marT="9525" marB="0" anchor="ctr"/>
                </a:tc>
                <a:tc>
                  <a:txBody>
                    <a:bodyPr/>
                    <a:lstStyle/>
                    <a:p>
                      <a:pPr marL="0" algn="ctr" defTabSz="914400" rtl="0" eaLnBrk="1" fontAlgn="ctr" latinLnBrk="0" hangingPunct="1"/>
                      <a:r>
                        <a:rPr lang="en-US" altLang="zh-CN" sz="1200" b="0" i="0" u="none" strike="noStrike" kern="1200" dirty="0" smtClean="0">
                          <a:solidFill>
                            <a:srgbClr val="000000"/>
                          </a:solidFill>
                          <a:latin typeface="华文仿宋" pitchFamily="2" charset="-122"/>
                          <a:ea typeface="华文仿宋" pitchFamily="2" charset="-122"/>
                          <a:cs typeface="+mn-cs"/>
                        </a:rPr>
                        <a:t>13,505</a:t>
                      </a:r>
                    </a:p>
                  </a:txBody>
                  <a:tcPr marL="257175" marR="9525" marT="9525" marB="0" anchor="ctr"/>
                </a:tc>
              </a:tr>
            </a:tbl>
          </a:graphicData>
        </a:graphic>
      </p:graphicFrame>
      <p:sp>
        <p:nvSpPr>
          <p:cNvPr id="5" name="标题 13">
            <a:hlinkClick r:id="rId2" action="ppaction://hlinkfile"/>
          </p:cNvPr>
          <p:cNvSpPr txBox="1">
            <a:spLocks/>
          </p:cNvSpPr>
          <p:nvPr/>
        </p:nvSpPr>
        <p:spPr bwMode="gray">
          <a:xfrm>
            <a:off x="6500826" y="928670"/>
            <a:ext cx="2214578" cy="5715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003366"/>
                </a:solidFill>
                <a:effectLst/>
                <a:uLnTx/>
                <a:uFillTx/>
                <a:latin typeface="华文仿宋" pitchFamily="2" charset="-122"/>
                <a:ea typeface="华文仿宋" pitchFamily="2" charset="-122"/>
                <a:cs typeface="+mj-cs"/>
              </a:rPr>
              <a:t>计算过程演示</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二、个税政策解读</a:t>
            </a:r>
          </a:p>
        </p:txBody>
      </p:sp>
      <p:sp>
        <p:nvSpPr>
          <p:cNvPr id="6147" name="内容占位符 14"/>
          <p:cNvSpPr>
            <a:spLocks noGrp="1"/>
          </p:cNvSpPr>
          <p:nvPr>
            <p:ph idx="1"/>
          </p:nvPr>
        </p:nvSpPr>
        <p:spPr>
          <a:xfrm>
            <a:off x="857224" y="1071546"/>
            <a:ext cx="7643866" cy="4857784"/>
          </a:xfrm>
        </p:spPr>
        <p:txBody>
          <a:bodyPr/>
          <a:lstStyle/>
          <a:p>
            <a:r>
              <a:rPr lang="en-US" altLang="zh-CN" dirty="0" smtClean="0">
                <a:latin typeface="华文仿宋" pitchFamily="2" charset="-122"/>
                <a:ea typeface="华文仿宋" pitchFamily="2" charset="-122"/>
                <a:hlinkClick r:id="rId2" action="ppaction://hlinkfile"/>
              </a:rPr>
              <a:t>5.</a:t>
            </a:r>
            <a:r>
              <a:rPr lang="zh-CN" altLang="en-US" dirty="0" smtClean="0">
                <a:latin typeface="华文仿宋" pitchFamily="2" charset="-122"/>
                <a:ea typeface="华文仿宋" pitchFamily="2" charset="-122"/>
                <a:hlinkClick r:id="rId2" action="ppaction://hlinkfile"/>
              </a:rPr>
              <a:t>个税计算</a:t>
            </a:r>
            <a:endParaRPr lang="en-US" altLang="zh-CN" dirty="0" smtClean="0">
              <a:latin typeface="华文仿宋" pitchFamily="2" charset="-122"/>
              <a:ea typeface="华文仿宋" pitchFamily="2" charset="-122"/>
              <a:hlinkClick r:id="rId2" action="ppaction://hlinkfile"/>
            </a:endParaRPr>
          </a:p>
          <a:p>
            <a:pPr>
              <a:buNone/>
            </a:pPr>
            <a:r>
              <a:rPr lang="en-US" altLang="zh-CN" dirty="0" smtClean="0">
                <a:latin typeface="华文仿宋" pitchFamily="2" charset="-122"/>
                <a:ea typeface="华文仿宋" pitchFamily="2" charset="-122"/>
                <a:hlinkClick r:id="rId2" action="ppaction://hlinkfile"/>
              </a:rPr>
              <a:t>        </a:t>
            </a:r>
            <a:r>
              <a:rPr lang="zh-CN" altLang="en-US" dirty="0" smtClean="0">
                <a:latin typeface="华文仿宋" pitchFamily="2" charset="-122"/>
                <a:ea typeface="华文仿宋" pitchFamily="2" charset="-122"/>
                <a:hlinkClick r:id="rId2" action="ppaction://hlinkfile"/>
              </a:rPr>
              <a:t>劳务税：</a:t>
            </a:r>
            <a:r>
              <a:rPr lang="zh-CN" altLang="en-US" dirty="0" smtClean="0">
                <a:latin typeface="华文仿宋" pitchFamily="2" charset="-122"/>
                <a:ea typeface="华文仿宋" pitchFamily="2" charset="-122"/>
                <a:hlinkClick r:id="rId2" action="ppaction://hlinkfile"/>
              </a:rPr>
              <a:t>应税收入减除</a:t>
            </a:r>
            <a:r>
              <a:rPr lang="en-US" altLang="zh-CN" dirty="0" smtClean="0">
                <a:latin typeface="华文仿宋" pitchFamily="2" charset="-122"/>
                <a:ea typeface="华文仿宋" pitchFamily="2" charset="-122"/>
                <a:hlinkClick r:id="rId2" action="ppaction://hlinkfile"/>
              </a:rPr>
              <a:t>800</a:t>
            </a:r>
            <a:r>
              <a:rPr lang="zh-CN" altLang="en-US" dirty="0" smtClean="0">
                <a:latin typeface="华文仿宋" pitchFamily="2" charset="-122"/>
                <a:ea typeface="华文仿宋" pitchFamily="2" charset="-122"/>
                <a:hlinkClick r:id="rId2" action="ppaction://hlinkfile"/>
              </a:rPr>
              <a:t>元或</a:t>
            </a:r>
            <a:r>
              <a:rPr lang="en-US" altLang="zh-CN" dirty="0" smtClean="0">
                <a:latin typeface="华文仿宋" pitchFamily="2" charset="-122"/>
                <a:ea typeface="华文仿宋" pitchFamily="2" charset="-122"/>
                <a:hlinkClick r:id="rId2" action="ppaction://hlinkfile"/>
              </a:rPr>
              <a:t>20%</a:t>
            </a:r>
            <a:r>
              <a:rPr lang="zh-CN" altLang="en-US" dirty="0" smtClean="0">
                <a:latin typeface="华文仿宋" pitchFamily="2" charset="-122"/>
                <a:ea typeface="华文仿宋" pitchFamily="2" charset="-122"/>
                <a:hlinkClick r:id="rId2" action="ppaction://hlinkfile"/>
              </a:rPr>
              <a:t>的费用，按照</a:t>
            </a:r>
            <a:r>
              <a:rPr lang="en-US" altLang="zh-CN" dirty="0" smtClean="0">
                <a:latin typeface="华文仿宋" pitchFamily="2" charset="-122"/>
                <a:ea typeface="华文仿宋" pitchFamily="2" charset="-122"/>
                <a:hlinkClick r:id="rId2" action="ppaction://hlinkfile"/>
              </a:rPr>
              <a:t>20%</a:t>
            </a:r>
            <a:r>
              <a:rPr lang="zh-CN" altLang="en-US" dirty="0" smtClean="0">
                <a:latin typeface="华文仿宋" pitchFamily="2" charset="-122"/>
                <a:ea typeface="华文仿宋" pitchFamily="2" charset="-122"/>
                <a:hlinkClick r:id="rId2" action="ppaction://hlinkfile"/>
              </a:rPr>
              <a:t>税率纳税</a:t>
            </a:r>
            <a:endParaRPr lang="en-US" altLang="zh-CN" dirty="0" smtClean="0">
              <a:latin typeface="华文仿宋" pitchFamily="2" charset="-122"/>
              <a:ea typeface="华文仿宋" pitchFamily="2" charset="-122"/>
              <a:hlinkClick r:id="rId2" action="ppaction://hlinkfile"/>
            </a:endParaRPr>
          </a:p>
          <a:p>
            <a:pPr>
              <a:buNone/>
            </a:pPr>
            <a:endParaRPr lang="zh-CN" altLang="en-US" dirty="0" smtClean="0">
              <a:latin typeface="华文仿宋" pitchFamily="2" charset="-122"/>
              <a:ea typeface="华文仿宋" pitchFamily="2" charset="-122"/>
              <a:hlinkClick r:id="rId2" action="ppaction://hlinkfile"/>
            </a:endParaRPr>
          </a:p>
        </p:txBody>
      </p:sp>
      <p:graphicFrame>
        <p:nvGraphicFramePr>
          <p:cNvPr id="5" name="表格 4"/>
          <p:cNvGraphicFramePr>
            <a:graphicFrameLocks noGrp="1"/>
          </p:cNvGraphicFramePr>
          <p:nvPr/>
        </p:nvGraphicFramePr>
        <p:xfrm>
          <a:off x="1714480" y="2714620"/>
          <a:ext cx="6096000" cy="1854200"/>
        </p:xfrm>
        <a:graphic>
          <a:graphicData uri="http://schemas.openxmlformats.org/drawingml/2006/table">
            <a:tbl>
              <a:tblPr firstRow="1" bandRow="1">
                <a:tableStyleId>{5C22544A-7EE6-4342-B048-85BDC9FD1C3A}</a:tableStyleId>
              </a:tblPr>
              <a:tblGrid>
                <a:gridCol w="714380"/>
                <a:gridCol w="1643074"/>
                <a:gridCol w="2928958"/>
                <a:gridCol w="809588"/>
              </a:tblGrid>
              <a:tr h="370840">
                <a:tc>
                  <a:txBody>
                    <a:bodyPr/>
                    <a:lstStyle/>
                    <a:p>
                      <a:pPr algn="ctr" fontAlgn="ctr"/>
                      <a:r>
                        <a:rPr lang="zh-CN" altLang="en-US" sz="1200" b="0" i="0" u="none" strike="noStrike" dirty="0">
                          <a:solidFill>
                            <a:srgbClr val="000000"/>
                          </a:solidFill>
                          <a:latin typeface="华文仿宋" pitchFamily="2" charset="-122"/>
                          <a:ea typeface="华文仿宋" pitchFamily="2" charset="-122"/>
                        </a:rPr>
                        <a:t>级数</a:t>
                      </a:r>
                    </a:p>
                  </a:txBody>
                  <a:tcPr marL="9525" marR="9525" marT="9525" marB="0" anchor="ctr"/>
                </a:tc>
                <a:tc>
                  <a:txBody>
                    <a:bodyPr/>
                    <a:lstStyle/>
                    <a:p>
                      <a:pPr algn="ctr" fontAlgn="ctr"/>
                      <a:r>
                        <a:rPr lang="zh-CN" altLang="en-US" sz="1200" b="0" i="0" u="none" strike="noStrike" dirty="0">
                          <a:solidFill>
                            <a:srgbClr val="000000"/>
                          </a:solidFill>
                          <a:latin typeface="华文仿宋" pitchFamily="2" charset="-122"/>
                          <a:ea typeface="华文仿宋" pitchFamily="2" charset="-122"/>
                        </a:rPr>
                        <a:t>全月应税收入额</a:t>
                      </a:r>
                    </a:p>
                  </a:txBody>
                  <a:tcPr marL="9525" marR="9525" marT="9525" marB="0" anchor="ctr"/>
                </a:tc>
                <a:tc>
                  <a:txBody>
                    <a:bodyPr/>
                    <a:lstStyle/>
                    <a:p>
                      <a:pPr algn="ctr" fontAlgn="ctr"/>
                      <a:r>
                        <a:rPr lang="zh-CN" altLang="en-US" sz="1200" b="0" i="0" u="none" strike="noStrike" dirty="0">
                          <a:solidFill>
                            <a:srgbClr val="000000"/>
                          </a:solidFill>
                          <a:latin typeface="华文仿宋" pitchFamily="2" charset="-122"/>
                          <a:ea typeface="华文仿宋" pitchFamily="2" charset="-122"/>
                        </a:rPr>
                        <a:t>全月应纳税所得额</a:t>
                      </a:r>
                    </a:p>
                  </a:txBody>
                  <a:tcPr marL="9525" marR="9525" marT="9525" marB="0" anchor="ctr"/>
                </a:tc>
                <a:tc>
                  <a:txBody>
                    <a:bodyPr/>
                    <a:lstStyle/>
                    <a:p>
                      <a:pPr algn="ctr" fontAlgn="ctr"/>
                      <a:r>
                        <a:rPr lang="zh-CN" altLang="en-US" sz="1200" b="0" i="0" u="none" strike="noStrike" dirty="0">
                          <a:solidFill>
                            <a:srgbClr val="000000"/>
                          </a:solidFill>
                          <a:latin typeface="华文仿宋" pitchFamily="2" charset="-122"/>
                          <a:ea typeface="华文仿宋" pitchFamily="2" charset="-122"/>
                        </a:rPr>
                        <a:t>税率（</a:t>
                      </a:r>
                      <a:r>
                        <a:rPr lang="en-US" altLang="zh-CN" sz="1200" b="0" i="0" u="none" strike="noStrike" dirty="0">
                          <a:solidFill>
                            <a:srgbClr val="000000"/>
                          </a:solidFill>
                          <a:latin typeface="华文仿宋" pitchFamily="2" charset="-122"/>
                          <a:ea typeface="华文仿宋" pitchFamily="2" charset="-122"/>
                        </a:rPr>
                        <a:t>%</a:t>
                      </a:r>
                      <a:r>
                        <a:rPr lang="zh-CN" altLang="en-US" sz="1200" b="0" i="0" u="none" strike="noStrike" dirty="0">
                          <a:solidFill>
                            <a:srgbClr val="000000"/>
                          </a:solidFill>
                          <a:latin typeface="华文仿宋" pitchFamily="2" charset="-122"/>
                          <a:ea typeface="华文仿宋" pitchFamily="2" charset="-122"/>
                        </a:rPr>
                        <a:t>）</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1</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不超过</a:t>
                      </a:r>
                      <a:r>
                        <a:rPr lang="en-US" altLang="zh-CN" sz="1200" b="0" i="0" u="none" strike="noStrike" dirty="0">
                          <a:solidFill>
                            <a:srgbClr val="000000"/>
                          </a:solidFill>
                          <a:latin typeface="华文仿宋" pitchFamily="2" charset="-122"/>
                          <a:ea typeface="华文仿宋" pitchFamily="2" charset="-122"/>
                        </a:rPr>
                        <a:t>4000</a:t>
                      </a:r>
                      <a:r>
                        <a:rPr lang="zh-CN" altLang="en-US" sz="1200" b="0" i="0" u="none" strike="noStrike" dirty="0">
                          <a:solidFill>
                            <a:srgbClr val="000000"/>
                          </a:solidFill>
                          <a:latin typeface="华文仿宋" pitchFamily="2" charset="-122"/>
                          <a:ea typeface="华文仿宋" pitchFamily="2" charset="-122"/>
                        </a:rPr>
                        <a:t>元的</a:t>
                      </a:r>
                    </a:p>
                  </a:txBody>
                  <a:tcPr marL="9525" marR="9525" marT="9525" marB="0" anchor="ctr"/>
                </a:tc>
                <a:tc>
                  <a:txBody>
                    <a:bodyPr/>
                    <a:lstStyle/>
                    <a:p>
                      <a:pPr algn="l" fontAlgn="ctr"/>
                      <a:r>
                        <a:rPr lang="zh-CN" altLang="en-US" sz="1200" b="0" i="0" u="none" strike="noStrike">
                          <a:solidFill>
                            <a:srgbClr val="000000"/>
                          </a:solidFill>
                          <a:latin typeface="华文仿宋" pitchFamily="2" charset="-122"/>
                          <a:ea typeface="华文仿宋" pitchFamily="2" charset="-122"/>
                        </a:rPr>
                        <a:t>不超过</a:t>
                      </a:r>
                      <a:r>
                        <a:rPr lang="en-US" altLang="zh-CN" sz="1200" b="0" i="0" u="none" strike="noStrike">
                          <a:solidFill>
                            <a:srgbClr val="000000"/>
                          </a:solidFill>
                          <a:latin typeface="华文仿宋" pitchFamily="2" charset="-122"/>
                          <a:ea typeface="华文仿宋" pitchFamily="2" charset="-122"/>
                        </a:rPr>
                        <a:t>3200</a:t>
                      </a:r>
                      <a:r>
                        <a:rPr lang="zh-CN" altLang="en-US" sz="1200" b="0" i="0" u="none" strike="noStrike">
                          <a:solidFill>
                            <a:srgbClr val="000000"/>
                          </a:solidFill>
                          <a:latin typeface="华文仿宋" pitchFamily="2" charset="-122"/>
                          <a:ea typeface="华文仿宋" pitchFamily="2" charset="-122"/>
                        </a:rPr>
                        <a:t>元的</a:t>
                      </a:r>
                    </a:p>
                  </a:txBody>
                  <a:tcPr marL="9525" marR="9525" marT="9525" marB="0" anchor="ctr"/>
                </a:tc>
                <a:tc>
                  <a:txBody>
                    <a:bodyPr/>
                    <a:lstStyle/>
                    <a:p>
                      <a:pPr algn="ctr" fontAlgn="ctr"/>
                      <a:r>
                        <a:rPr lang="en-US" altLang="zh-CN" sz="1200" b="0" i="0" u="none" strike="noStrike">
                          <a:solidFill>
                            <a:srgbClr val="000000"/>
                          </a:solidFill>
                          <a:latin typeface="华文仿宋" pitchFamily="2" charset="-122"/>
                          <a:ea typeface="华文仿宋" pitchFamily="2" charset="-122"/>
                        </a:rPr>
                        <a:t>20</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2</a:t>
                      </a:r>
                    </a:p>
                  </a:txBody>
                  <a:tcPr marL="9525" marR="9525" marT="9525" marB="0" anchor="ctr"/>
                </a:tc>
                <a:tc rowSpan="3">
                  <a:txBody>
                    <a:bodyPr/>
                    <a:lstStyle/>
                    <a:p>
                      <a:pPr algn="l" fontAlgn="ctr"/>
                      <a:r>
                        <a:rPr lang="zh-CN" altLang="en-US" sz="1200" b="0" i="0" u="none" strike="noStrike" dirty="0">
                          <a:solidFill>
                            <a:srgbClr val="000000"/>
                          </a:solidFill>
                          <a:latin typeface="华文仿宋" pitchFamily="2" charset="-122"/>
                          <a:ea typeface="华文仿宋" pitchFamily="2" charset="-122"/>
                        </a:rPr>
                        <a:t>超过</a:t>
                      </a:r>
                      <a:r>
                        <a:rPr lang="en-US" altLang="zh-CN" sz="1200" b="0" i="0" u="none" strike="noStrike" dirty="0">
                          <a:solidFill>
                            <a:srgbClr val="000000"/>
                          </a:solidFill>
                          <a:latin typeface="华文仿宋" pitchFamily="2" charset="-122"/>
                          <a:ea typeface="华文仿宋" pitchFamily="2" charset="-122"/>
                        </a:rPr>
                        <a:t>4000</a:t>
                      </a:r>
                      <a:r>
                        <a:rPr lang="zh-CN" altLang="en-US" sz="1200" b="0" i="0" u="none" strike="noStrike" dirty="0">
                          <a:solidFill>
                            <a:srgbClr val="000000"/>
                          </a:solidFill>
                          <a:latin typeface="华文仿宋" pitchFamily="2" charset="-122"/>
                          <a:ea typeface="华文仿宋" pitchFamily="2" charset="-122"/>
                        </a:rPr>
                        <a:t>元的</a:t>
                      </a:r>
                    </a:p>
                  </a:txBody>
                  <a:tcPr marL="9525" marR="9525" marT="9525" marB="0" anchor="ct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不超过</a:t>
                      </a:r>
                      <a:r>
                        <a:rPr lang="en-US" altLang="zh-CN" sz="1200" b="0" i="0" u="none" strike="noStrike" dirty="0">
                          <a:solidFill>
                            <a:srgbClr val="000000"/>
                          </a:solidFill>
                          <a:latin typeface="华文仿宋" pitchFamily="2" charset="-122"/>
                          <a:ea typeface="华文仿宋" pitchFamily="2" charset="-122"/>
                        </a:rPr>
                        <a:t>20000</a:t>
                      </a:r>
                      <a:r>
                        <a:rPr lang="zh-CN" altLang="en-US" sz="1200" b="0" i="0" u="none" strike="noStrike" dirty="0">
                          <a:solidFill>
                            <a:srgbClr val="000000"/>
                          </a:solidFill>
                          <a:latin typeface="华文仿宋" pitchFamily="2" charset="-122"/>
                          <a:ea typeface="华文仿宋" pitchFamily="2" charset="-122"/>
                        </a:rPr>
                        <a:t>元的</a:t>
                      </a:r>
                    </a:p>
                  </a:txBody>
                  <a:tcPr marL="9525" marR="9525" marT="9525" marB="0" anchor="ctr"/>
                </a:tc>
                <a:tc>
                  <a:txBody>
                    <a:bodyPr/>
                    <a:lstStyle/>
                    <a:p>
                      <a:pPr algn="ctr" fontAlgn="ctr"/>
                      <a:r>
                        <a:rPr lang="en-US" altLang="zh-CN" sz="1200" b="0" i="0" u="none" strike="noStrike">
                          <a:solidFill>
                            <a:srgbClr val="000000"/>
                          </a:solidFill>
                          <a:latin typeface="华文仿宋" pitchFamily="2" charset="-122"/>
                          <a:ea typeface="华文仿宋" pitchFamily="2" charset="-122"/>
                        </a:rPr>
                        <a:t>20</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3</a:t>
                      </a:r>
                    </a:p>
                  </a:txBody>
                  <a:tcPr marL="9525" marR="9525" marT="9525" marB="0" anchor="ctr"/>
                </a:tc>
                <a:tc vMerge="1">
                  <a:txBody>
                    <a:bodyPr/>
                    <a:lstStyle/>
                    <a:p>
                      <a:endParaRPr lang="zh-CN" altLang="en-US"/>
                    </a:p>
                  </a:txBody>
                  <a:tcP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超过</a:t>
                      </a:r>
                      <a:r>
                        <a:rPr lang="en-US" altLang="zh-CN" sz="1200" b="0" i="0" u="none" strike="noStrike" dirty="0">
                          <a:solidFill>
                            <a:srgbClr val="000000"/>
                          </a:solidFill>
                          <a:latin typeface="华文仿宋" pitchFamily="2" charset="-122"/>
                          <a:ea typeface="华文仿宋" pitchFamily="2" charset="-122"/>
                        </a:rPr>
                        <a:t>20000</a:t>
                      </a:r>
                      <a:r>
                        <a:rPr lang="zh-CN" altLang="en-US" sz="1200" b="0" i="0" u="none" strike="noStrike" dirty="0">
                          <a:solidFill>
                            <a:srgbClr val="000000"/>
                          </a:solidFill>
                          <a:latin typeface="华文仿宋" pitchFamily="2" charset="-122"/>
                          <a:ea typeface="华文仿宋" pitchFamily="2" charset="-122"/>
                        </a:rPr>
                        <a:t>元至</a:t>
                      </a:r>
                      <a:r>
                        <a:rPr lang="en-US" altLang="zh-CN" sz="1200" b="0" i="0" u="none" strike="noStrike" dirty="0">
                          <a:solidFill>
                            <a:srgbClr val="000000"/>
                          </a:solidFill>
                          <a:latin typeface="华文仿宋" pitchFamily="2" charset="-122"/>
                          <a:ea typeface="华文仿宋" pitchFamily="2" charset="-122"/>
                        </a:rPr>
                        <a:t>50000</a:t>
                      </a:r>
                      <a:r>
                        <a:rPr lang="zh-CN" altLang="en-US" sz="1200" b="0" i="0" u="none" strike="noStrike" dirty="0">
                          <a:solidFill>
                            <a:srgbClr val="000000"/>
                          </a:solidFill>
                          <a:latin typeface="华文仿宋" pitchFamily="2" charset="-122"/>
                          <a:ea typeface="华文仿宋" pitchFamily="2" charset="-122"/>
                        </a:rPr>
                        <a:t>元的部分</a:t>
                      </a:r>
                    </a:p>
                  </a:txBody>
                  <a:tcPr marL="9525" marR="9525" marT="9525" marB="0" anchor="ctr"/>
                </a:tc>
                <a:tc>
                  <a:txBody>
                    <a:bodyPr/>
                    <a:lstStyle/>
                    <a:p>
                      <a:pPr algn="ctr" fontAlgn="ctr"/>
                      <a:r>
                        <a:rPr lang="en-US" altLang="zh-CN" sz="1200" b="0" i="0" u="none" strike="noStrike">
                          <a:solidFill>
                            <a:srgbClr val="000000"/>
                          </a:solidFill>
                          <a:latin typeface="华文仿宋" pitchFamily="2" charset="-122"/>
                          <a:ea typeface="华文仿宋" pitchFamily="2" charset="-122"/>
                        </a:rPr>
                        <a:t>30</a:t>
                      </a:r>
                    </a:p>
                  </a:txBody>
                  <a:tcPr marL="9525" marR="9525" marT="9525" marB="0" anchor="ctr"/>
                </a:tc>
              </a:tr>
              <a:tr h="370840">
                <a:tc>
                  <a:txBody>
                    <a:bodyPr/>
                    <a:lstStyle/>
                    <a:p>
                      <a:pPr algn="ctr" fontAlgn="ctr"/>
                      <a:r>
                        <a:rPr lang="en-US" altLang="zh-CN" sz="1200" b="0" i="0" u="none" strike="noStrike">
                          <a:solidFill>
                            <a:srgbClr val="000000"/>
                          </a:solidFill>
                          <a:latin typeface="华文仿宋" pitchFamily="2" charset="-122"/>
                          <a:ea typeface="华文仿宋" pitchFamily="2" charset="-122"/>
                        </a:rPr>
                        <a:t>4</a:t>
                      </a:r>
                    </a:p>
                  </a:txBody>
                  <a:tcPr marL="9525" marR="9525" marT="9525" marB="0" anchor="ctr"/>
                </a:tc>
                <a:tc vMerge="1">
                  <a:txBody>
                    <a:bodyPr/>
                    <a:lstStyle/>
                    <a:p>
                      <a:endParaRPr lang="zh-CN" altLang="en-US"/>
                    </a:p>
                  </a:txBody>
                  <a:tcPr/>
                </a:tc>
                <a:tc>
                  <a:txBody>
                    <a:bodyPr/>
                    <a:lstStyle/>
                    <a:p>
                      <a:pPr algn="l" fontAlgn="ctr"/>
                      <a:r>
                        <a:rPr lang="zh-CN" altLang="en-US" sz="1200" b="0" i="0" u="none" strike="noStrike" dirty="0">
                          <a:solidFill>
                            <a:srgbClr val="000000"/>
                          </a:solidFill>
                          <a:latin typeface="华文仿宋" pitchFamily="2" charset="-122"/>
                          <a:ea typeface="华文仿宋" pitchFamily="2" charset="-122"/>
                        </a:rPr>
                        <a:t>超过</a:t>
                      </a:r>
                      <a:r>
                        <a:rPr lang="en-US" altLang="zh-CN" sz="1200" b="0" i="0" u="none" strike="noStrike" dirty="0">
                          <a:solidFill>
                            <a:srgbClr val="000000"/>
                          </a:solidFill>
                          <a:latin typeface="华文仿宋" pitchFamily="2" charset="-122"/>
                          <a:ea typeface="华文仿宋" pitchFamily="2" charset="-122"/>
                        </a:rPr>
                        <a:t>50000</a:t>
                      </a:r>
                      <a:r>
                        <a:rPr lang="zh-CN" altLang="en-US" sz="1200" b="0" i="0" u="none" strike="noStrike" dirty="0">
                          <a:solidFill>
                            <a:srgbClr val="000000"/>
                          </a:solidFill>
                          <a:latin typeface="华文仿宋" pitchFamily="2" charset="-122"/>
                          <a:ea typeface="华文仿宋" pitchFamily="2" charset="-122"/>
                        </a:rPr>
                        <a:t>元的部分</a:t>
                      </a:r>
                    </a:p>
                  </a:txBody>
                  <a:tcPr marL="9525" marR="9525" marT="9525" marB="0" anchor="ctr"/>
                </a:tc>
                <a:tc>
                  <a:txBody>
                    <a:bodyPr/>
                    <a:lstStyle/>
                    <a:p>
                      <a:pPr algn="ctr" fontAlgn="ctr"/>
                      <a:r>
                        <a:rPr lang="en-US" altLang="zh-CN" sz="1200" b="0" i="0" u="none" strike="noStrike" dirty="0">
                          <a:solidFill>
                            <a:srgbClr val="000000"/>
                          </a:solidFill>
                          <a:latin typeface="华文仿宋" pitchFamily="2" charset="-122"/>
                          <a:ea typeface="华文仿宋" pitchFamily="2" charset="-122"/>
                        </a:rPr>
                        <a:t>40</a:t>
                      </a:r>
                    </a:p>
                  </a:txBody>
                  <a:tcPr marL="9525" marR="9525" marT="9525" marB="0" anchor="ctr"/>
                </a:tc>
              </a:tr>
            </a:tbl>
          </a:graphicData>
        </a:graphic>
      </p:graphicFrame>
      <p:sp>
        <p:nvSpPr>
          <p:cNvPr id="6" name="标题 13">
            <a:hlinkClick r:id="rId3" action="ppaction://hlinkfile"/>
          </p:cNvPr>
          <p:cNvSpPr txBox="1">
            <a:spLocks/>
          </p:cNvSpPr>
          <p:nvPr/>
        </p:nvSpPr>
        <p:spPr bwMode="gray">
          <a:xfrm>
            <a:off x="6215074" y="928670"/>
            <a:ext cx="2214578" cy="5715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003366"/>
                </a:solidFill>
                <a:effectLst/>
                <a:uLnTx/>
                <a:uFillTx/>
                <a:latin typeface="华文仿宋" pitchFamily="2" charset="-122"/>
                <a:ea typeface="华文仿宋" pitchFamily="2" charset="-122"/>
                <a:cs typeface="+mj-cs"/>
              </a:rPr>
              <a:t>计算过程演示</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p:txBody>
          <a:bodyPr/>
          <a:lstStyle/>
          <a:p>
            <a:r>
              <a:rPr lang="zh-CN" altLang="en-US" dirty="0" smtClean="0">
                <a:latin typeface="黑体" pitchFamily="49" charset="-122"/>
                <a:ea typeface="黑体" pitchFamily="49" charset="-122"/>
              </a:rPr>
              <a:t>主要内容</a:t>
            </a:r>
          </a:p>
        </p:txBody>
      </p:sp>
      <p:sp>
        <p:nvSpPr>
          <p:cNvPr id="6147" name="内容占位符 14"/>
          <p:cNvSpPr>
            <a:spLocks noGrp="1"/>
          </p:cNvSpPr>
          <p:nvPr>
            <p:ph idx="1"/>
          </p:nvPr>
        </p:nvSpPr>
        <p:spPr>
          <a:xfrm>
            <a:off x="857224" y="1285860"/>
            <a:ext cx="7620000" cy="4071966"/>
          </a:xfrm>
        </p:spPr>
        <p:txBody>
          <a:bodyPr/>
          <a:lstStyle/>
          <a:p>
            <a:r>
              <a:rPr lang="zh-CN" altLang="en-US" dirty="0" smtClean="0">
                <a:latin typeface="华文仿宋" pitchFamily="2" charset="-122"/>
                <a:ea typeface="华文仿宋" pitchFamily="2" charset="-122"/>
              </a:rPr>
              <a:t>一</a:t>
            </a:r>
            <a:r>
              <a:rPr lang="zh-CN" altLang="en-US" dirty="0" smtClean="0">
                <a:latin typeface="华文仿宋" pitchFamily="2" charset="-122"/>
                <a:ea typeface="华文仿宋" pitchFamily="2" charset="-122"/>
              </a:rPr>
              <a:t>、收入</a:t>
            </a:r>
            <a:r>
              <a:rPr lang="zh-CN" altLang="en-US" dirty="0" smtClean="0">
                <a:latin typeface="华文仿宋" pitchFamily="2" charset="-122"/>
                <a:ea typeface="华文仿宋" pitchFamily="2" charset="-122"/>
              </a:rPr>
              <a:t>构成</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二、个税政策解读</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三、全年一次性奖金（年终奖）</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四、个税筹划及其影响</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五、工具应用讲解</a:t>
            </a:r>
            <a:endParaRPr lang="en-US" altLang="zh-CN" dirty="0" smtClean="0">
              <a:latin typeface="华文仿宋" pitchFamily="2" charset="-122"/>
              <a:ea typeface="华文仿宋" pitchFamily="2" charset="-122"/>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00100" y="1071546"/>
            <a:ext cx="4648200" cy="563562"/>
          </a:xfrm>
        </p:spPr>
        <p:txBody>
          <a:bodyPr/>
          <a:lstStyle/>
          <a:p>
            <a:r>
              <a:rPr lang="en-US" altLang="zh-CN" sz="2400" dirty="0" smtClean="0">
                <a:latin typeface="华文仿宋" pitchFamily="2" charset="-122"/>
                <a:ea typeface="华文仿宋" pitchFamily="2" charset="-122"/>
              </a:rPr>
              <a:t>1.</a:t>
            </a:r>
            <a:r>
              <a:rPr lang="zh-CN" altLang="en-US" sz="2400" dirty="0" smtClean="0">
                <a:latin typeface="华文仿宋" pitchFamily="2" charset="-122"/>
                <a:ea typeface="华文仿宋" pitchFamily="2" charset="-122"/>
              </a:rPr>
              <a:t>什么是全年一次性奖金</a:t>
            </a:r>
          </a:p>
        </p:txBody>
      </p:sp>
      <p:sp>
        <p:nvSpPr>
          <p:cNvPr id="6147" name="内容占位符 14"/>
          <p:cNvSpPr>
            <a:spLocks noGrp="1"/>
          </p:cNvSpPr>
          <p:nvPr>
            <p:ph idx="1"/>
          </p:nvPr>
        </p:nvSpPr>
        <p:spPr>
          <a:xfrm>
            <a:off x="714348" y="1857364"/>
            <a:ext cx="7620000" cy="3200408"/>
          </a:xfrm>
        </p:spPr>
        <p:txBody>
          <a:bodyPr/>
          <a:lstStyle/>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全年一次性奖金是指行政机关、企事业单位等扣缴义务人根据其全年经济效益和对雇员全年工作业绩的综合考核情况，向雇员发放的一次性奖金。</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对每一个纳税人，该计税办法只允许采用一次。</a:t>
            </a:r>
          </a:p>
        </p:txBody>
      </p:sp>
      <p:sp>
        <p:nvSpPr>
          <p:cNvPr id="4" name="标题 13"/>
          <p:cNvSpPr txBox="1">
            <a:spLocks/>
          </p:cNvSpPr>
          <p:nvPr/>
        </p:nvSpPr>
        <p:spPr bwMode="gray">
          <a:xfrm>
            <a:off x="785786" y="214290"/>
            <a:ext cx="5429288"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lnSpc>
                <a:spcPct val="100000"/>
              </a:lnSpc>
              <a:spcBef>
                <a:spcPct val="0"/>
              </a:spcBef>
              <a:buSzTx/>
              <a:buNone/>
            </a:pPr>
            <a:r>
              <a:rPr lang="zh-CN" altLang="en-US" sz="2800" dirty="0" smtClean="0"/>
              <a:t>三、全年一次性奖金（</a:t>
            </a:r>
            <a:r>
              <a:rPr lang="zh-CN" altLang="en-US" sz="2800" dirty="0" smtClean="0">
                <a:latin typeface="华文仿宋" pitchFamily="2" charset="-122"/>
                <a:ea typeface="华文仿宋" pitchFamily="2" charset="-122"/>
              </a:rPr>
              <a:t>年终奖）</a:t>
            </a:r>
            <a:endParaRPr kumimoji="0" lang="zh-CN" altLang="en-US" sz="2800" b="1" i="0" u="none" strike="noStrike" kern="0" cap="none" spc="0" normalizeH="0" baseline="0" noProof="0" dirty="0" smtClean="0">
              <a:ln>
                <a:noFill/>
              </a:ln>
              <a:solidFill>
                <a:srgbClr val="003366"/>
              </a:solidFill>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p:txBody>
          <a:bodyPr/>
          <a:lstStyle/>
          <a:p>
            <a:r>
              <a:rPr lang="zh-CN" altLang="en-US" dirty="0" smtClean="0">
                <a:latin typeface="黑体" pitchFamily="49" charset="-122"/>
                <a:ea typeface="黑体" pitchFamily="49" charset="-122"/>
              </a:rPr>
              <a:t>主要内容</a:t>
            </a:r>
          </a:p>
        </p:txBody>
      </p:sp>
      <p:sp>
        <p:nvSpPr>
          <p:cNvPr id="6147" name="内容占位符 14"/>
          <p:cNvSpPr>
            <a:spLocks noGrp="1"/>
          </p:cNvSpPr>
          <p:nvPr>
            <p:ph idx="1"/>
          </p:nvPr>
        </p:nvSpPr>
        <p:spPr>
          <a:xfrm>
            <a:off x="857224" y="1285860"/>
            <a:ext cx="7620000" cy="4071966"/>
          </a:xfrm>
        </p:spPr>
        <p:txBody>
          <a:bodyPr/>
          <a:lstStyle/>
          <a:p>
            <a:r>
              <a:rPr lang="zh-CN" altLang="en-US" dirty="0" smtClean="0">
                <a:latin typeface="华文仿宋" pitchFamily="2" charset="-122"/>
                <a:ea typeface="华文仿宋" pitchFamily="2" charset="-122"/>
              </a:rPr>
              <a:t>一</a:t>
            </a:r>
            <a:r>
              <a:rPr lang="zh-CN" altLang="en-US" dirty="0" smtClean="0">
                <a:latin typeface="华文仿宋" pitchFamily="2" charset="-122"/>
                <a:ea typeface="华文仿宋" pitchFamily="2" charset="-122"/>
              </a:rPr>
              <a:t>、收入</a:t>
            </a:r>
            <a:r>
              <a:rPr lang="zh-CN" altLang="en-US" dirty="0" smtClean="0">
                <a:latin typeface="华文仿宋" pitchFamily="2" charset="-122"/>
                <a:ea typeface="华文仿宋" pitchFamily="2" charset="-122"/>
              </a:rPr>
              <a:t>构成</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二、个税政策解读</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三、全年一次性奖金（年终奖）</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四、个税筹划及其影响</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五、工具应用讲解</a:t>
            </a:r>
            <a:endParaRPr lang="en-US" altLang="zh-CN" dirty="0" smtClean="0">
              <a:latin typeface="华文仿宋" pitchFamily="2" charset="-122"/>
              <a:ea typeface="华文仿宋" pitchFamily="2"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0100" y="1071546"/>
            <a:ext cx="3786214" cy="563562"/>
          </a:xfrm>
        </p:spPr>
        <p:txBody>
          <a:bodyPr/>
          <a:lstStyle/>
          <a:p>
            <a:r>
              <a:rPr lang="en-US" altLang="zh-CN" sz="2400" dirty="0" smtClean="0">
                <a:latin typeface="华文仿宋" pitchFamily="2" charset="-122"/>
                <a:ea typeface="华文仿宋" pitchFamily="2" charset="-122"/>
              </a:rPr>
              <a:t>2.</a:t>
            </a:r>
            <a:r>
              <a:rPr lang="zh-CN" altLang="en-US" sz="2400" dirty="0" smtClean="0">
                <a:latin typeface="华文仿宋" pitchFamily="2" charset="-122"/>
                <a:ea typeface="华文仿宋" pitchFamily="2" charset="-122"/>
              </a:rPr>
              <a:t>计税政策</a:t>
            </a:r>
            <a:r>
              <a:rPr lang="en-US" altLang="zh-CN" sz="2400" dirty="0" smtClean="0">
                <a:latin typeface="华文仿宋" pitchFamily="2" charset="-122"/>
                <a:ea typeface="华文仿宋" pitchFamily="2" charset="-122"/>
              </a:rPr>
              <a:t>-</a:t>
            </a:r>
            <a:r>
              <a:rPr lang="zh-CN" altLang="en-US" sz="2400" dirty="0" smtClean="0">
                <a:latin typeface="华文仿宋" pitchFamily="2" charset="-122"/>
                <a:ea typeface="华文仿宋" pitchFamily="2" charset="-122"/>
              </a:rPr>
              <a:t>文件依据</a:t>
            </a:r>
            <a:endParaRPr lang="zh-CN" altLang="en-US" sz="2400" dirty="0">
              <a:latin typeface="华文仿宋" pitchFamily="2" charset="-122"/>
              <a:ea typeface="华文仿宋" pitchFamily="2" charset="-122"/>
            </a:endParaRPr>
          </a:p>
        </p:txBody>
      </p:sp>
      <p:sp>
        <p:nvSpPr>
          <p:cNvPr id="3" name="内容占位符 2"/>
          <p:cNvSpPr>
            <a:spLocks noGrp="1"/>
          </p:cNvSpPr>
          <p:nvPr>
            <p:ph idx="1"/>
          </p:nvPr>
        </p:nvSpPr>
        <p:spPr>
          <a:xfrm>
            <a:off x="1071538" y="1928802"/>
            <a:ext cx="7620000" cy="3486160"/>
          </a:xfrm>
        </p:spPr>
        <p:txBody>
          <a:bodyPr/>
          <a:lstStyle/>
          <a:p>
            <a:r>
              <a:rPr lang="zh-CN" altLang="en-US" dirty="0" smtClean="0">
                <a:latin typeface="华文仿宋" pitchFamily="2" charset="-122"/>
                <a:ea typeface="华文仿宋" pitchFamily="2" charset="-122"/>
                <a:hlinkClick r:id="rId2" action="ppaction://hlinkfile"/>
              </a:rPr>
              <a:t>根据</a:t>
            </a:r>
            <a:r>
              <a:rPr lang="en-US" altLang="zh-CN" dirty="0" smtClean="0">
                <a:latin typeface="华文仿宋" pitchFamily="2" charset="-122"/>
                <a:ea typeface="华文仿宋" pitchFamily="2" charset="-122"/>
                <a:hlinkClick r:id="rId2" action="ppaction://hlinkfile"/>
              </a:rPr>
              <a:t>《</a:t>
            </a:r>
            <a:r>
              <a:rPr lang="zh-CN" altLang="en-US" dirty="0" smtClean="0">
                <a:latin typeface="华文仿宋" pitchFamily="2" charset="-122"/>
                <a:ea typeface="华文仿宋" pitchFamily="2" charset="-122"/>
                <a:hlinkClick r:id="rId2" action="ppaction://hlinkfile"/>
              </a:rPr>
              <a:t>国家税务总局关于调整个人取得全年一次性奖金等计算征收个人所得税方法问题的通知</a:t>
            </a:r>
            <a:r>
              <a:rPr lang="en-US" altLang="zh-CN" dirty="0" smtClean="0">
                <a:latin typeface="华文仿宋" pitchFamily="2" charset="-122"/>
                <a:ea typeface="华文仿宋" pitchFamily="2" charset="-122"/>
                <a:hlinkClick r:id="rId2" action="ppaction://hlinkfile"/>
              </a:rPr>
              <a:t>》</a:t>
            </a:r>
            <a:r>
              <a:rPr lang="zh-CN" altLang="en-US" dirty="0" smtClean="0">
                <a:latin typeface="华文仿宋" pitchFamily="2" charset="-122"/>
                <a:ea typeface="华文仿宋" pitchFamily="2" charset="-122"/>
                <a:hlinkClick r:id="rId2" action="ppaction://hlinkfile"/>
              </a:rPr>
              <a:t>（国税发</a:t>
            </a:r>
            <a:r>
              <a:rPr lang="en-US" altLang="zh-CN" dirty="0" smtClean="0">
                <a:latin typeface="华文仿宋" pitchFamily="2" charset="-122"/>
                <a:ea typeface="华文仿宋" pitchFamily="2" charset="-122"/>
                <a:hlinkClick r:id="rId2" action="ppaction://hlinkfile"/>
              </a:rPr>
              <a:t>[2005]9</a:t>
            </a:r>
            <a:r>
              <a:rPr lang="zh-CN" altLang="en-US" dirty="0" smtClean="0">
                <a:latin typeface="华文仿宋" pitchFamily="2" charset="-122"/>
                <a:ea typeface="华文仿宋" pitchFamily="2" charset="-122"/>
                <a:hlinkClick r:id="rId2" action="ppaction://hlinkfile"/>
              </a:rPr>
              <a:t>号）规定，纳税人取得全年一次性奖金，单独作为一个月工资、薪金所得计算纳税。</a:t>
            </a:r>
            <a:endParaRPr lang="zh-CN" altLang="en-US" dirty="0">
              <a:latin typeface="华文仿宋" pitchFamily="2" charset="-122"/>
              <a:ea typeface="华文仿宋" pitchFamily="2" charset="-122"/>
              <a:hlinkClick r:id="rId2" action="ppaction://hlinkfile"/>
            </a:endParaRPr>
          </a:p>
        </p:txBody>
      </p:sp>
      <p:sp>
        <p:nvSpPr>
          <p:cNvPr id="4" name="标题 13"/>
          <p:cNvSpPr txBox="1">
            <a:spLocks/>
          </p:cNvSpPr>
          <p:nvPr/>
        </p:nvSpPr>
        <p:spPr bwMode="gray">
          <a:xfrm>
            <a:off x="785786" y="214290"/>
            <a:ext cx="5429288"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lnSpc>
                <a:spcPct val="100000"/>
              </a:lnSpc>
              <a:spcBef>
                <a:spcPct val="0"/>
              </a:spcBef>
              <a:buSzTx/>
              <a:buNone/>
            </a:pPr>
            <a:r>
              <a:rPr lang="zh-CN" altLang="en-US" sz="2800" dirty="0" smtClean="0"/>
              <a:t>三、全年一次性奖金（</a:t>
            </a:r>
            <a:r>
              <a:rPr lang="zh-CN" altLang="en-US" sz="2800" dirty="0" smtClean="0">
                <a:latin typeface="华文仿宋" pitchFamily="2" charset="-122"/>
                <a:ea typeface="华文仿宋" pitchFamily="2" charset="-122"/>
              </a:rPr>
              <a:t>年终奖）</a:t>
            </a:r>
            <a:endParaRPr kumimoji="0" lang="zh-CN" altLang="en-US" sz="2800" b="1" i="0" u="none" strike="noStrike" kern="0" cap="none" spc="0" normalizeH="0" baseline="0" noProof="0" dirty="0" smtClean="0">
              <a:ln>
                <a:noFill/>
              </a:ln>
              <a:solidFill>
                <a:srgbClr val="003366"/>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0100" y="1000108"/>
            <a:ext cx="4857784" cy="563562"/>
          </a:xfrm>
        </p:spPr>
        <p:txBody>
          <a:bodyPr/>
          <a:lstStyle/>
          <a:p>
            <a:r>
              <a:rPr lang="en-US" altLang="zh-CN" sz="2400" dirty="0" smtClean="0">
                <a:latin typeface="华文仿宋" pitchFamily="2" charset="-122"/>
                <a:ea typeface="华文仿宋" pitchFamily="2" charset="-122"/>
              </a:rPr>
              <a:t>2.</a:t>
            </a:r>
            <a:r>
              <a:rPr lang="zh-CN" altLang="en-US" sz="2400" dirty="0" smtClean="0">
                <a:latin typeface="华文仿宋" pitchFamily="2" charset="-122"/>
                <a:ea typeface="华文仿宋" pitchFamily="2" charset="-122"/>
              </a:rPr>
              <a:t>计税政策</a:t>
            </a:r>
            <a:r>
              <a:rPr lang="en-US" altLang="zh-CN" sz="2400" dirty="0" smtClean="0">
                <a:latin typeface="华文仿宋" pitchFamily="2" charset="-122"/>
                <a:ea typeface="华文仿宋" pitchFamily="2" charset="-122"/>
              </a:rPr>
              <a:t>-</a:t>
            </a:r>
            <a:r>
              <a:rPr lang="zh-CN" altLang="en-US" sz="2400" dirty="0" smtClean="0">
                <a:latin typeface="华文仿宋" pitchFamily="2" charset="-122"/>
                <a:ea typeface="华文仿宋" pitchFamily="2" charset="-122"/>
              </a:rPr>
              <a:t>税率和扣除数的</a:t>
            </a:r>
            <a:r>
              <a:rPr lang="zh-CN" altLang="en-US" sz="2400" dirty="0" smtClean="0">
                <a:latin typeface="华文仿宋" pitchFamily="2" charset="-122"/>
                <a:ea typeface="华文仿宋" pitchFamily="2" charset="-122"/>
              </a:rPr>
              <a:t>确定</a:t>
            </a:r>
            <a:endParaRPr lang="zh-CN" altLang="en-US" sz="2400" dirty="0">
              <a:latin typeface="华文仿宋" pitchFamily="2" charset="-122"/>
              <a:ea typeface="华文仿宋" pitchFamily="2" charset="-122"/>
            </a:endParaRPr>
          </a:p>
        </p:txBody>
      </p:sp>
      <p:sp>
        <p:nvSpPr>
          <p:cNvPr id="3" name="内容占位符 2"/>
          <p:cNvSpPr>
            <a:spLocks noGrp="1"/>
          </p:cNvSpPr>
          <p:nvPr>
            <p:ph idx="1"/>
          </p:nvPr>
        </p:nvSpPr>
        <p:spPr>
          <a:xfrm>
            <a:off x="1071538" y="2071678"/>
            <a:ext cx="7620000" cy="3557598"/>
          </a:xfrm>
        </p:spPr>
        <p:txBody>
          <a:bodyPr/>
          <a:lstStyle/>
          <a:p>
            <a:r>
              <a:rPr lang="zh-CN" altLang="en-US" dirty="0" smtClean="0">
                <a:latin typeface="华文仿宋" pitchFamily="2" charset="-122"/>
                <a:ea typeface="华文仿宋" pitchFamily="2" charset="-122"/>
              </a:rPr>
              <a:t>将当月</a:t>
            </a:r>
            <a:r>
              <a:rPr lang="zh-CN" altLang="en-US" dirty="0" smtClean="0">
                <a:latin typeface="华文仿宋" pitchFamily="2" charset="-122"/>
                <a:ea typeface="华文仿宋" pitchFamily="2" charset="-122"/>
              </a:rPr>
              <a:t>内取得的全年一次性奖金，除以</a:t>
            </a:r>
            <a:r>
              <a:rPr lang="en-US" altLang="zh-CN" dirty="0" smtClean="0">
                <a:latin typeface="华文仿宋" pitchFamily="2" charset="-122"/>
                <a:ea typeface="华文仿宋" pitchFamily="2" charset="-122"/>
              </a:rPr>
              <a:t>12</a:t>
            </a:r>
            <a:r>
              <a:rPr lang="zh-CN" altLang="en-US" dirty="0" smtClean="0">
                <a:latin typeface="华文仿宋" pitchFamily="2" charset="-122"/>
                <a:ea typeface="华文仿宋" pitchFamily="2" charset="-122"/>
              </a:rPr>
              <a:t>个月，按其</a:t>
            </a:r>
            <a:r>
              <a:rPr lang="zh-CN" altLang="en-US" dirty="0" smtClean="0">
                <a:latin typeface="华文仿宋" pitchFamily="2" charset="-122"/>
                <a:ea typeface="华文仿宋" pitchFamily="2" charset="-122"/>
              </a:rPr>
              <a:t>商数确定适用的税率和扣除</a:t>
            </a:r>
            <a:r>
              <a:rPr lang="zh-CN" altLang="en-US" dirty="0" smtClean="0">
                <a:latin typeface="华文仿宋" pitchFamily="2" charset="-122"/>
                <a:ea typeface="华文仿宋" pitchFamily="2" charset="-122"/>
              </a:rPr>
              <a:t>数。</a:t>
            </a:r>
            <a:endParaRPr lang="en-US" altLang="zh-CN" dirty="0" smtClean="0">
              <a:latin typeface="华文仿宋" pitchFamily="2" charset="-122"/>
              <a:ea typeface="华文仿宋" pitchFamily="2" charset="-122"/>
            </a:endParaRPr>
          </a:p>
          <a:p>
            <a:endParaRPr lang="zh-CN" altLang="en-US"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如果在发放年终一次性奖金的当月</a:t>
            </a:r>
            <a:r>
              <a:rPr lang="zh-CN" altLang="en-US" dirty="0" smtClean="0">
                <a:latin typeface="华文仿宋" pitchFamily="2" charset="-122"/>
                <a:ea typeface="华文仿宋" pitchFamily="2" charset="-122"/>
              </a:rPr>
              <a:t>，当月</a:t>
            </a:r>
            <a:r>
              <a:rPr lang="zh-CN" altLang="en-US" dirty="0" smtClean="0">
                <a:latin typeface="华文仿宋" pitchFamily="2" charset="-122"/>
                <a:ea typeface="华文仿宋" pitchFamily="2" charset="-122"/>
              </a:rPr>
              <a:t>工资薪金所得低于规定的</a:t>
            </a:r>
            <a:r>
              <a:rPr lang="zh-CN" altLang="en-US" dirty="0" smtClean="0">
                <a:latin typeface="华文仿宋" pitchFamily="2" charset="-122"/>
                <a:ea typeface="华文仿宋" pitchFamily="2" charset="-122"/>
              </a:rPr>
              <a:t>费用（</a:t>
            </a:r>
            <a:r>
              <a:rPr lang="en-US" altLang="zh-CN" dirty="0" smtClean="0">
                <a:latin typeface="华文仿宋" pitchFamily="2" charset="-122"/>
                <a:ea typeface="华文仿宋" pitchFamily="2" charset="-122"/>
              </a:rPr>
              <a:t> 3500</a:t>
            </a:r>
            <a:r>
              <a:rPr lang="zh-CN" altLang="en-US" dirty="0" smtClean="0">
                <a:latin typeface="华文仿宋" pitchFamily="2" charset="-122"/>
                <a:ea typeface="华文仿宋" pitchFamily="2" charset="-122"/>
              </a:rPr>
              <a:t>元）扣除</a:t>
            </a:r>
            <a:r>
              <a:rPr lang="zh-CN" altLang="en-US" dirty="0" smtClean="0">
                <a:latin typeface="华文仿宋" pitchFamily="2" charset="-122"/>
                <a:ea typeface="华文仿宋" pitchFamily="2" charset="-122"/>
              </a:rPr>
              <a:t>额，应将全年一次性奖金减除</a:t>
            </a:r>
            <a:r>
              <a:rPr lang="zh-CN" altLang="en-US" dirty="0" smtClean="0">
                <a:latin typeface="华文仿宋" pitchFamily="2" charset="-122"/>
                <a:ea typeface="华文仿宋" pitchFamily="2" charset="-122"/>
              </a:rPr>
              <a:t>“当月</a:t>
            </a:r>
            <a:r>
              <a:rPr lang="zh-CN" altLang="en-US" dirty="0" smtClean="0">
                <a:latin typeface="华文仿宋" pitchFamily="2" charset="-122"/>
                <a:ea typeface="华文仿宋" pitchFamily="2" charset="-122"/>
              </a:rPr>
              <a:t>工资薪金所得与费用扣除额的差额”后的余额，按上述办法确定全年一次性</a:t>
            </a:r>
            <a:r>
              <a:rPr lang="zh-CN" altLang="en-US" dirty="0" smtClean="0">
                <a:latin typeface="华文仿宋" pitchFamily="2" charset="-122"/>
                <a:ea typeface="华文仿宋" pitchFamily="2" charset="-122"/>
              </a:rPr>
              <a:t>奖金</a:t>
            </a:r>
            <a:r>
              <a:rPr lang="zh-CN" altLang="en-US" dirty="0" smtClean="0">
                <a:latin typeface="华文仿宋" pitchFamily="2" charset="-122"/>
                <a:ea typeface="华文仿宋" pitchFamily="2" charset="-122"/>
              </a:rPr>
              <a:t>适用</a:t>
            </a:r>
            <a:r>
              <a:rPr lang="zh-CN" altLang="en-US" dirty="0" smtClean="0">
                <a:latin typeface="华文仿宋" pitchFamily="2" charset="-122"/>
                <a:ea typeface="华文仿宋" pitchFamily="2" charset="-122"/>
              </a:rPr>
              <a:t>的税率</a:t>
            </a:r>
            <a:r>
              <a:rPr lang="zh-CN" altLang="en-US" dirty="0" smtClean="0">
                <a:latin typeface="华文仿宋" pitchFamily="2" charset="-122"/>
                <a:ea typeface="华文仿宋" pitchFamily="2" charset="-122"/>
              </a:rPr>
              <a:t>和扣除</a:t>
            </a:r>
            <a:r>
              <a:rPr lang="zh-CN" altLang="en-US" dirty="0" smtClean="0">
                <a:latin typeface="华文仿宋" pitchFamily="2" charset="-122"/>
                <a:ea typeface="华文仿宋" pitchFamily="2" charset="-122"/>
              </a:rPr>
              <a:t>数。</a:t>
            </a:r>
          </a:p>
        </p:txBody>
      </p:sp>
      <p:sp>
        <p:nvSpPr>
          <p:cNvPr id="4" name="标题 13"/>
          <p:cNvSpPr txBox="1">
            <a:spLocks/>
          </p:cNvSpPr>
          <p:nvPr/>
        </p:nvSpPr>
        <p:spPr bwMode="gray">
          <a:xfrm>
            <a:off x="785786" y="214290"/>
            <a:ext cx="5429288"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lnSpc>
                <a:spcPct val="100000"/>
              </a:lnSpc>
              <a:spcBef>
                <a:spcPct val="0"/>
              </a:spcBef>
              <a:buSzTx/>
              <a:buNone/>
            </a:pPr>
            <a:r>
              <a:rPr lang="zh-CN" altLang="en-US" sz="2800" dirty="0" smtClean="0"/>
              <a:t>三、全年一次性奖金（</a:t>
            </a:r>
            <a:r>
              <a:rPr lang="zh-CN" altLang="en-US" sz="2800" dirty="0" smtClean="0">
                <a:latin typeface="华文仿宋" pitchFamily="2" charset="-122"/>
                <a:ea typeface="华文仿宋" pitchFamily="2" charset="-122"/>
              </a:rPr>
              <a:t>年终奖）</a:t>
            </a:r>
            <a:endParaRPr kumimoji="0" lang="zh-CN" altLang="en-US" sz="2800" b="1" i="0" u="none" strike="noStrike" kern="0" cap="none" spc="0" normalizeH="0" baseline="0" noProof="0" dirty="0" smtClean="0">
              <a:ln>
                <a:noFill/>
              </a:ln>
              <a:solidFill>
                <a:srgbClr val="003366"/>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7224" y="1000108"/>
            <a:ext cx="4714908" cy="563562"/>
          </a:xfrm>
        </p:spPr>
        <p:txBody>
          <a:bodyPr/>
          <a:lstStyle/>
          <a:p>
            <a:r>
              <a:rPr lang="en-US" altLang="zh-CN" sz="2400" dirty="0" smtClean="0">
                <a:latin typeface="华文仿宋" pitchFamily="2" charset="-122"/>
                <a:ea typeface="华文仿宋" pitchFamily="2" charset="-122"/>
                <a:hlinkClick r:id="rId2" action="ppaction://hlinkfile"/>
              </a:rPr>
              <a:t>2.</a:t>
            </a:r>
            <a:r>
              <a:rPr lang="zh-CN" altLang="en-US" sz="2400" dirty="0" smtClean="0">
                <a:latin typeface="华文仿宋" pitchFamily="2" charset="-122"/>
                <a:ea typeface="华文仿宋" pitchFamily="2" charset="-122"/>
                <a:hlinkClick r:id="rId2" action="ppaction://hlinkfile"/>
              </a:rPr>
              <a:t>计税政策</a:t>
            </a:r>
            <a:r>
              <a:rPr lang="en-US" altLang="zh-CN" sz="2400" dirty="0" smtClean="0">
                <a:latin typeface="华文仿宋" pitchFamily="2" charset="-122"/>
                <a:ea typeface="华文仿宋" pitchFamily="2" charset="-122"/>
                <a:hlinkClick r:id="rId2" action="ppaction://hlinkfile"/>
              </a:rPr>
              <a:t>-</a:t>
            </a:r>
            <a:r>
              <a:rPr lang="zh-CN" altLang="en-US" sz="2400" dirty="0" smtClean="0">
                <a:latin typeface="华文仿宋" pitchFamily="2" charset="-122"/>
                <a:ea typeface="华文仿宋" pitchFamily="2" charset="-122"/>
                <a:hlinkClick r:id="rId2" action="ppaction://hlinkfile"/>
              </a:rPr>
              <a:t>税率和扣除数表</a:t>
            </a:r>
            <a:endParaRPr lang="zh-CN" altLang="en-US" sz="2400" dirty="0">
              <a:latin typeface="华文仿宋" pitchFamily="2" charset="-122"/>
              <a:ea typeface="华文仿宋" pitchFamily="2" charset="-122"/>
              <a:hlinkClick r:id="rId2" action="ppaction://hlinkfile"/>
            </a:endParaRPr>
          </a:p>
        </p:txBody>
      </p:sp>
      <p:graphicFrame>
        <p:nvGraphicFramePr>
          <p:cNvPr id="4" name="内容占位符 3"/>
          <p:cNvGraphicFramePr>
            <a:graphicFrameLocks noGrp="1"/>
          </p:cNvGraphicFramePr>
          <p:nvPr>
            <p:ph idx="1"/>
          </p:nvPr>
        </p:nvGraphicFramePr>
        <p:xfrm>
          <a:off x="857224" y="1785926"/>
          <a:ext cx="7620000" cy="3381698"/>
        </p:xfrm>
        <a:graphic>
          <a:graphicData uri="http://schemas.openxmlformats.org/drawingml/2006/table">
            <a:tbl>
              <a:tblPr firstRow="1" bandRow="1">
                <a:tableStyleId>{5C22544A-7EE6-4342-B048-85BDC9FD1C3A}</a:tableStyleId>
              </a:tblPr>
              <a:tblGrid>
                <a:gridCol w="1524000"/>
                <a:gridCol w="1524000"/>
                <a:gridCol w="1524000"/>
                <a:gridCol w="1524000"/>
                <a:gridCol w="1524000"/>
              </a:tblGrid>
              <a:tr h="785818">
                <a:tc>
                  <a:txBody>
                    <a:bodyPr/>
                    <a:lstStyle/>
                    <a:p>
                      <a:pPr algn="ctr">
                        <a:lnSpc>
                          <a:spcPts val="1200"/>
                        </a:lnSpc>
                        <a:spcAft>
                          <a:spcPts val="0"/>
                        </a:spcAft>
                      </a:pPr>
                      <a:r>
                        <a:rPr lang="zh-CN" sz="1050" kern="100" dirty="0">
                          <a:latin typeface="Times New Roman"/>
                          <a:ea typeface="宋体"/>
                          <a:cs typeface="Times New Roman"/>
                        </a:rPr>
                        <a:t>级数</a:t>
                      </a:r>
                    </a:p>
                  </a:txBody>
                  <a:tcPr marL="68580" marR="68580" marT="0" marB="0" anchor="ctr"/>
                </a:tc>
                <a:tc>
                  <a:txBody>
                    <a:bodyPr/>
                    <a:lstStyle/>
                    <a:p>
                      <a:pPr algn="ctr">
                        <a:lnSpc>
                          <a:spcPts val="1200"/>
                        </a:lnSpc>
                        <a:spcAft>
                          <a:spcPts val="0"/>
                        </a:spcAft>
                      </a:pPr>
                      <a:r>
                        <a:rPr lang="zh-CN" sz="1050" kern="100" dirty="0">
                          <a:latin typeface="Times New Roman"/>
                          <a:ea typeface="宋体"/>
                          <a:cs typeface="Times New Roman"/>
                        </a:rPr>
                        <a:t>全年一次性奖金发放区间</a:t>
                      </a:r>
                      <a:r>
                        <a:rPr lang="en-US" sz="1050" kern="100" dirty="0">
                          <a:latin typeface="Times New Roman"/>
                          <a:ea typeface="宋体"/>
                          <a:cs typeface="Times New Roman"/>
                        </a:rPr>
                        <a:t/>
                      </a:r>
                      <a:br>
                        <a:rPr lang="en-US" sz="1050" kern="100" dirty="0">
                          <a:latin typeface="Times New Roman"/>
                          <a:ea typeface="宋体"/>
                          <a:cs typeface="Times New Roman"/>
                        </a:rPr>
                      </a:br>
                      <a:r>
                        <a:rPr lang="zh-CN" sz="1050" kern="100" dirty="0">
                          <a:latin typeface="Times New Roman"/>
                          <a:ea typeface="宋体"/>
                          <a:cs typeface="Times New Roman"/>
                        </a:rPr>
                        <a:t>（含税级距）</a:t>
                      </a:r>
                    </a:p>
                  </a:txBody>
                  <a:tcPr marL="68580" marR="68580" marT="0" marB="0" anchor="ctr"/>
                </a:tc>
                <a:tc>
                  <a:txBody>
                    <a:bodyPr/>
                    <a:lstStyle/>
                    <a:p>
                      <a:pPr algn="ctr">
                        <a:lnSpc>
                          <a:spcPts val="1200"/>
                        </a:lnSpc>
                        <a:spcAft>
                          <a:spcPts val="0"/>
                        </a:spcAft>
                      </a:pPr>
                      <a:r>
                        <a:rPr lang="zh-CN" altLang="en-US" sz="1050" kern="100" dirty="0" smtClean="0">
                          <a:latin typeface="Times New Roman"/>
                          <a:ea typeface="宋体"/>
                          <a:cs typeface="Times New Roman"/>
                        </a:rPr>
                        <a:t>除以</a:t>
                      </a:r>
                      <a:r>
                        <a:rPr lang="en-US" altLang="zh-CN" sz="1050" kern="100" dirty="0" smtClean="0">
                          <a:latin typeface="Times New Roman"/>
                          <a:ea typeface="宋体"/>
                          <a:cs typeface="Times New Roman"/>
                        </a:rPr>
                        <a:t>12</a:t>
                      </a:r>
                      <a:r>
                        <a:rPr lang="zh-CN" altLang="en-US" sz="1050" kern="100" dirty="0" smtClean="0">
                          <a:latin typeface="Times New Roman"/>
                          <a:ea typeface="宋体"/>
                          <a:cs typeface="Times New Roman"/>
                        </a:rPr>
                        <a:t>以后的商数</a:t>
                      </a:r>
                      <a:endParaRPr lang="zh-CN" sz="1050" kern="100" dirty="0">
                        <a:latin typeface="Times New Roman"/>
                        <a:ea typeface="宋体"/>
                        <a:cs typeface="Times New Roman"/>
                      </a:endParaRPr>
                    </a:p>
                  </a:txBody>
                  <a:tcPr marL="68580" marR="68580" marT="0" marB="0" anchor="ctr"/>
                </a:tc>
                <a:tc gridSpan="2">
                  <a:txBody>
                    <a:bodyPr/>
                    <a:lstStyle/>
                    <a:p>
                      <a:pPr algn="ctr">
                        <a:lnSpc>
                          <a:spcPts val="1200"/>
                        </a:lnSpc>
                        <a:spcAft>
                          <a:spcPts val="0"/>
                        </a:spcAft>
                      </a:pPr>
                      <a:r>
                        <a:rPr lang="zh-CN" altLang="en-US" sz="1050" kern="100" dirty="0" smtClean="0">
                          <a:latin typeface="Times New Roman"/>
                          <a:ea typeface="宋体"/>
                          <a:cs typeface="Times New Roman"/>
                        </a:rPr>
                        <a:t>对应</a:t>
                      </a:r>
                      <a:r>
                        <a:rPr lang="zh-CN" sz="1050" kern="100" dirty="0" smtClean="0">
                          <a:latin typeface="Times New Roman"/>
                          <a:ea typeface="宋体"/>
                          <a:cs typeface="Times New Roman"/>
                        </a:rPr>
                        <a:t>税率</a:t>
                      </a:r>
                      <a:r>
                        <a:rPr lang="zh-CN" altLang="en-US" sz="1050" kern="100" dirty="0" smtClean="0">
                          <a:latin typeface="Times New Roman"/>
                          <a:ea typeface="宋体"/>
                          <a:cs typeface="Times New Roman"/>
                        </a:rPr>
                        <a:t>及扣除</a:t>
                      </a:r>
                      <a:r>
                        <a:rPr lang="zh-CN" altLang="en-US" sz="1050" kern="100" dirty="0" smtClean="0">
                          <a:latin typeface="Times New Roman"/>
                          <a:ea typeface="宋体"/>
                          <a:cs typeface="Times New Roman"/>
                        </a:rPr>
                        <a:t>数</a:t>
                      </a:r>
                      <a:endParaRPr lang="zh-CN" sz="1050" kern="100" dirty="0">
                        <a:latin typeface="Times New Roman"/>
                        <a:ea typeface="宋体"/>
                        <a:cs typeface="Times New Roman"/>
                      </a:endParaRPr>
                    </a:p>
                  </a:txBody>
                  <a:tcPr marL="68580" marR="68580" marT="0" marB="0" anchor="ctr"/>
                </a:tc>
                <a:tc hMerge="1">
                  <a:txBody>
                    <a:bodyPr/>
                    <a:lstStyle/>
                    <a:p>
                      <a:endParaRPr lang="zh-CN" altLang="en-US"/>
                    </a:p>
                  </a:txBody>
                  <a:tcPr/>
                </a:tc>
              </a:tr>
              <a:tr h="370840">
                <a:tc>
                  <a:txBody>
                    <a:bodyPr/>
                    <a:lstStyle/>
                    <a:p>
                      <a:pPr algn="ctr">
                        <a:lnSpc>
                          <a:spcPts val="1200"/>
                        </a:lnSpc>
                        <a:spcAft>
                          <a:spcPts val="0"/>
                        </a:spcAft>
                      </a:pPr>
                      <a:r>
                        <a:rPr lang="en-US" sz="1050" kern="100">
                          <a:latin typeface="Times New Roman"/>
                          <a:ea typeface="宋体"/>
                          <a:cs typeface="Times New Roman"/>
                        </a:rPr>
                        <a:t>1</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dirty="0">
                          <a:latin typeface="Times New Roman"/>
                          <a:ea typeface="宋体"/>
                          <a:cs typeface="Times New Roman"/>
                        </a:rPr>
                        <a:t>（</a:t>
                      </a:r>
                      <a:r>
                        <a:rPr lang="en-US" sz="1050" kern="100" dirty="0">
                          <a:latin typeface="Times New Roman"/>
                          <a:ea typeface="宋体"/>
                          <a:cs typeface="Times New Roman"/>
                        </a:rPr>
                        <a:t>1</a:t>
                      </a:r>
                      <a:r>
                        <a:rPr lang="zh-CN" sz="1050" kern="100" dirty="0">
                          <a:latin typeface="Times New Roman"/>
                          <a:ea typeface="宋体"/>
                          <a:cs typeface="Times New Roman"/>
                        </a:rPr>
                        <a:t>，</a:t>
                      </a:r>
                      <a:r>
                        <a:rPr lang="en-US" sz="1050" kern="100" dirty="0">
                          <a:latin typeface="Times New Roman"/>
                          <a:ea typeface="宋体"/>
                          <a:cs typeface="Times New Roman"/>
                        </a:rPr>
                        <a:t>18000]</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altLang="en-US" sz="1050" kern="100" dirty="0" smtClean="0">
                          <a:latin typeface="Times New Roman"/>
                          <a:ea typeface="宋体"/>
                          <a:cs typeface="Times New Roman"/>
                        </a:rPr>
                        <a:t>（</a:t>
                      </a:r>
                      <a:r>
                        <a:rPr lang="en-US" altLang="zh-CN" sz="1050" kern="100" dirty="0" smtClean="0">
                          <a:latin typeface="Times New Roman"/>
                          <a:ea typeface="宋体"/>
                          <a:cs typeface="Times New Roman"/>
                        </a:rPr>
                        <a:t>0,1500]</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dirty="0">
                          <a:latin typeface="Times New Roman"/>
                          <a:ea typeface="宋体"/>
                          <a:cs typeface="Times New Roman"/>
                        </a:rPr>
                        <a:t>3</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dirty="0">
                          <a:latin typeface="Times New Roman"/>
                          <a:ea typeface="宋体"/>
                          <a:cs typeface="Times New Roman"/>
                        </a:rPr>
                        <a:t>0</a:t>
                      </a:r>
                      <a:endParaRPr lang="zh-CN" sz="1050" kern="100" dirty="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2</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18000</a:t>
                      </a:r>
                      <a:r>
                        <a:rPr lang="zh-CN" sz="1050" kern="100">
                          <a:latin typeface="Times New Roman"/>
                          <a:ea typeface="宋体"/>
                          <a:cs typeface="Times New Roman"/>
                        </a:rPr>
                        <a:t>，</a:t>
                      </a:r>
                      <a:r>
                        <a:rPr lang="en-US" sz="1050" kern="100">
                          <a:latin typeface="Times New Roman"/>
                          <a:ea typeface="宋体"/>
                          <a:cs typeface="Times New Roman"/>
                        </a:rPr>
                        <a:t>54000]</a:t>
                      </a:r>
                      <a:endParaRPr lang="zh-CN" sz="1050" kern="100">
                        <a:latin typeface="Times New Roman"/>
                        <a:ea typeface="宋体"/>
                        <a:cs typeface="Times New Roman"/>
                      </a:endParaRPr>
                    </a:p>
                  </a:txBody>
                  <a:tcPr marL="68580" marR="68580" marT="0" marB="0" anchor="ctr"/>
                </a:tc>
                <a:tc>
                  <a:txBody>
                    <a:bodyPr/>
                    <a:lstStyle/>
                    <a:p>
                      <a:pPr marL="0" marR="0" indent="0" algn="ctr" defTabSz="914400" rtl="0" eaLnBrk="1" fontAlgn="auto" latinLnBrk="0" hangingPunct="1">
                        <a:lnSpc>
                          <a:spcPts val="1200"/>
                        </a:lnSpc>
                        <a:spcBef>
                          <a:spcPts val="0"/>
                        </a:spcBef>
                        <a:spcAft>
                          <a:spcPts val="0"/>
                        </a:spcAft>
                        <a:buClrTx/>
                        <a:buSzTx/>
                        <a:buFontTx/>
                        <a:buNone/>
                        <a:tabLst/>
                        <a:defRPr/>
                      </a:pPr>
                      <a:r>
                        <a:rPr lang="zh-CN" altLang="en-US" sz="1050" kern="100" dirty="0" smtClean="0">
                          <a:latin typeface="Times New Roman"/>
                          <a:ea typeface="+mn-ea"/>
                          <a:cs typeface="Times New Roman"/>
                        </a:rPr>
                        <a:t>（</a:t>
                      </a:r>
                      <a:r>
                        <a:rPr lang="en-US" altLang="zh-CN" sz="1050" kern="100" dirty="0" smtClean="0">
                          <a:latin typeface="Times New Roman"/>
                          <a:ea typeface="+mn-ea"/>
                          <a:cs typeface="Times New Roman"/>
                        </a:rPr>
                        <a:t>1500,4500]</a:t>
                      </a:r>
                      <a:endParaRPr lang="zh-CN" altLang="en-US" sz="1050" kern="100" dirty="0" smtClean="0">
                        <a:latin typeface="Times New Roman"/>
                        <a:ea typeface="+mn-ea"/>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10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105</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3</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54000</a:t>
                      </a:r>
                      <a:r>
                        <a:rPr lang="zh-CN" sz="1050" kern="100">
                          <a:latin typeface="Times New Roman"/>
                          <a:ea typeface="宋体"/>
                          <a:cs typeface="Times New Roman"/>
                        </a:rPr>
                        <a:t>，</a:t>
                      </a:r>
                      <a:r>
                        <a:rPr lang="en-US" sz="1050" kern="100">
                          <a:latin typeface="Times New Roman"/>
                          <a:ea typeface="宋体"/>
                          <a:cs typeface="Times New Roman"/>
                        </a:rPr>
                        <a:t>108000]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altLang="en-US" sz="1050" kern="100" dirty="0" smtClean="0">
                          <a:latin typeface="Times New Roman"/>
                          <a:ea typeface="+mn-ea"/>
                          <a:cs typeface="Times New Roman"/>
                        </a:rPr>
                        <a:t>（</a:t>
                      </a:r>
                      <a:r>
                        <a:rPr lang="en-US" altLang="zh-CN" sz="1050" kern="100" dirty="0" smtClean="0">
                          <a:latin typeface="Times New Roman"/>
                          <a:ea typeface="+mn-ea"/>
                          <a:cs typeface="Times New Roman"/>
                        </a:rPr>
                        <a:t>4500,90000]</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20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555</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4</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108000</a:t>
                      </a:r>
                      <a:r>
                        <a:rPr lang="zh-CN" sz="1050" kern="100">
                          <a:latin typeface="Times New Roman"/>
                          <a:ea typeface="宋体"/>
                          <a:cs typeface="Times New Roman"/>
                        </a:rPr>
                        <a:t>，</a:t>
                      </a:r>
                      <a:r>
                        <a:rPr lang="en-US" sz="1050" kern="100">
                          <a:latin typeface="Times New Roman"/>
                          <a:ea typeface="宋体"/>
                          <a:cs typeface="Times New Roman"/>
                        </a:rPr>
                        <a:t>420000]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altLang="en-US" sz="1050" kern="100" dirty="0" smtClean="0">
                          <a:latin typeface="Times New Roman"/>
                          <a:ea typeface="+mn-ea"/>
                          <a:cs typeface="Times New Roman"/>
                        </a:rPr>
                        <a:t>（</a:t>
                      </a:r>
                      <a:r>
                        <a:rPr lang="en-US" altLang="zh-CN" sz="1050" kern="100" dirty="0" smtClean="0">
                          <a:latin typeface="Times New Roman"/>
                          <a:ea typeface="+mn-ea"/>
                          <a:cs typeface="Times New Roman"/>
                        </a:rPr>
                        <a:t>9000,35000]</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25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1005</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420000</a:t>
                      </a:r>
                      <a:r>
                        <a:rPr lang="zh-CN" sz="1050" kern="100">
                          <a:latin typeface="Times New Roman"/>
                          <a:ea typeface="宋体"/>
                          <a:cs typeface="Times New Roman"/>
                        </a:rPr>
                        <a:t>，</a:t>
                      </a:r>
                      <a:r>
                        <a:rPr lang="en-US" sz="1050" kern="100">
                          <a:latin typeface="Times New Roman"/>
                          <a:ea typeface="宋体"/>
                          <a:cs typeface="Times New Roman"/>
                        </a:rPr>
                        <a:t>660000]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altLang="en-US" sz="1050" kern="100" dirty="0" smtClean="0">
                          <a:latin typeface="Times New Roman"/>
                          <a:ea typeface="+mn-ea"/>
                          <a:cs typeface="Times New Roman"/>
                        </a:rPr>
                        <a:t>（</a:t>
                      </a:r>
                      <a:r>
                        <a:rPr lang="en-US" altLang="zh-CN" sz="1050" kern="100" dirty="0" smtClean="0">
                          <a:latin typeface="Times New Roman"/>
                          <a:ea typeface="+mn-ea"/>
                          <a:cs typeface="Times New Roman"/>
                        </a:rPr>
                        <a:t>35000,55000]</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30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2755</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6</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660000</a:t>
                      </a:r>
                      <a:r>
                        <a:rPr lang="zh-CN" sz="1050" kern="100">
                          <a:latin typeface="Times New Roman"/>
                          <a:ea typeface="宋体"/>
                          <a:cs typeface="Times New Roman"/>
                        </a:rPr>
                        <a:t>，</a:t>
                      </a:r>
                      <a:r>
                        <a:rPr lang="en-US" sz="1050" kern="100">
                          <a:latin typeface="Times New Roman"/>
                          <a:ea typeface="宋体"/>
                          <a:cs typeface="Times New Roman"/>
                        </a:rPr>
                        <a:t>960000]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altLang="en-US" sz="1050" kern="100" dirty="0" smtClean="0">
                          <a:latin typeface="Times New Roman"/>
                          <a:ea typeface="+mn-ea"/>
                          <a:cs typeface="Times New Roman"/>
                        </a:rPr>
                        <a:t>（</a:t>
                      </a:r>
                      <a:r>
                        <a:rPr lang="en-US" altLang="zh-CN" sz="1050" kern="100" dirty="0" smtClean="0">
                          <a:latin typeface="Times New Roman"/>
                          <a:ea typeface="+mn-ea"/>
                          <a:cs typeface="Times New Roman"/>
                        </a:rPr>
                        <a:t>55000,80000]</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35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5505</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7</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dirty="0">
                          <a:latin typeface="Times New Roman"/>
                          <a:ea typeface="宋体"/>
                          <a:cs typeface="Times New Roman"/>
                        </a:rPr>
                        <a:t>（</a:t>
                      </a:r>
                      <a:r>
                        <a:rPr lang="en-US" sz="1050" kern="100" dirty="0">
                          <a:latin typeface="Times New Roman"/>
                          <a:ea typeface="宋体"/>
                          <a:cs typeface="Times New Roman"/>
                        </a:rPr>
                        <a:t>960000</a:t>
                      </a:r>
                      <a:r>
                        <a:rPr lang="zh-CN" sz="1050" kern="100" dirty="0">
                          <a:latin typeface="Times New Roman"/>
                          <a:ea typeface="宋体"/>
                          <a:cs typeface="Times New Roman"/>
                        </a:rPr>
                        <a:t>，</a:t>
                      </a:r>
                      <a:r>
                        <a:rPr lang="en-US" sz="1050" kern="100" dirty="0">
                          <a:latin typeface="Times New Roman"/>
                          <a:ea typeface="宋体"/>
                          <a:cs typeface="Times New Roman"/>
                        </a:rPr>
                        <a:t>+</a:t>
                      </a:r>
                      <a:r>
                        <a:rPr lang="zh-CN" sz="1050" kern="100" dirty="0">
                          <a:latin typeface="Times New Roman"/>
                          <a:ea typeface="宋体"/>
                          <a:cs typeface="Times New Roman"/>
                        </a:rPr>
                        <a:t>∞</a:t>
                      </a:r>
                      <a:r>
                        <a:rPr lang="en-US" sz="1050" kern="100" dirty="0">
                          <a:latin typeface="Times New Roman"/>
                          <a:ea typeface="宋体"/>
                          <a:cs typeface="Times New Roman"/>
                        </a:rPr>
                        <a:t>]</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altLang="en-US" sz="1050" kern="100" dirty="0" smtClean="0">
                          <a:latin typeface="Times New Roman"/>
                          <a:ea typeface="+mn-ea"/>
                          <a:cs typeface="Times New Roman"/>
                        </a:rPr>
                        <a:t>（</a:t>
                      </a:r>
                      <a:r>
                        <a:rPr lang="en-US" altLang="zh-CN" sz="1050" kern="100" dirty="0" smtClean="0">
                          <a:latin typeface="Times New Roman"/>
                          <a:ea typeface="+mn-ea"/>
                          <a:cs typeface="Times New Roman"/>
                        </a:rPr>
                        <a:t>80000,</a:t>
                      </a:r>
                      <a:r>
                        <a:rPr lang="en-US" sz="1050" kern="100" dirty="0" smtClean="0">
                          <a:latin typeface="Times New Roman"/>
                          <a:ea typeface="+mn-ea"/>
                          <a:cs typeface="Times New Roman"/>
                        </a:rPr>
                        <a:t> +</a:t>
                      </a:r>
                      <a:r>
                        <a:rPr lang="zh-CN" altLang="en-US" sz="1050" kern="100" dirty="0" smtClean="0">
                          <a:latin typeface="Times New Roman"/>
                          <a:ea typeface="+mn-ea"/>
                          <a:cs typeface="Times New Roman"/>
                        </a:rPr>
                        <a:t>∞</a:t>
                      </a:r>
                      <a:r>
                        <a:rPr lang="en-US" altLang="zh-CN" sz="1050" kern="100" dirty="0" smtClean="0">
                          <a:latin typeface="Times New Roman"/>
                          <a:ea typeface="+mn-ea"/>
                          <a:cs typeface="Times New Roman"/>
                        </a:rPr>
                        <a:t>]</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45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dirty="0">
                          <a:latin typeface="Times New Roman"/>
                          <a:ea typeface="宋体"/>
                          <a:cs typeface="Times New Roman"/>
                        </a:rPr>
                        <a:t>13505</a:t>
                      </a:r>
                      <a:endParaRPr lang="zh-CN" sz="1050" kern="100" dirty="0">
                        <a:latin typeface="Times New Roman"/>
                        <a:ea typeface="宋体"/>
                        <a:cs typeface="Times New Roman"/>
                      </a:endParaRPr>
                    </a:p>
                  </a:txBody>
                  <a:tcPr marL="68580" marR="68580" marT="0" marB="0" anchor="ctr"/>
                </a:tc>
              </a:tr>
            </a:tbl>
          </a:graphicData>
        </a:graphic>
      </p:graphicFrame>
      <p:sp>
        <p:nvSpPr>
          <p:cNvPr id="5" name="标题 13"/>
          <p:cNvSpPr txBox="1">
            <a:spLocks/>
          </p:cNvSpPr>
          <p:nvPr/>
        </p:nvSpPr>
        <p:spPr bwMode="gray">
          <a:xfrm>
            <a:off x="785786" y="214290"/>
            <a:ext cx="5429288"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lnSpc>
                <a:spcPct val="100000"/>
              </a:lnSpc>
              <a:spcBef>
                <a:spcPct val="0"/>
              </a:spcBef>
              <a:buSzTx/>
              <a:buNone/>
            </a:pPr>
            <a:r>
              <a:rPr lang="zh-CN" altLang="en-US" sz="2800" dirty="0" smtClean="0"/>
              <a:t>三、全年一次性奖金（</a:t>
            </a:r>
            <a:r>
              <a:rPr lang="zh-CN" altLang="en-US" sz="2800" dirty="0" smtClean="0">
                <a:latin typeface="华文仿宋" pitchFamily="2" charset="-122"/>
                <a:ea typeface="华文仿宋" pitchFamily="2" charset="-122"/>
              </a:rPr>
              <a:t>年终奖）</a:t>
            </a:r>
            <a:endParaRPr kumimoji="0" lang="zh-CN" altLang="en-US" sz="2800" b="1" i="0" u="none" strike="noStrike" kern="0" cap="none" spc="0" normalizeH="0" baseline="0" noProof="0" dirty="0" smtClean="0">
              <a:ln>
                <a:noFill/>
              </a:ln>
              <a:solidFill>
                <a:srgbClr val="003366"/>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0100" y="928670"/>
            <a:ext cx="3500462" cy="563562"/>
          </a:xfrm>
        </p:spPr>
        <p:txBody>
          <a:bodyPr/>
          <a:lstStyle/>
          <a:p>
            <a:r>
              <a:rPr lang="en-US" altLang="zh-CN" sz="2400" dirty="0" smtClean="0">
                <a:latin typeface="华文仿宋" pitchFamily="2" charset="-122"/>
                <a:ea typeface="华文仿宋" pitchFamily="2" charset="-122"/>
              </a:rPr>
              <a:t>2.</a:t>
            </a:r>
            <a:r>
              <a:rPr lang="zh-CN" altLang="en-US" sz="2400" dirty="0" smtClean="0">
                <a:latin typeface="华文仿宋" pitchFamily="2" charset="-122"/>
                <a:ea typeface="华文仿宋" pitchFamily="2" charset="-122"/>
              </a:rPr>
              <a:t>计税政策</a:t>
            </a:r>
            <a:r>
              <a:rPr lang="en-US" altLang="zh-CN" sz="2400" dirty="0" smtClean="0">
                <a:latin typeface="华文仿宋" pitchFamily="2" charset="-122"/>
                <a:ea typeface="华文仿宋" pitchFamily="2" charset="-122"/>
              </a:rPr>
              <a:t>-</a:t>
            </a:r>
            <a:r>
              <a:rPr lang="zh-CN" altLang="en-US" sz="2400" dirty="0" smtClean="0">
                <a:latin typeface="华文仿宋" pitchFamily="2" charset="-122"/>
                <a:ea typeface="华文仿宋" pitchFamily="2" charset="-122"/>
              </a:rPr>
              <a:t>计算</a:t>
            </a:r>
            <a:r>
              <a:rPr lang="zh-CN" altLang="en-US" sz="2400" dirty="0" smtClean="0">
                <a:latin typeface="华文仿宋" pitchFamily="2" charset="-122"/>
                <a:ea typeface="华文仿宋" pitchFamily="2" charset="-122"/>
              </a:rPr>
              <a:t>方法</a:t>
            </a:r>
            <a:endParaRPr lang="zh-CN" altLang="en-US" sz="2400" dirty="0">
              <a:latin typeface="华文仿宋" pitchFamily="2" charset="-122"/>
              <a:ea typeface="华文仿宋" pitchFamily="2" charset="-122"/>
            </a:endParaRPr>
          </a:p>
        </p:txBody>
      </p:sp>
      <p:sp>
        <p:nvSpPr>
          <p:cNvPr id="3" name="内容占位符 2"/>
          <p:cNvSpPr>
            <a:spLocks noGrp="1"/>
          </p:cNvSpPr>
          <p:nvPr>
            <p:ph idx="1"/>
          </p:nvPr>
        </p:nvSpPr>
        <p:spPr>
          <a:xfrm>
            <a:off x="1066800" y="1643050"/>
            <a:ext cx="7620000" cy="3857652"/>
          </a:xfrm>
        </p:spPr>
        <p:txBody>
          <a:bodyPr/>
          <a:lstStyle/>
          <a:p>
            <a:r>
              <a:rPr lang="zh-CN" altLang="en-US" dirty="0" smtClean="0">
                <a:latin typeface="华文仿宋" pitchFamily="2" charset="-122"/>
                <a:ea typeface="华文仿宋" pitchFamily="2" charset="-122"/>
              </a:rPr>
              <a:t>全年一次性奖金应纳税额</a:t>
            </a:r>
            <a:r>
              <a:rPr lang="en-US" altLang="zh-CN"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全年一次性奖金发放金额</a:t>
            </a:r>
            <a:r>
              <a:rPr lang="en-US" altLang="zh-CN"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对应税率</a:t>
            </a:r>
            <a:r>
              <a:rPr lang="en-US" altLang="zh-CN"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对应</a:t>
            </a:r>
            <a:r>
              <a:rPr lang="zh-CN" altLang="en-US" dirty="0" smtClean="0">
                <a:latin typeface="华文仿宋" pitchFamily="2" charset="-122"/>
                <a:ea typeface="华文仿宋" pitchFamily="2" charset="-122"/>
              </a:rPr>
              <a:t>的扣除数</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例：</a:t>
            </a:r>
            <a:r>
              <a:rPr lang="zh-CN" altLang="en-US" dirty="0" smtClean="0">
                <a:latin typeface="华文仿宋" pitchFamily="2" charset="-122"/>
                <a:ea typeface="华文仿宋" pitchFamily="2" charset="-122"/>
              </a:rPr>
              <a:t>全年一次性奖金应纳税额</a:t>
            </a:r>
            <a:r>
              <a:rPr lang="en-US" altLang="zh-CN" dirty="0" smtClean="0">
                <a:latin typeface="华文仿宋" pitchFamily="2" charset="-122"/>
                <a:ea typeface="华文仿宋" pitchFamily="2" charset="-122"/>
              </a:rPr>
              <a:t>=18000*3%-0=540</a:t>
            </a:r>
            <a:r>
              <a:rPr lang="zh-CN" altLang="en-US" dirty="0" smtClean="0">
                <a:latin typeface="华文仿宋" pitchFamily="2" charset="-122"/>
                <a:ea typeface="华文仿宋" pitchFamily="2" charset="-122"/>
              </a:rPr>
              <a:t>元</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全年一次性奖金应纳税额</a:t>
            </a:r>
            <a:r>
              <a:rPr lang="en-US" altLang="zh-CN" dirty="0" smtClean="0">
                <a:latin typeface="华文仿宋" pitchFamily="2" charset="-122"/>
                <a:ea typeface="华文仿宋" pitchFamily="2" charset="-122"/>
              </a:rPr>
              <a:t>=45000*10%-105=4395</a:t>
            </a:r>
            <a:r>
              <a:rPr lang="zh-CN" altLang="en-US" dirty="0" smtClean="0">
                <a:latin typeface="华文仿宋" pitchFamily="2" charset="-122"/>
                <a:ea typeface="华文仿宋" pitchFamily="2" charset="-122"/>
              </a:rPr>
              <a:t>元</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全年一次性奖金应纳税额</a:t>
            </a:r>
            <a:r>
              <a:rPr lang="en-US" altLang="zh-CN" dirty="0" smtClean="0">
                <a:latin typeface="华文仿宋" pitchFamily="2" charset="-122"/>
                <a:ea typeface="华文仿宋" pitchFamily="2" charset="-122"/>
              </a:rPr>
              <a:t>=80000*20%-555=15495</a:t>
            </a:r>
            <a:r>
              <a:rPr lang="zh-CN" altLang="en-US" dirty="0" smtClean="0">
                <a:latin typeface="华文仿宋" pitchFamily="2" charset="-122"/>
                <a:ea typeface="华文仿宋" pitchFamily="2" charset="-122"/>
              </a:rPr>
              <a:t>元</a:t>
            </a:r>
            <a:endParaRPr lang="en-US" altLang="zh-CN" dirty="0" smtClean="0">
              <a:latin typeface="华文仿宋" pitchFamily="2" charset="-122"/>
              <a:ea typeface="华文仿宋" pitchFamily="2" charset="-122"/>
            </a:endParaRPr>
          </a:p>
          <a:p>
            <a:endParaRPr lang="en-US" altLang="zh-CN" dirty="0" smtClean="0"/>
          </a:p>
          <a:p>
            <a:endParaRPr lang="en-US" altLang="zh-CN" dirty="0" smtClean="0"/>
          </a:p>
          <a:p>
            <a:endParaRPr lang="zh-CN" altLang="en-US" dirty="0"/>
          </a:p>
        </p:txBody>
      </p:sp>
      <p:sp>
        <p:nvSpPr>
          <p:cNvPr id="4" name="标题 13"/>
          <p:cNvSpPr txBox="1">
            <a:spLocks/>
          </p:cNvSpPr>
          <p:nvPr/>
        </p:nvSpPr>
        <p:spPr bwMode="gray">
          <a:xfrm>
            <a:off x="785786" y="214290"/>
            <a:ext cx="5429288"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lnSpc>
                <a:spcPct val="100000"/>
              </a:lnSpc>
              <a:spcBef>
                <a:spcPct val="0"/>
              </a:spcBef>
              <a:buSzTx/>
              <a:buNone/>
            </a:pPr>
            <a:r>
              <a:rPr lang="zh-CN" altLang="en-US" sz="2800" dirty="0" smtClean="0"/>
              <a:t>三、全年一次性奖金（</a:t>
            </a:r>
            <a:r>
              <a:rPr lang="zh-CN" altLang="en-US" sz="2800" dirty="0" smtClean="0">
                <a:latin typeface="华文仿宋" pitchFamily="2" charset="-122"/>
                <a:ea typeface="华文仿宋" pitchFamily="2" charset="-122"/>
              </a:rPr>
              <a:t>年终奖）</a:t>
            </a:r>
            <a:endParaRPr kumimoji="0" lang="zh-CN" altLang="en-US" sz="2800" b="1" i="0" u="none" strike="noStrike" kern="0" cap="none" spc="0" normalizeH="0" baseline="0" noProof="0" dirty="0" smtClean="0">
              <a:ln>
                <a:noFill/>
              </a:ln>
              <a:solidFill>
                <a:srgbClr val="003366"/>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3"/>
          <p:cNvSpPr>
            <a:spLocks noGrp="1"/>
          </p:cNvSpPr>
          <p:nvPr>
            <p:ph type="title"/>
          </p:nvPr>
        </p:nvSpPr>
        <p:spPr>
          <a:xfrm>
            <a:off x="1000100" y="928670"/>
            <a:ext cx="2357454" cy="563562"/>
          </a:xfrm>
        </p:spPr>
        <p:txBody>
          <a:bodyPr/>
          <a:lstStyle/>
          <a:p>
            <a:r>
              <a:rPr lang="en-US" altLang="zh-CN" sz="2400" dirty="0" smtClean="0">
                <a:latin typeface="华文仿宋" pitchFamily="2" charset="-122"/>
                <a:ea typeface="华文仿宋" pitchFamily="2" charset="-122"/>
                <a:hlinkClick r:id="rId2" action="ppaction://hlinkfile"/>
              </a:rPr>
              <a:t>3.</a:t>
            </a:r>
            <a:r>
              <a:rPr lang="zh-CN" altLang="en-US" sz="2400" dirty="0" smtClean="0">
                <a:latin typeface="华文仿宋" pitchFamily="2" charset="-122"/>
                <a:ea typeface="华文仿宋" pitchFamily="2" charset="-122"/>
                <a:hlinkClick r:id="rId2" action="ppaction://hlinkfile"/>
              </a:rPr>
              <a:t>无效区间</a:t>
            </a:r>
          </a:p>
        </p:txBody>
      </p:sp>
      <p:sp>
        <p:nvSpPr>
          <p:cNvPr id="6" name="内容占位符 14"/>
          <p:cNvSpPr>
            <a:spLocks noGrp="1"/>
          </p:cNvSpPr>
          <p:nvPr>
            <p:ph idx="1"/>
          </p:nvPr>
        </p:nvSpPr>
        <p:spPr>
          <a:xfrm>
            <a:off x="1071538" y="1571612"/>
            <a:ext cx="7429552" cy="1357322"/>
          </a:xfrm>
        </p:spPr>
        <p:txBody>
          <a:bodyPr/>
          <a:lstStyle/>
          <a:p>
            <a:r>
              <a:rPr lang="zh-CN" altLang="en-US" dirty="0" smtClean="0">
                <a:latin typeface="华文仿宋" pitchFamily="2" charset="-122"/>
                <a:ea typeface="华文仿宋" pitchFamily="2" charset="-122"/>
              </a:rPr>
              <a:t>请关注</a:t>
            </a:r>
            <a:r>
              <a:rPr lang="zh-CN" altLang="en-US" dirty="0" smtClean="0">
                <a:latin typeface="华文仿宋" pitchFamily="2" charset="-122"/>
                <a:ea typeface="华文仿宋" pitchFamily="2" charset="-122"/>
              </a:rPr>
              <a:t>全年一次性</a:t>
            </a:r>
            <a:r>
              <a:rPr lang="zh-CN" altLang="en-US" dirty="0" smtClean="0">
                <a:latin typeface="华文仿宋" pitchFamily="2" charset="-122"/>
                <a:ea typeface="华文仿宋" pitchFamily="2" charset="-122"/>
              </a:rPr>
              <a:t>奖金“无效区间”</a:t>
            </a:r>
            <a:r>
              <a:rPr lang="zh-CN" alt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即全年一次性</a:t>
            </a:r>
            <a:r>
              <a:rPr lang="zh-CN" altLang="en-US" dirty="0" smtClean="0">
                <a:latin typeface="华文仿宋" pitchFamily="2" charset="-122"/>
                <a:ea typeface="华文仿宋" pitchFamily="2" charset="-122"/>
              </a:rPr>
              <a:t>奖金发放金额</a:t>
            </a:r>
            <a:r>
              <a:rPr lang="zh-CN" altLang="en-US" dirty="0" smtClean="0">
                <a:latin typeface="华文仿宋" pitchFamily="2" charset="-122"/>
                <a:ea typeface="华文仿宋" pitchFamily="2" charset="-122"/>
              </a:rPr>
              <a:t>如处在无效区间，则实际发放金额还不如降档发放扣税后实发</a:t>
            </a:r>
            <a:r>
              <a:rPr lang="zh-CN" altLang="en-US" dirty="0" smtClean="0">
                <a:latin typeface="华文仿宋" pitchFamily="2" charset="-122"/>
                <a:ea typeface="华文仿宋" pitchFamily="2" charset="-122"/>
              </a:rPr>
              <a:t>金额。</a:t>
            </a:r>
            <a:endParaRPr lang="zh-CN" altLang="en-US" dirty="0" smtClean="0">
              <a:latin typeface="华文仿宋" pitchFamily="2" charset="-122"/>
              <a:ea typeface="华文仿宋" pitchFamily="2" charset="-122"/>
            </a:endParaRPr>
          </a:p>
        </p:txBody>
      </p:sp>
      <p:sp>
        <p:nvSpPr>
          <p:cNvPr id="4" name="标题 13"/>
          <p:cNvSpPr txBox="1">
            <a:spLocks/>
          </p:cNvSpPr>
          <p:nvPr/>
        </p:nvSpPr>
        <p:spPr bwMode="gray">
          <a:xfrm>
            <a:off x="785786" y="214290"/>
            <a:ext cx="5429288"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lnSpc>
                <a:spcPct val="100000"/>
              </a:lnSpc>
              <a:spcBef>
                <a:spcPct val="0"/>
              </a:spcBef>
              <a:buSzTx/>
              <a:buNone/>
            </a:pPr>
            <a:r>
              <a:rPr lang="zh-CN" altLang="en-US" sz="2800" dirty="0" smtClean="0"/>
              <a:t>三、全年一次性奖金（</a:t>
            </a:r>
            <a:r>
              <a:rPr lang="zh-CN" altLang="en-US" sz="2800" dirty="0" smtClean="0">
                <a:latin typeface="华文仿宋" pitchFamily="2" charset="-122"/>
                <a:ea typeface="华文仿宋" pitchFamily="2" charset="-122"/>
              </a:rPr>
              <a:t>年终奖）</a:t>
            </a:r>
            <a:endParaRPr kumimoji="0" lang="zh-CN" altLang="en-US" sz="2800" b="1" i="0" u="none" strike="noStrike" kern="0" cap="none" spc="0" normalizeH="0" baseline="0" noProof="0" dirty="0" smtClean="0">
              <a:ln>
                <a:noFill/>
              </a:ln>
              <a:solidFill>
                <a:srgbClr val="003366"/>
              </a:solidFill>
              <a:effectLst/>
              <a:uLnTx/>
              <a:uFillTx/>
              <a:latin typeface="+mj-lt"/>
              <a:ea typeface="+mj-ea"/>
              <a:cs typeface="+mj-cs"/>
            </a:endParaRPr>
          </a:p>
        </p:txBody>
      </p:sp>
      <p:graphicFrame>
        <p:nvGraphicFramePr>
          <p:cNvPr id="5" name="内容占位符 3"/>
          <p:cNvGraphicFramePr>
            <a:graphicFrameLocks/>
          </p:cNvGraphicFramePr>
          <p:nvPr/>
        </p:nvGraphicFramePr>
        <p:xfrm>
          <a:off x="1000100" y="3071810"/>
          <a:ext cx="7620000" cy="2966720"/>
        </p:xfrm>
        <a:graphic>
          <a:graphicData uri="http://schemas.openxmlformats.org/drawingml/2006/table">
            <a:tbl>
              <a:tblPr firstRow="1" bandRow="1">
                <a:tableStyleId>{5C22544A-7EE6-4342-B048-85BDC9FD1C3A}</a:tableStyleId>
              </a:tblPr>
              <a:tblGrid>
                <a:gridCol w="928694"/>
                <a:gridCol w="1785950"/>
                <a:gridCol w="1143008"/>
                <a:gridCol w="1643074"/>
                <a:gridCol w="2119274"/>
              </a:tblGrid>
              <a:tr h="370840">
                <a:tc>
                  <a:txBody>
                    <a:bodyPr/>
                    <a:lstStyle/>
                    <a:p>
                      <a:pPr algn="ctr">
                        <a:lnSpc>
                          <a:spcPts val="1200"/>
                        </a:lnSpc>
                        <a:spcAft>
                          <a:spcPts val="0"/>
                        </a:spcAft>
                      </a:pPr>
                      <a:r>
                        <a:rPr lang="zh-CN" sz="1050" kern="100" dirty="0">
                          <a:latin typeface="Times New Roman"/>
                          <a:ea typeface="宋体"/>
                          <a:cs typeface="Times New Roman"/>
                        </a:rPr>
                        <a:t>级数</a:t>
                      </a: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奖金发放区间</a:t>
                      </a:r>
                      <a:r>
                        <a:rPr lang="en-US" sz="1050" kern="100">
                          <a:latin typeface="Times New Roman"/>
                          <a:ea typeface="宋体"/>
                          <a:cs typeface="Times New Roman"/>
                        </a:rPr>
                        <a:t/>
                      </a:r>
                      <a:br>
                        <a:rPr lang="en-US" sz="1050" kern="100">
                          <a:latin typeface="Times New Roman"/>
                          <a:ea typeface="宋体"/>
                          <a:cs typeface="Times New Roman"/>
                        </a:rPr>
                      </a:br>
                      <a:r>
                        <a:rPr lang="zh-CN" sz="1050" kern="100">
                          <a:latin typeface="Times New Roman"/>
                          <a:ea typeface="宋体"/>
                          <a:cs typeface="Times New Roman"/>
                        </a:rPr>
                        <a:t>（含税级距）</a:t>
                      </a:r>
                    </a:p>
                  </a:txBody>
                  <a:tcPr marL="68580" marR="68580" marT="0" marB="0" anchor="ctr"/>
                </a:tc>
                <a:tc>
                  <a:txBody>
                    <a:bodyPr/>
                    <a:lstStyle/>
                    <a:p>
                      <a:pPr algn="ctr">
                        <a:lnSpc>
                          <a:spcPts val="1200"/>
                        </a:lnSpc>
                        <a:spcAft>
                          <a:spcPts val="0"/>
                        </a:spcAft>
                      </a:pPr>
                      <a:r>
                        <a:rPr lang="zh-CN" sz="1050" kern="100" dirty="0">
                          <a:latin typeface="Times New Roman"/>
                          <a:ea typeface="宋体"/>
                          <a:cs typeface="Times New Roman"/>
                        </a:rPr>
                        <a:t>税率</a:t>
                      </a:r>
                      <a:r>
                        <a:rPr lang="en-US" sz="1050" kern="100" dirty="0">
                          <a:latin typeface="Times New Roman"/>
                          <a:ea typeface="宋体"/>
                          <a:cs typeface="Times New Roman"/>
                        </a:rPr>
                        <a:t>%</a:t>
                      </a:r>
                      <a:endParaRPr lang="zh-CN" sz="1050" kern="100" dirty="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dirty="0">
                          <a:latin typeface="Times New Roman"/>
                          <a:ea typeface="宋体"/>
                          <a:cs typeface="Times New Roman"/>
                        </a:rPr>
                        <a:t>速算扣除数</a:t>
                      </a:r>
                    </a:p>
                  </a:txBody>
                  <a:tcPr marL="68580" marR="68580" marT="0" marB="0" anchor="ctr"/>
                </a:tc>
                <a:tc>
                  <a:txBody>
                    <a:bodyPr/>
                    <a:lstStyle/>
                    <a:p>
                      <a:pPr algn="ctr">
                        <a:lnSpc>
                          <a:spcPts val="1200"/>
                        </a:lnSpc>
                        <a:spcAft>
                          <a:spcPts val="0"/>
                        </a:spcAft>
                      </a:pPr>
                      <a:r>
                        <a:rPr lang="zh-CN" sz="1050" kern="100" dirty="0">
                          <a:latin typeface="Times New Roman"/>
                          <a:ea typeface="宋体"/>
                          <a:cs typeface="Times New Roman"/>
                        </a:rPr>
                        <a:t>无效区间</a:t>
                      </a: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1</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18000]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3</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0</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2</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18000</a:t>
                      </a:r>
                      <a:r>
                        <a:rPr lang="zh-CN" sz="1050" kern="100">
                          <a:latin typeface="Times New Roman"/>
                          <a:ea typeface="宋体"/>
                          <a:cs typeface="Times New Roman"/>
                        </a:rPr>
                        <a:t>，</a:t>
                      </a:r>
                      <a:r>
                        <a:rPr lang="en-US" sz="1050" kern="100">
                          <a:latin typeface="Times New Roman"/>
                          <a:ea typeface="宋体"/>
                          <a:cs typeface="Times New Roman"/>
                        </a:rPr>
                        <a:t>54000]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10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105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18000</a:t>
                      </a:r>
                      <a:r>
                        <a:rPr lang="zh-CN" sz="1050" kern="100">
                          <a:latin typeface="Times New Roman"/>
                          <a:ea typeface="宋体"/>
                          <a:cs typeface="Times New Roman"/>
                        </a:rPr>
                        <a:t>，</a:t>
                      </a:r>
                      <a:r>
                        <a:rPr lang="en-US" sz="1050" kern="100">
                          <a:latin typeface="Times New Roman"/>
                          <a:ea typeface="宋体"/>
                          <a:cs typeface="Times New Roman"/>
                        </a:rPr>
                        <a:t>19283.33]</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3</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54000</a:t>
                      </a:r>
                      <a:r>
                        <a:rPr lang="zh-CN" sz="1050" kern="100">
                          <a:latin typeface="Times New Roman"/>
                          <a:ea typeface="宋体"/>
                          <a:cs typeface="Times New Roman"/>
                        </a:rPr>
                        <a:t>，</a:t>
                      </a:r>
                      <a:r>
                        <a:rPr lang="en-US" sz="1050" kern="100">
                          <a:latin typeface="Times New Roman"/>
                          <a:ea typeface="宋体"/>
                          <a:cs typeface="Times New Roman"/>
                        </a:rPr>
                        <a:t>108000]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20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555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54000</a:t>
                      </a:r>
                      <a:r>
                        <a:rPr lang="zh-CN" sz="1050" kern="100">
                          <a:latin typeface="Times New Roman"/>
                          <a:ea typeface="宋体"/>
                          <a:cs typeface="Times New Roman"/>
                        </a:rPr>
                        <a:t>，</a:t>
                      </a:r>
                      <a:r>
                        <a:rPr lang="en-US" sz="1050" kern="100">
                          <a:latin typeface="Times New Roman"/>
                          <a:ea typeface="宋体"/>
                          <a:cs typeface="Times New Roman"/>
                        </a:rPr>
                        <a:t>60187.50]</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4</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108000</a:t>
                      </a:r>
                      <a:r>
                        <a:rPr lang="zh-CN" sz="1050" kern="100">
                          <a:latin typeface="Times New Roman"/>
                          <a:ea typeface="宋体"/>
                          <a:cs typeface="Times New Roman"/>
                        </a:rPr>
                        <a:t>，</a:t>
                      </a:r>
                      <a:r>
                        <a:rPr lang="en-US" sz="1050" kern="100">
                          <a:latin typeface="Times New Roman"/>
                          <a:ea typeface="宋体"/>
                          <a:cs typeface="Times New Roman"/>
                        </a:rPr>
                        <a:t>420000]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25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1005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108000</a:t>
                      </a:r>
                      <a:r>
                        <a:rPr lang="zh-CN" sz="1050" kern="100">
                          <a:latin typeface="Times New Roman"/>
                          <a:ea typeface="宋体"/>
                          <a:cs typeface="Times New Roman"/>
                        </a:rPr>
                        <a:t>，</a:t>
                      </a:r>
                      <a:r>
                        <a:rPr lang="en-US" sz="1050" kern="100">
                          <a:latin typeface="Times New Roman"/>
                          <a:ea typeface="宋体"/>
                          <a:cs typeface="Times New Roman"/>
                        </a:rPr>
                        <a:t>114600.00]</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420000</a:t>
                      </a:r>
                      <a:r>
                        <a:rPr lang="zh-CN" sz="1050" kern="100">
                          <a:latin typeface="Times New Roman"/>
                          <a:ea typeface="宋体"/>
                          <a:cs typeface="Times New Roman"/>
                        </a:rPr>
                        <a:t>，</a:t>
                      </a:r>
                      <a:r>
                        <a:rPr lang="en-US" sz="1050" kern="100">
                          <a:latin typeface="Times New Roman"/>
                          <a:ea typeface="宋体"/>
                          <a:cs typeface="Times New Roman"/>
                        </a:rPr>
                        <a:t>660000]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30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2755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420000</a:t>
                      </a:r>
                      <a:r>
                        <a:rPr lang="zh-CN" sz="1050" kern="100">
                          <a:latin typeface="Times New Roman"/>
                          <a:ea typeface="宋体"/>
                          <a:cs typeface="Times New Roman"/>
                        </a:rPr>
                        <a:t>，</a:t>
                      </a:r>
                      <a:r>
                        <a:rPr lang="en-US" sz="1050" kern="100">
                          <a:latin typeface="Times New Roman"/>
                          <a:ea typeface="宋体"/>
                          <a:cs typeface="Times New Roman"/>
                        </a:rPr>
                        <a:t>447500.00]</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6</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660000</a:t>
                      </a:r>
                      <a:r>
                        <a:rPr lang="zh-CN" sz="1050" kern="100">
                          <a:latin typeface="Times New Roman"/>
                          <a:ea typeface="宋体"/>
                          <a:cs typeface="Times New Roman"/>
                        </a:rPr>
                        <a:t>，</a:t>
                      </a:r>
                      <a:r>
                        <a:rPr lang="en-US" sz="1050" kern="100">
                          <a:latin typeface="Times New Roman"/>
                          <a:ea typeface="宋体"/>
                          <a:cs typeface="Times New Roman"/>
                        </a:rPr>
                        <a:t>960000]</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35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5505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660000</a:t>
                      </a:r>
                      <a:r>
                        <a:rPr lang="zh-CN" sz="1050" kern="100">
                          <a:latin typeface="Times New Roman"/>
                          <a:ea typeface="宋体"/>
                          <a:cs typeface="Times New Roman"/>
                        </a:rPr>
                        <a:t>，</a:t>
                      </a:r>
                      <a:r>
                        <a:rPr lang="en-US" sz="1050" kern="100">
                          <a:latin typeface="Times New Roman"/>
                          <a:ea typeface="宋体"/>
                          <a:cs typeface="Times New Roman"/>
                        </a:rPr>
                        <a:t>706538.46]</a:t>
                      </a:r>
                      <a:endParaRPr lang="zh-CN" sz="1050" kern="100">
                        <a:latin typeface="Times New Roman"/>
                        <a:ea typeface="宋体"/>
                        <a:cs typeface="Times New Roman"/>
                      </a:endParaRPr>
                    </a:p>
                  </a:txBody>
                  <a:tcPr marL="68580" marR="68580" marT="0" marB="0" anchor="ctr"/>
                </a:tc>
              </a:tr>
              <a:tr h="370840">
                <a:tc>
                  <a:txBody>
                    <a:bodyPr/>
                    <a:lstStyle/>
                    <a:p>
                      <a:pPr algn="ctr">
                        <a:lnSpc>
                          <a:spcPts val="1200"/>
                        </a:lnSpc>
                        <a:spcAft>
                          <a:spcPts val="0"/>
                        </a:spcAft>
                      </a:pPr>
                      <a:r>
                        <a:rPr lang="en-US" sz="1050" kern="100">
                          <a:latin typeface="Times New Roman"/>
                          <a:ea typeface="宋体"/>
                          <a:cs typeface="Times New Roman"/>
                        </a:rPr>
                        <a:t>7</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960000</a:t>
                      </a:r>
                      <a:r>
                        <a:rPr lang="zh-CN" sz="1050" kern="100">
                          <a:latin typeface="Times New Roman"/>
                          <a:ea typeface="宋体"/>
                          <a:cs typeface="Times New Roman"/>
                        </a:rPr>
                        <a:t>，</a:t>
                      </a:r>
                      <a:r>
                        <a:rPr lang="en-US" sz="1050" kern="100">
                          <a:latin typeface="Times New Roman"/>
                          <a:ea typeface="宋体"/>
                          <a:cs typeface="Times New Roman"/>
                        </a:rPr>
                        <a:t>+</a:t>
                      </a:r>
                      <a:r>
                        <a:rPr lang="zh-CN" sz="1050" kern="100">
                          <a:latin typeface="Times New Roman"/>
                          <a:ea typeface="宋体"/>
                          <a:cs typeface="Times New Roman"/>
                        </a:rPr>
                        <a:t>∞</a:t>
                      </a:r>
                      <a:r>
                        <a:rPr lang="en-US" sz="1050" kern="100">
                          <a:latin typeface="Times New Roman"/>
                          <a:ea typeface="宋体"/>
                          <a:cs typeface="Times New Roman"/>
                        </a:rPr>
                        <a:t>]</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45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en-US" sz="1050" kern="100">
                          <a:latin typeface="Times New Roman"/>
                          <a:ea typeface="宋体"/>
                          <a:cs typeface="Times New Roman"/>
                        </a:rPr>
                        <a:t>13505</a:t>
                      </a:r>
                      <a:endParaRPr lang="zh-CN" sz="1050" kern="100">
                        <a:latin typeface="Times New Roman"/>
                        <a:ea typeface="宋体"/>
                        <a:cs typeface="Times New Roman"/>
                      </a:endParaRPr>
                    </a:p>
                  </a:txBody>
                  <a:tcPr marL="68580" marR="68580" marT="0" marB="0" anchor="ctr"/>
                </a:tc>
                <a:tc>
                  <a:txBody>
                    <a:bodyPr/>
                    <a:lstStyle/>
                    <a:p>
                      <a:pPr algn="ctr">
                        <a:lnSpc>
                          <a:spcPts val="1200"/>
                        </a:lnSpc>
                        <a:spcAft>
                          <a:spcPts val="0"/>
                        </a:spcAft>
                      </a:pPr>
                      <a:r>
                        <a:rPr lang="zh-CN" sz="1050" kern="100" dirty="0">
                          <a:latin typeface="Times New Roman"/>
                          <a:ea typeface="宋体"/>
                          <a:cs typeface="Times New Roman"/>
                        </a:rPr>
                        <a:t>（</a:t>
                      </a:r>
                      <a:r>
                        <a:rPr lang="en-US" sz="1050" kern="100" dirty="0">
                          <a:latin typeface="Times New Roman"/>
                          <a:ea typeface="宋体"/>
                          <a:cs typeface="Times New Roman"/>
                        </a:rPr>
                        <a:t>960000</a:t>
                      </a:r>
                      <a:r>
                        <a:rPr lang="zh-CN" sz="1050" kern="100" dirty="0">
                          <a:latin typeface="Times New Roman"/>
                          <a:ea typeface="宋体"/>
                          <a:cs typeface="Times New Roman"/>
                        </a:rPr>
                        <a:t>，</a:t>
                      </a:r>
                      <a:r>
                        <a:rPr lang="en-US" sz="1050" kern="100" dirty="0">
                          <a:latin typeface="Times New Roman"/>
                          <a:ea typeface="宋体"/>
                          <a:cs typeface="Times New Roman"/>
                        </a:rPr>
                        <a:t>1120000]</a:t>
                      </a:r>
                      <a:endParaRPr lang="zh-CN" sz="1050" kern="100" dirty="0">
                        <a:latin typeface="Times New Roman"/>
                        <a:ea typeface="宋体"/>
                        <a:cs typeface="Times New Roman"/>
                      </a:endParaRPr>
                    </a:p>
                  </a:txBody>
                  <a:tcPr marL="68580" marR="68580" marT="0" marB="0" anchor="ctr"/>
                </a:tc>
              </a:tr>
            </a:tbl>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662" y="1214422"/>
            <a:ext cx="2357454" cy="563562"/>
          </a:xfrm>
        </p:spPr>
        <p:txBody>
          <a:bodyPr/>
          <a:lstStyle/>
          <a:p>
            <a:r>
              <a:rPr lang="en-US" altLang="zh-CN" sz="2400" dirty="0" smtClean="0">
                <a:latin typeface="华文仿宋" pitchFamily="2" charset="-122"/>
                <a:ea typeface="华文仿宋" pitchFamily="2" charset="-122"/>
              </a:rPr>
              <a:t>3.</a:t>
            </a:r>
            <a:r>
              <a:rPr lang="zh-CN" altLang="en-US" sz="2400" dirty="0" smtClean="0">
                <a:latin typeface="华文仿宋" pitchFamily="2" charset="-122"/>
                <a:ea typeface="华文仿宋" pitchFamily="2" charset="-122"/>
              </a:rPr>
              <a:t>无效区间</a:t>
            </a:r>
            <a:endParaRPr lang="zh-CN" altLang="en-US" sz="2400" dirty="0">
              <a:latin typeface="华文仿宋" pitchFamily="2" charset="-122"/>
              <a:ea typeface="华文仿宋" pitchFamily="2" charset="-122"/>
            </a:endParaRPr>
          </a:p>
        </p:txBody>
      </p:sp>
      <p:sp>
        <p:nvSpPr>
          <p:cNvPr id="5" name="标题 13"/>
          <p:cNvSpPr txBox="1">
            <a:spLocks/>
          </p:cNvSpPr>
          <p:nvPr/>
        </p:nvSpPr>
        <p:spPr bwMode="gray">
          <a:xfrm>
            <a:off x="785786" y="214290"/>
            <a:ext cx="5429288"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lnSpc>
                <a:spcPct val="100000"/>
              </a:lnSpc>
              <a:spcBef>
                <a:spcPct val="0"/>
              </a:spcBef>
              <a:buSzTx/>
              <a:buNone/>
            </a:pPr>
            <a:r>
              <a:rPr lang="zh-CN" altLang="en-US" sz="2800" dirty="0" smtClean="0"/>
              <a:t>三、全年一次性奖金（</a:t>
            </a:r>
            <a:r>
              <a:rPr lang="zh-CN" altLang="en-US" sz="2800" dirty="0" smtClean="0">
                <a:latin typeface="华文仿宋" pitchFamily="2" charset="-122"/>
                <a:ea typeface="华文仿宋" pitchFamily="2" charset="-122"/>
              </a:rPr>
              <a:t>年终奖）</a:t>
            </a:r>
            <a:endParaRPr kumimoji="0" lang="zh-CN" altLang="en-US" sz="2800" b="1" i="0" u="none" strike="noStrike" kern="0" cap="none" spc="0" normalizeH="0" baseline="0" noProof="0" dirty="0" smtClean="0">
              <a:ln>
                <a:noFill/>
              </a:ln>
              <a:solidFill>
                <a:srgbClr val="003366"/>
              </a:solidFill>
              <a:effectLst/>
              <a:uLnTx/>
              <a:uFillTx/>
              <a:latin typeface="+mj-lt"/>
              <a:ea typeface="+mj-ea"/>
              <a:cs typeface="+mj-cs"/>
            </a:endParaRPr>
          </a:p>
        </p:txBody>
      </p:sp>
      <p:sp>
        <p:nvSpPr>
          <p:cNvPr id="6" name="内容占位符 5"/>
          <p:cNvSpPr>
            <a:spLocks noGrp="1"/>
          </p:cNvSpPr>
          <p:nvPr>
            <p:ph idx="1"/>
          </p:nvPr>
        </p:nvSpPr>
        <p:spPr>
          <a:xfrm>
            <a:off x="1000100" y="2143116"/>
            <a:ext cx="7620000" cy="2714644"/>
          </a:xfrm>
        </p:spPr>
        <p:txBody>
          <a:bodyPr/>
          <a:lstStyle/>
          <a:p>
            <a:r>
              <a:rPr lang="zh-CN" altLang="en-US" dirty="0" smtClean="0">
                <a:latin typeface="华文仿宋" pitchFamily="2" charset="-122"/>
                <a:ea typeface="华文仿宋" pitchFamily="2" charset="-122"/>
              </a:rPr>
              <a:t>例</a:t>
            </a:r>
            <a:r>
              <a:rPr lang="zh-CN" altLang="en-US" dirty="0" smtClean="0">
                <a:latin typeface="华文仿宋" pitchFamily="2" charset="-122"/>
                <a:ea typeface="华文仿宋" pitchFamily="2" charset="-122"/>
              </a:rPr>
              <a:t>：级别</a:t>
            </a:r>
            <a:r>
              <a:rPr lang="en-US" dirty="0" smtClean="0">
                <a:latin typeface="华文仿宋" pitchFamily="2" charset="-122"/>
                <a:ea typeface="华文仿宋" pitchFamily="2" charset="-122"/>
              </a:rPr>
              <a:t>2</a:t>
            </a:r>
            <a:r>
              <a:rPr lang="zh-CN" altLang="en-US" dirty="0" smtClean="0">
                <a:latin typeface="华文仿宋" pitchFamily="2" charset="-122"/>
                <a:ea typeface="华文仿宋" pitchFamily="2" charset="-122"/>
              </a:rPr>
              <a:t>，年底发放</a:t>
            </a:r>
            <a:r>
              <a:rPr lang="en-US" dirty="0" smtClean="0">
                <a:latin typeface="华文仿宋" pitchFamily="2" charset="-122"/>
                <a:ea typeface="华文仿宋" pitchFamily="2" charset="-122"/>
              </a:rPr>
              <a:t>19000</a:t>
            </a:r>
            <a:r>
              <a:rPr lang="zh-CN" altLang="en-US" dirty="0" smtClean="0">
                <a:latin typeface="华文仿宋" pitchFamily="2" charset="-122"/>
                <a:ea typeface="华文仿宋" pitchFamily="2" charset="-122"/>
              </a:rPr>
              <a:t>元，税率</a:t>
            </a:r>
            <a:r>
              <a:rPr lang="en-US" dirty="0" smtClean="0">
                <a:latin typeface="华文仿宋" pitchFamily="2" charset="-122"/>
                <a:ea typeface="华文仿宋" pitchFamily="2" charset="-122"/>
              </a:rPr>
              <a:t>10%</a:t>
            </a:r>
            <a:r>
              <a:rPr lang="zh-CN" altLang="en-US" dirty="0" smtClean="0">
                <a:latin typeface="华文仿宋" pitchFamily="2" charset="-122"/>
                <a:ea typeface="华文仿宋" pitchFamily="2" charset="-122"/>
              </a:rPr>
              <a:t>，扣税后实际发放</a:t>
            </a:r>
            <a:r>
              <a:rPr lang="en-US" dirty="0" smtClean="0">
                <a:latin typeface="华文仿宋" pitchFamily="2" charset="-122"/>
                <a:ea typeface="华文仿宋" pitchFamily="2" charset="-122"/>
              </a:rPr>
              <a:t>17205</a:t>
            </a:r>
            <a:r>
              <a:rPr lang="zh-CN" altLang="en-US" dirty="0" smtClean="0">
                <a:latin typeface="华文仿宋" pitchFamily="2" charset="-122"/>
                <a:ea typeface="华文仿宋" pitchFamily="2" charset="-122"/>
              </a:rPr>
              <a:t>元；级别</a:t>
            </a:r>
            <a:r>
              <a:rPr lang="en-US" dirty="0" smtClean="0">
                <a:latin typeface="华文仿宋" pitchFamily="2" charset="-122"/>
                <a:ea typeface="华文仿宋" pitchFamily="2" charset="-122"/>
              </a:rPr>
              <a:t>1</a:t>
            </a:r>
            <a:r>
              <a:rPr lang="zh-CN" altLang="en-US" dirty="0" smtClean="0">
                <a:latin typeface="华文仿宋" pitchFamily="2" charset="-122"/>
                <a:ea typeface="华文仿宋" pitchFamily="2" charset="-122"/>
              </a:rPr>
              <a:t>，年底发放</a:t>
            </a:r>
            <a:r>
              <a:rPr lang="en-US" dirty="0" smtClean="0">
                <a:latin typeface="华文仿宋" pitchFamily="2" charset="-122"/>
                <a:ea typeface="华文仿宋" pitchFamily="2" charset="-122"/>
              </a:rPr>
              <a:t>18000</a:t>
            </a:r>
            <a:r>
              <a:rPr lang="zh-CN" altLang="en-US" dirty="0" smtClean="0">
                <a:latin typeface="华文仿宋" pitchFamily="2" charset="-122"/>
                <a:ea typeface="华文仿宋" pitchFamily="2" charset="-122"/>
              </a:rPr>
              <a:t>元，税率</a:t>
            </a:r>
            <a:r>
              <a:rPr lang="en-US" dirty="0" smtClean="0">
                <a:latin typeface="华文仿宋" pitchFamily="2" charset="-122"/>
                <a:ea typeface="华文仿宋" pitchFamily="2" charset="-122"/>
              </a:rPr>
              <a:t>3%</a:t>
            </a:r>
            <a:r>
              <a:rPr lang="zh-CN" altLang="en-US" dirty="0" smtClean="0">
                <a:latin typeface="华文仿宋" pitchFamily="2" charset="-122"/>
                <a:ea typeface="华文仿宋" pitchFamily="2" charset="-122"/>
              </a:rPr>
              <a:t>，扣税后实际发放</a:t>
            </a:r>
            <a:r>
              <a:rPr lang="en-US" dirty="0" smtClean="0">
                <a:latin typeface="华文仿宋" pitchFamily="2" charset="-122"/>
                <a:ea typeface="华文仿宋" pitchFamily="2" charset="-122"/>
              </a:rPr>
              <a:t>17460</a:t>
            </a:r>
            <a:r>
              <a:rPr lang="zh-CN" altLang="en-US" dirty="0" smtClean="0">
                <a:latin typeface="华文仿宋" pitchFamily="2" charset="-122"/>
                <a:ea typeface="华文仿宋" pitchFamily="2" charset="-122"/>
              </a:rPr>
              <a:t>元</a:t>
            </a:r>
            <a:r>
              <a:rPr lang="zh-CN" altLang="en-US" dirty="0" smtClean="0">
                <a:latin typeface="华文仿宋" pitchFamily="2" charset="-122"/>
                <a:ea typeface="华文仿宋" pitchFamily="2" charset="-122"/>
              </a:rPr>
              <a:t>。</a:t>
            </a:r>
            <a:endParaRPr lang="en-US" altLang="zh-CN" dirty="0" smtClean="0">
              <a:latin typeface="华文仿宋" pitchFamily="2" charset="-122"/>
              <a:ea typeface="华文仿宋" pitchFamily="2" charset="-122"/>
            </a:endParaRPr>
          </a:p>
          <a:p>
            <a:endParaRPr lang="zh-CN" altLang="en-US"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因此，大家在安排全年一次性奖金的分配金额</a:t>
            </a:r>
            <a:r>
              <a:rPr lang="zh-CN" altLang="en-US" dirty="0" smtClean="0">
                <a:latin typeface="华文仿宋" pitchFamily="2" charset="-122"/>
                <a:ea typeface="华文仿宋" pitchFamily="2" charset="-122"/>
              </a:rPr>
              <a:t>时注意</a:t>
            </a:r>
            <a:r>
              <a:rPr lang="zh-CN" altLang="en-US" dirty="0" smtClean="0">
                <a:latin typeface="华文仿宋" pitchFamily="2" charset="-122"/>
                <a:ea typeface="华文仿宋" pitchFamily="2" charset="-122"/>
              </a:rPr>
              <a:t>避开无效区间。</a:t>
            </a:r>
          </a:p>
          <a:p>
            <a:endParaRPr lang="zh-CN" altLang="en-US" dirty="0"/>
          </a:p>
        </p:txBody>
      </p:sp>
      <p:sp>
        <p:nvSpPr>
          <p:cNvPr id="7" name="标题 1"/>
          <p:cNvSpPr txBox="1">
            <a:spLocks/>
          </p:cNvSpPr>
          <p:nvPr/>
        </p:nvSpPr>
        <p:spPr bwMode="gray">
          <a:xfrm>
            <a:off x="6357950" y="1214422"/>
            <a:ext cx="178595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sz="2400" kern="0" dirty="0" smtClean="0">
                <a:solidFill>
                  <a:srgbClr val="003366"/>
                </a:solidFill>
                <a:latin typeface="华文仿宋" pitchFamily="2" charset="-122"/>
                <a:ea typeface="华文仿宋" pitchFamily="2" charset="-122"/>
                <a:cs typeface="+mj-cs"/>
              </a:rPr>
              <a:t>计算演示</a:t>
            </a:r>
            <a:endParaRPr kumimoji="0" lang="zh-CN" altLang="en-US" sz="2400" b="1" i="0" u="none" strike="noStrike" kern="0" cap="none" spc="0" normalizeH="0" baseline="0" noProof="0" dirty="0">
              <a:ln>
                <a:noFill/>
              </a:ln>
              <a:solidFill>
                <a:srgbClr val="003366"/>
              </a:solidFill>
              <a:effectLst/>
              <a:uLnTx/>
              <a:uFillTx/>
              <a:latin typeface="华文仿宋" pitchFamily="2" charset="-122"/>
              <a:ea typeface="华文仿宋" pitchFamily="2" charset="-122"/>
              <a:cs typeface="+mj-cs"/>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p:txBody>
          <a:bodyPr/>
          <a:lstStyle/>
          <a:p>
            <a:r>
              <a:rPr lang="zh-CN" altLang="en-US" dirty="0" smtClean="0">
                <a:latin typeface="黑体" pitchFamily="49" charset="-122"/>
                <a:ea typeface="黑体" pitchFamily="49" charset="-122"/>
              </a:rPr>
              <a:t>主要内容</a:t>
            </a:r>
          </a:p>
        </p:txBody>
      </p:sp>
      <p:sp>
        <p:nvSpPr>
          <p:cNvPr id="6147" name="内容占位符 14"/>
          <p:cNvSpPr>
            <a:spLocks noGrp="1"/>
          </p:cNvSpPr>
          <p:nvPr>
            <p:ph idx="1"/>
          </p:nvPr>
        </p:nvSpPr>
        <p:spPr>
          <a:xfrm>
            <a:off x="857224" y="1285860"/>
            <a:ext cx="7620000" cy="4071966"/>
          </a:xfrm>
        </p:spPr>
        <p:txBody>
          <a:bodyPr/>
          <a:lstStyle/>
          <a:p>
            <a:r>
              <a:rPr lang="zh-CN" altLang="en-US" dirty="0" smtClean="0">
                <a:latin typeface="华文仿宋" pitchFamily="2" charset="-122"/>
                <a:ea typeface="华文仿宋" pitchFamily="2" charset="-122"/>
              </a:rPr>
              <a:t>一</a:t>
            </a:r>
            <a:r>
              <a:rPr lang="zh-CN" altLang="en-US" dirty="0" smtClean="0">
                <a:latin typeface="华文仿宋" pitchFamily="2" charset="-122"/>
                <a:ea typeface="华文仿宋" pitchFamily="2" charset="-122"/>
              </a:rPr>
              <a:t>、收入</a:t>
            </a:r>
            <a:r>
              <a:rPr lang="zh-CN" altLang="en-US" dirty="0" smtClean="0">
                <a:latin typeface="华文仿宋" pitchFamily="2" charset="-122"/>
                <a:ea typeface="华文仿宋" pitchFamily="2" charset="-122"/>
              </a:rPr>
              <a:t>构成</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二、个税政策解读</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三、全年一次性奖金（年终奖）</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四、个税筹划及其影响</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五、工具应用讲解</a:t>
            </a:r>
            <a:endParaRPr lang="en-US" altLang="zh-CN" dirty="0" smtClean="0">
              <a:latin typeface="华文仿宋" pitchFamily="2" charset="-122"/>
              <a:ea typeface="华文仿宋" pitchFamily="2" charset="-122"/>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4243392" cy="563562"/>
          </a:xfrm>
        </p:spPr>
        <p:txBody>
          <a:bodyPr/>
          <a:lstStyle/>
          <a:p>
            <a:r>
              <a:rPr lang="zh-CN" altLang="en-US" dirty="0" smtClean="0">
                <a:latin typeface="黑体" pitchFamily="49" charset="-122"/>
                <a:ea typeface="黑体" pitchFamily="49" charset="-122"/>
              </a:rPr>
              <a:t>四、个税筹划及其影响</a:t>
            </a:r>
          </a:p>
        </p:txBody>
      </p:sp>
      <p:sp>
        <p:nvSpPr>
          <p:cNvPr id="6" name="内容占位符 5"/>
          <p:cNvSpPr>
            <a:spLocks noGrp="1"/>
          </p:cNvSpPr>
          <p:nvPr>
            <p:ph idx="1"/>
          </p:nvPr>
        </p:nvSpPr>
        <p:spPr>
          <a:xfrm>
            <a:off x="785786" y="1142984"/>
            <a:ext cx="7620000" cy="2928958"/>
          </a:xfrm>
        </p:spPr>
        <p:txBody>
          <a:bodyPr/>
          <a:lstStyle/>
          <a:p>
            <a:r>
              <a:rPr lang="en-US" altLang="zh-CN" dirty="0" smtClean="0">
                <a:latin typeface="华文仿宋" pitchFamily="2" charset="-122"/>
                <a:ea typeface="华文仿宋" pitchFamily="2" charset="-122"/>
                <a:hlinkClick r:id="rId2" action="ppaction://hlinkfile"/>
              </a:rPr>
              <a:t>1.</a:t>
            </a:r>
            <a:r>
              <a:rPr lang="zh-CN" altLang="en-US" dirty="0" smtClean="0">
                <a:latin typeface="华文仿宋" pitchFamily="2" charset="-122"/>
                <a:ea typeface="华文仿宋" pitchFamily="2" charset="-122"/>
                <a:hlinkClick r:id="rId2" action="ppaction://hlinkfile"/>
              </a:rPr>
              <a:t>筹划主体的误区</a:t>
            </a:r>
            <a:endParaRPr lang="en-US" altLang="zh-CN" dirty="0" smtClean="0">
              <a:latin typeface="华文仿宋" pitchFamily="2" charset="-122"/>
              <a:ea typeface="华文仿宋" pitchFamily="2" charset="-122"/>
              <a:hlinkClick r:id="rId2" action="ppaction://hlinkfile"/>
            </a:endParaRPr>
          </a:p>
          <a:p>
            <a:endParaRPr lang="en-US" altLang="zh-CN" dirty="0" smtClean="0">
              <a:latin typeface="华文仿宋" pitchFamily="2" charset="-122"/>
              <a:ea typeface="华文仿宋" pitchFamily="2" charset="-122"/>
              <a:hlinkClick r:id="rId2" action="ppaction://hlinkfile"/>
            </a:endParaRPr>
          </a:p>
          <a:p>
            <a:r>
              <a:rPr lang="en-US" altLang="zh-CN" dirty="0" smtClean="0">
                <a:latin typeface="华文仿宋" pitchFamily="2" charset="-122"/>
                <a:ea typeface="华文仿宋" pitchFamily="2" charset="-122"/>
                <a:hlinkClick r:id="rId2" action="ppaction://hlinkfile"/>
              </a:rPr>
              <a:t>2.</a:t>
            </a:r>
            <a:r>
              <a:rPr lang="zh-CN" altLang="en-US" dirty="0" smtClean="0">
                <a:latin typeface="华文仿宋" pitchFamily="2" charset="-122"/>
                <a:ea typeface="华文仿宋" pitchFamily="2" charset="-122"/>
                <a:hlinkClick r:id="rId2" action="ppaction://hlinkfile"/>
              </a:rPr>
              <a:t>如何筹划</a:t>
            </a:r>
            <a:endParaRPr lang="en-US" altLang="zh-CN" dirty="0" smtClean="0">
              <a:latin typeface="华文仿宋" pitchFamily="2" charset="-122"/>
              <a:ea typeface="华文仿宋" pitchFamily="2" charset="-122"/>
              <a:hlinkClick r:id="rId2" action="ppaction://hlinkfile"/>
            </a:endParaRPr>
          </a:p>
          <a:p>
            <a:endParaRPr lang="en-US" altLang="zh-CN" dirty="0" smtClean="0">
              <a:latin typeface="华文仿宋" pitchFamily="2" charset="-122"/>
              <a:ea typeface="华文仿宋" pitchFamily="2" charset="-122"/>
              <a:hlinkClick r:id="rId2" action="ppaction://hlinkfile"/>
            </a:endParaRPr>
          </a:p>
          <a:p>
            <a:r>
              <a:rPr lang="en-US" altLang="zh-CN" dirty="0" smtClean="0">
                <a:latin typeface="华文仿宋" pitchFamily="2" charset="-122"/>
                <a:ea typeface="华文仿宋" pitchFamily="2" charset="-122"/>
                <a:hlinkClick r:id="rId2" action="ppaction://hlinkfile"/>
              </a:rPr>
              <a:t>3.</a:t>
            </a:r>
            <a:r>
              <a:rPr lang="zh-CN" altLang="en-US" dirty="0" smtClean="0">
                <a:latin typeface="华文仿宋" pitchFamily="2" charset="-122"/>
                <a:ea typeface="华文仿宋" pitchFamily="2" charset="-122"/>
                <a:hlinkClick r:id="rId2" action="ppaction://hlinkfile"/>
              </a:rPr>
              <a:t>筹划的影响</a:t>
            </a:r>
            <a:endParaRPr lang="en-US" altLang="zh-CN" dirty="0" smtClean="0">
              <a:latin typeface="华文仿宋" pitchFamily="2" charset="-122"/>
              <a:ea typeface="华文仿宋" pitchFamily="2" charset="-122"/>
              <a:hlinkClick r:id="rId2" action="ppaction://hlinkfile"/>
            </a:endParaRPr>
          </a:p>
          <a:p>
            <a:endParaRPr lang="zh-CN" altLang="en-US" dirty="0">
              <a:hlinkClick r:id="rId2" action="ppaction://hlinkfile"/>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p:txBody>
          <a:bodyPr/>
          <a:lstStyle/>
          <a:p>
            <a:r>
              <a:rPr lang="zh-CN" altLang="en-US" dirty="0" smtClean="0">
                <a:latin typeface="黑体" pitchFamily="49" charset="-122"/>
                <a:ea typeface="黑体" pitchFamily="49" charset="-122"/>
              </a:rPr>
              <a:t>主要内容</a:t>
            </a:r>
          </a:p>
        </p:txBody>
      </p:sp>
      <p:sp>
        <p:nvSpPr>
          <p:cNvPr id="6147" name="内容占位符 14"/>
          <p:cNvSpPr>
            <a:spLocks noGrp="1"/>
          </p:cNvSpPr>
          <p:nvPr>
            <p:ph idx="1"/>
          </p:nvPr>
        </p:nvSpPr>
        <p:spPr>
          <a:xfrm>
            <a:off x="857224" y="1285860"/>
            <a:ext cx="7620000" cy="4071966"/>
          </a:xfrm>
        </p:spPr>
        <p:txBody>
          <a:bodyPr/>
          <a:lstStyle/>
          <a:p>
            <a:r>
              <a:rPr lang="zh-CN" altLang="en-US" dirty="0" smtClean="0">
                <a:latin typeface="华文仿宋" pitchFamily="2" charset="-122"/>
                <a:ea typeface="华文仿宋" pitchFamily="2" charset="-122"/>
                <a:hlinkClick r:id="rId2" action="ppaction://hlinkfile"/>
              </a:rPr>
              <a:t>一</a:t>
            </a:r>
            <a:r>
              <a:rPr lang="zh-CN" altLang="en-US" dirty="0" smtClean="0">
                <a:latin typeface="华文仿宋" pitchFamily="2" charset="-122"/>
                <a:ea typeface="华文仿宋" pitchFamily="2" charset="-122"/>
                <a:hlinkClick r:id="rId2" action="ppaction://hlinkfile"/>
              </a:rPr>
              <a:t>、收入</a:t>
            </a:r>
            <a:r>
              <a:rPr lang="zh-CN" altLang="en-US" dirty="0" smtClean="0">
                <a:latin typeface="华文仿宋" pitchFamily="2" charset="-122"/>
                <a:ea typeface="华文仿宋" pitchFamily="2" charset="-122"/>
                <a:hlinkClick r:id="rId2" action="ppaction://hlinkfile"/>
              </a:rPr>
              <a:t>构成</a:t>
            </a:r>
            <a:endParaRPr lang="en-US" altLang="zh-CN" dirty="0" smtClean="0">
              <a:latin typeface="华文仿宋" pitchFamily="2" charset="-122"/>
              <a:ea typeface="华文仿宋" pitchFamily="2" charset="-122"/>
              <a:hlinkClick r:id="rId2" action="ppaction://hlinkfile"/>
            </a:endParaRPr>
          </a:p>
          <a:p>
            <a:endParaRPr lang="en-US" altLang="zh-CN" dirty="0" smtClean="0">
              <a:latin typeface="华文仿宋" pitchFamily="2" charset="-122"/>
              <a:ea typeface="华文仿宋" pitchFamily="2" charset="-122"/>
              <a:hlinkClick r:id="rId2" action="ppaction://hlinkfile"/>
            </a:endParaRPr>
          </a:p>
          <a:p>
            <a:r>
              <a:rPr lang="zh-CN" altLang="en-US" dirty="0" smtClean="0">
                <a:latin typeface="华文仿宋" pitchFamily="2" charset="-122"/>
                <a:ea typeface="华文仿宋" pitchFamily="2" charset="-122"/>
                <a:hlinkClick r:id="rId2" action="ppaction://hlinkfile"/>
              </a:rPr>
              <a:t>二、个税政策解读</a:t>
            </a:r>
            <a:endParaRPr lang="en-US" altLang="zh-CN" dirty="0" smtClean="0">
              <a:latin typeface="华文仿宋" pitchFamily="2" charset="-122"/>
              <a:ea typeface="华文仿宋" pitchFamily="2" charset="-122"/>
              <a:hlinkClick r:id="rId2" action="ppaction://hlinkfile"/>
            </a:endParaRPr>
          </a:p>
          <a:p>
            <a:endParaRPr lang="en-US" altLang="zh-CN" dirty="0" smtClean="0">
              <a:latin typeface="华文仿宋" pitchFamily="2" charset="-122"/>
              <a:ea typeface="华文仿宋" pitchFamily="2" charset="-122"/>
              <a:hlinkClick r:id="rId2" action="ppaction://hlinkfile"/>
            </a:endParaRPr>
          </a:p>
          <a:p>
            <a:r>
              <a:rPr lang="zh-CN" altLang="en-US" dirty="0" smtClean="0">
                <a:latin typeface="华文仿宋" pitchFamily="2" charset="-122"/>
                <a:ea typeface="华文仿宋" pitchFamily="2" charset="-122"/>
                <a:hlinkClick r:id="rId2" action="ppaction://hlinkfile"/>
              </a:rPr>
              <a:t>三、全年一次性奖金（年终奖）</a:t>
            </a:r>
            <a:endParaRPr lang="en-US" altLang="zh-CN" dirty="0" smtClean="0">
              <a:latin typeface="华文仿宋" pitchFamily="2" charset="-122"/>
              <a:ea typeface="华文仿宋" pitchFamily="2" charset="-122"/>
              <a:hlinkClick r:id="rId2" action="ppaction://hlinkfile"/>
            </a:endParaRPr>
          </a:p>
          <a:p>
            <a:endParaRPr lang="en-US" altLang="zh-CN" dirty="0" smtClean="0">
              <a:latin typeface="华文仿宋" pitchFamily="2" charset="-122"/>
              <a:ea typeface="华文仿宋" pitchFamily="2" charset="-122"/>
              <a:hlinkClick r:id="rId2" action="ppaction://hlinkfile"/>
            </a:endParaRPr>
          </a:p>
          <a:p>
            <a:r>
              <a:rPr lang="zh-CN" altLang="en-US" dirty="0" smtClean="0">
                <a:latin typeface="华文仿宋" pitchFamily="2" charset="-122"/>
                <a:ea typeface="华文仿宋" pitchFamily="2" charset="-122"/>
                <a:hlinkClick r:id="rId2" action="ppaction://hlinkfile"/>
              </a:rPr>
              <a:t>四、个税筹划及其影响</a:t>
            </a:r>
            <a:endParaRPr lang="en-US" altLang="zh-CN" dirty="0" smtClean="0">
              <a:latin typeface="华文仿宋" pitchFamily="2" charset="-122"/>
              <a:ea typeface="华文仿宋" pitchFamily="2" charset="-122"/>
              <a:hlinkClick r:id="rId2" action="ppaction://hlinkfile"/>
            </a:endParaRPr>
          </a:p>
          <a:p>
            <a:endParaRPr lang="en-US" altLang="zh-CN" dirty="0" smtClean="0">
              <a:latin typeface="华文仿宋" pitchFamily="2" charset="-122"/>
              <a:ea typeface="华文仿宋" pitchFamily="2" charset="-122"/>
              <a:hlinkClick r:id="rId2" action="ppaction://hlinkfile"/>
            </a:endParaRPr>
          </a:p>
          <a:p>
            <a:r>
              <a:rPr lang="zh-CN" altLang="en-US" dirty="0" smtClean="0">
                <a:latin typeface="华文仿宋" pitchFamily="2" charset="-122"/>
                <a:ea typeface="华文仿宋" pitchFamily="2" charset="-122"/>
                <a:hlinkClick r:id="rId2" action="ppaction://hlinkfile"/>
              </a:rPr>
              <a:t>五、工具应用讲解</a:t>
            </a:r>
            <a:endParaRPr lang="en-US" altLang="zh-CN" dirty="0" smtClean="0">
              <a:latin typeface="华文仿宋" pitchFamily="2" charset="-122"/>
              <a:ea typeface="华文仿宋" pitchFamily="2" charset="-122"/>
              <a:hlinkClick r:id="rId2" action="ppaction://hlinkfile"/>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928662" y="1500174"/>
            <a:ext cx="7629013" cy="1089529"/>
          </a:xfrm>
          <a:prstGeom prst="rect">
            <a:avLst/>
          </a:prstGeom>
          <a:noFill/>
        </p:spPr>
        <p:txBody>
          <a:bodyPr wrap="none">
            <a:spAutoFit/>
          </a:bodyPr>
          <a:lstStyle/>
          <a:p>
            <a:pPr algn="ctr">
              <a:defRPr/>
            </a:pPr>
            <a:r>
              <a:rPr lang="zh-CN" altLang="en-US" sz="540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华文新魏" pitchFamily="2" charset="-122"/>
                <a:ea typeface="华文新魏" pitchFamily="2" charset="-122"/>
              </a:rPr>
              <a:t>谢谢，祝</a:t>
            </a:r>
            <a:r>
              <a:rPr lang="zh-CN" altLang="en-US" sz="540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华文新魏" pitchFamily="2" charset="-122"/>
                <a:ea typeface="华文新魏" pitchFamily="2" charset="-122"/>
              </a:rPr>
              <a:t>您工作顺利！</a:t>
            </a:r>
            <a:endParaRPr lang="zh-CN" altLang="en-US" sz="540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华文新魏" pitchFamily="2" charset="-122"/>
              <a:ea typeface="华文新魏" pitchFamily="2" charset="-122"/>
            </a:endParaRPr>
          </a:p>
        </p:txBody>
      </p:sp>
      <p:sp>
        <p:nvSpPr>
          <p:cNvPr id="4" name="内容占位符 2"/>
          <p:cNvSpPr txBox="1">
            <a:spLocks/>
          </p:cNvSpPr>
          <p:nvPr/>
        </p:nvSpPr>
        <p:spPr bwMode="auto">
          <a:xfrm>
            <a:off x="1214438" y="2857500"/>
            <a:ext cx="6572250" cy="2000260"/>
          </a:xfrm>
          <a:prstGeom prst="rect">
            <a:avLst/>
          </a:prstGeom>
          <a:noFill/>
          <a:ln>
            <a:noFill/>
          </a:ln>
          <a:extLst/>
        </p:spPr>
        <p:txBody>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spcBef>
                <a:spcPct val="20000"/>
              </a:spcBef>
              <a:buFont typeface="Arial" charset="0"/>
              <a:buNone/>
              <a:defRPr/>
            </a:pPr>
            <a:endParaRPr lang="zh-CN" altLang="en-US" sz="2800" dirty="0">
              <a:solidFill>
                <a:schemeClr val="accent5">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一</a:t>
            </a:r>
            <a:r>
              <a:rPr lang="zh-CN" altLang="en-US" dirty="0" smtClean="0">
                <a:latin typeface="黑体" pitchFamily="49" charset="-122"/>
                <a:ea typeface="黑体" pitchFamily="49" charset="-122"/>
              </a:rPr>
              <a:t>、收入</a:t>
            </a:r>
            <a:r>
              <a:rPr lang="zh-CN" altLang="en-US" dirty="0" smtClean="0">
                <a:latin typeface="黑体" pitchFamily="49" charset="-122"/>
                <a:ea typeface="黑体" pitchFamily="49" charset="-122"/>
              </a:rPr>
              <a:t>构成</a:t>
            </a:r>
          </a:p>
        </p:txBody>
      </p:sp>
      <p:sp>
        <p:nvSpPr>
          <p:cNvPr id="6147" name="内容占位符 14"/>
          <p:cNvSpPr>
            <a:spLocks noGrp="1"/>
          </p:cNvSpPr>
          <p:nvPr>
            <p:ph idx="1"/>
          </p:nvPr>
        </p:nvSpPr>
        <p:spPr>
          <a:xfrm>
            <a:off x="785786" y="1500174"/>
            <a:ext cx="7572428" cy="4500594"/>
          </a:xfrm>
        </p:spPr>
        <p:txBody>
          <a:bodyPr/>
          <a:lstStyle/>
          <a:p>
            <a:r>
              <a:rPr lang="en-US" altLang="zh-CN" dirty="0" smtClean="0">
                <a:latin typeface="华文仿宋" pitchFamily="2" charset="-122"/>
                <a:ea typeface="华文仿宋" pitchFamily="2" charset="-122"/>
              </a:rPr>
              <a:t>1.</a:t>
            </a:r>
            <a:r>
              <a:rPr lang="zh-CN" altLang="en-US" dirty="0" smtClean="0">
                <a:latin typeface="华文仿宋" pitchFamily="2" charset="-122"/>
                <a:ea typeface="华文仿宋" pitchFamily="2" charset="-122"/>
              </a:rPr>
              <a:t>工行卡</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en-US" altLang="zh-CN" dirty="0" smtClean="0">
                <a:latin typeface="华文仿宋" pitchFamily="2" charset="-122"/>
                <a:ea typeface="华文仿宋" pitchFamily="2" charset="-122"/>
              </a:rPr>
              <a:t>2.</a:t>
            </a:r>
            <a:r>
              <a:rPr lang="zh-CN" altLang="en-US" dirty="0" smtClean="0">
                <a:latin typeface="华文仿宋" pitchFamily="2" charset="-122"/>
                <a:ea typeface="华文仿宋" pitchFamily="2" charset="-122"/>
              </a:rPr>
              <a:t>招行卡</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en-US" altLang="zh-CN" dirty="0" smtClean="0">
                <a:latin typeface="华文仿宋" pitchFamily="2" charset="-122"/>
                <a:ea typeface="华文仿宋" pitchFamily="2" charset="-122"/>
              </a:rPr>
              <a:t>3.</a:t>
            </a:r>
            <a:r>
              <a:rPr lang="zh-CN" altLang="en-US" dirty="0" smtClean="0">
                <a:latin typeface="华文仿宋" pitchFamily="2" charset="-122"/>
                <a:ea typeface="华文仿宋" pitchFamily="2" charset="-122"/>
              </a:rPr>
              <a:t>酬金</a:t>
            </a:r>
            <a:endParaRPr lang="en-US" altLang="zh-CN" dirty="0" smtClean="0">
              <a:latin typeface="华文仿宋" pitchFamily="2" charset="-122"/>
              <a:ea typeface="华文仿宋" pitchFamily="2" charset="-122"/>
            </a:endParaRPr>
          </a:p>
          <a:p>
            <a:endParaRPr lang="en-US" altLang="zh-CN" dirty="0" smtClean="0">
              <a:latin typeface="华文仿宋" pitchFamily="2" charset="-122"/>
              <a:ea typeface="华文仿宋" pitchFamily="2" charset="-122"/>
            </a:endParaRPr>
          </a:p>
          <a:p>
            <a:r>
              <a:rPr lang="zh-CN" altLang="en-US" dirty="0" smtClean="0">
                <a:latin typeface="华文仿宋" pitchFamily="2" charset="-122"/>
                <a:ea typeface="华文仿宋" pitchFamily="2" charset="-122"/>
              </a:rPr>
              <a:t>查询路径：</a:t>
            </a:r>
            <a:r>
              <a:rPr lang="en-US" altLang="zh-CN" dirty="0" smtClean="0">
                <a:latin typeface="华文仿宋" pitchFamily="2" charset="-122"/>
                <a:ea typeface="华文仿宋" pitchFamily="2" charset="-122"/>
              </a:rPr>
              <a:t>10.1.134.6</a:t>
            </a:r>
          </a:p>
          <a:p>
            <a:pPr>
              <a:buNone/>
            </a:pPr>
            <a:r>
              <a:rPr lang="en-US" altLang="zh-CN" dirty="0" smtClean="0">
                <a:latin typeface="华文仿宋" pitchFamily="2" charset="-122"/>
                <a:ea typeface="华文仿宋" pitchFamily="2" charset="-122"/>
              </a:rPr>
              <a:t>                         </a:t>
            </a:r>
            <a:r>
              <a:rPr lang="zh-CN" altLang="en-US" dirty="0" smtClean="0">
                <a:latin typeface="华文仿宋" pitchFamily="2" charset="-122"/>
                <a:ea typeface="华文仿宋" pitchFamily="2" charset="-122"/>
              </a:rPr>
              <a:t>学校主页</a:t>
            </a:r>
            <a:r>
              <a:rPr lang="en-US" altLang="zh-CN"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管理机构</a:t>
            </a:r>
            <a:r>
              <a:rPr lang="en-US" altLang="zh-CN"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财务处</a:t>
            </a:r>
            <a:endParaRPr lang="en-US" altLang="zh-CN" dirty="0" smtClean="0">
              <a:latin typeface="华文仿宋" pitchFamily="2" charset="-122"/>
              <a:ea typeface="华文仿宋" pitchFamily="2" charset="-122"/>
            </a:endParaRPr>
          </a:p>
          <a:p>
            <a:pPr>
              <a:buNone/>
            </a:pPr>
            <a:endParaRPr lang="en-US" altLang="zh-CN" dirty="0" smtClean="0"/>
          </a:p>
          <a:p>
            <a:pPr>
              <a:buNone/>
            </a:pPr>
            <a:endParaRPr lang="en-US" altLang="zh-CN" dirty="0" smtClean="0">
              <a:hlinkClick r:id="rId2" action="ppaction://hlinkfile"/>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一</a:t>
            </a:r>
            <a:r>
              <a:rPr lang="zh-CN" altLang="en-US" dirty="0" smtClean="0">
                <a:latin typeface="黑体" pitchFamily="49" charset="-122"/>
                <a:ea typeface="黑体" pitchFamily="49" charset="-122"/>
              </a:rPr>
              <a:t>、收入</a:t>
            </a:r>
            <a:r>
              <a:rPr lang="zh-CN" altLang="en-US" dirty="0" smtClean="0">
                <a:latin typeface="黑体" pitchFamily="49" charset="-122"/>
                <a:ea typeface="黑体" pitchFamily="49" charset="-122"/>
              </a:rPr>
              <a:t>构成</a:t>
            </a:r>
          </a:p>
        </p:txBody>
      </p:sp>
      <p:sp>
        <p:nvSpPr>
          <p:cNvPr id="6147" name="内容占位符 14"/>
          <p:cNvSpPr>
            <a:spLocks noGrp="1"/>
          </p:cNvSpPr>
          <p:nvPr>
            <p:ph idx="1"/>
          </p:nvPr>
        </p:nvSpPr>
        <p:spPr>
          <a:xfrm>
            <a:off x="857224" y="1142984"/>
            <a:ext cx="7143800" cy="4429156"/>
          </a:xfrm>
        </p:spPr>
        <p:txBody>
          <a:bodyPr/>
          <a:lstStyle/>
          <a:p>
            <a:pPr>
              <a:buNone/>
            </a:pPr>
            <a:endParaRPr lang="en-US" altLang="zh-CN" dirty="0" smtClean="0"/>
          </a:p>
          <a:p>
            <a:pPr>
              <a:buNone/>
            </a:pPr>
            <a:endParaRPr lang="en-US" altLang="zh-CN" dirty="0" smtClean="0">
              <a:hlinkClick r:id="rId2" action="ppaction://hlinkfile"/>
            </a:endParaRPr>
          </a:p>
        </p:txBody>
      </p:sp>
      <p:pic>
        <p:nvPicPr>
          <p:cNvPr id="4" name="图片 3" descr="5.png"/>
          <p:cNvPicPr>
            <a:picLocks noChangeAspect="1"/>
          </p:cNvPicPr>
          <p:nvPr/>
        </p:nvPicPr>
        <p:blipFill>
          <a:blip r:embed="rId3"/>
          <a:stretch>
            <a:fillRect/>
          </a:stretch>
        </p:blipFill>
        <p:spPr>
          <a:xfrm>
            <a:off x="714348" y="1214422"/>
            <a:ext cx="8002698" cy="4499320"/>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一</a:t>
            </a:r>
            <a:r>
              <a:rPr lang="zh-CN" altLang="en-US" dirty="0" smtClean="0">
                <a:latin typeface="黑体" pitchFamily="49" charset="-122"/>
                <a:ea typeface="黑体" pitchFamily="49" charset="-122"/>
              </a:rPr>
              <a:t>、收入</a:t>
            </a:r>
            <a:r>
              <a:rPr lang="zh-CN" altLang="en-US" dirty="0" smtClean="0">
                <a:latin typeface="黑体" pitchFamily="49" charset="-122"/>
                <a:ea typeface="黑体" pitchFamily="49" charset="-122"/>
              </a:rPr>
              <a:t>构成</a:t>
            </a:r>
          </a:p>
        </p:txBody>
      </p:sp>
      <p:sp>
        <p:nvSpPr>
          <p:cNvPr id="6147" name="内容占位符 14"/>
          <p:cNvSpPr>
            <a:spLocks noGrp="1"/>
          </p:cNvSpPr>
          <p:nvPr>
            <p:ph idx="1"/>
          </p:nvPr>
        </p:nvSpPr>
        <p:spPr>
          <a:xfrm>
            <a:off x="857224" y="1142984"/>
            <a:ext cx="7143800" cy="4429156"/>
          </a:xfrm>
        </p:spPr>
        <p:txBody>
          <a:bodyPr/>
          <a:lstStyle/>
          <a:p>
            <a:pPr>
              <a:buNone/>
            </a:pPr>
            <a:endParaRPr lang="en-US" altLang="zh-CN" dirty="0" smtClean="0"/>
          </a:p>
          <a:p>
            <a:pPr>
              <a:buNone/>
            </a:pPr>
            <a:endParaRPr lang="en-US" altLang="zh-CN" dirty="0" smtClean="0">
              <a:hlinkClick r:id="rId2" action="ppaction://hlinkfile"/>
            </a:endParaRPr>
          </a:p>
        </p:txBody>
      </p:sp>
      <p:pic>
        <p:nvPicPr>
          <p:cNvPr id="4" name="图片 3" descr="5.png"/>
          <p:cNvPicPr>
            <a:picLocks noChangeAspect="1"/>
          </p:cNvPicPr>
          <p:nvPr/>
        </p:nvPicPr>
        <p:blipFill>
          <a:blip r:embed="rId3"/>
          <a:stretch>
            <a:fillRect/>
          </a:stretch>
        </p:blipFill>
        <p:spPr>
          <a:xfrm>
            <a:off x="714348" y="1214422"/>
            <a:ext cx="8002698" cy="4499321"/>
          </a:xfrm>
          <a:prstGeom prst="rect">
            <a:avLst/>
          </a:prstGeo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一</a:t>
            </a:r>
            <a:r>
              <a:rPr lang="zh-CN" altLang="en-US" dirty="0" smtClean="0">
                <a:latin typeface="黑体" pitchFamily="49" charset="-122"/>
                <a:ea typeface="黑体" pitchFamily="49" charset="-122"/>
              </a:rPr>
              <a:t>、收入</a:t>
            </a:r>
            <a:r>
              <a:rPr lang="zh-CN" altLang="en-US" dirty="0" smtClean="0">
                <a:latin typeface="黑体" pitchFamily="49" charset="-122"/>
                <a:ea typeface="黑体" pitchFamily="49" charset="-122"/>
              </a:rPr>
              <a:t>构成</a:t>
            </a:r>
          </a:p>
        </p:txBody>
      </p:sp>
      <p:sp>
        <p:nvSpPr>
          <p:cNvPr id="6147" name="内容占位符 14"/>
          <p:cNvSpPr>
            <a:spLocks noGrp="1"/>
          </p:cNvSpPr>
          <p:nvPr>
            <p:ph idx="1"/>
          </p:nvPr>
        </p:nvSpPr>
        <p:spPr>
          <a:xfrm>
            <a:off x="857224" y="1142984"/>
            <a:ext cx="7143800" cy="4429156"/>
          </a:xfrm>
        </p:spPr>
        <p:txBody>
          <a:bodyPr/>
          <a:lstStyle/>
          <a:p>
            <a:pPr>
              <a:buNone/>
            </a:pPr>
            <a:endParaRPr lang="en-US" altLang="zh-CN" dirty="0" smtClean="0"/>
          </a:p>
          <a:p>
            <a:pPr>
              <a:buNone/>
            </a:pPr>
            <a:endParaRPr lang="en-US" altLang="zh-CN" dirty="0" smtClean="0">
              <a:hlinkClick r:id="rId2" action="ppaction://hlinkfile"/>
            </a:endParaRPr>
          </a:p>
        </p:txBody>
      </p:sp>
      <p:pic>
        <p:nvPicPr>
          <p:cNvPr id="4" name="图片 3" descr="5.png"/>
          <p:cNvPicPr>
            <a:picLocks noChangeAspect="1"/>
          </p:cNvPicPr>
          <p:nvPr/>
        </p:nvPicPr>
        <p:blipFill>
          <a:blip r:embed="rId3"/>
          <a:stretch>
            <a:fillRect/>
          </a:stretch>
        </p:blipFill>
        <p:spPr>
          <a:xfrm>
            <a:off x="785786" y="949009"/>
            <a:ext cx="7715304" cy="5602899"/>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一</a:t>
            </a:r>
            <a:r>
              <a:rPr lang="zh-CN" altLang="en-US" dirty="0" smtClean="0">
                <a:latin typeface="黑体" pitchFamily="49" charset="-122"/>
                <a:ea typeface="黑体" pitchFamily="49" charset="-122"/>
              </a:rPr>
              <a:t>、收入</a:t>
            </a:r>
            <a:r>
              <a:rPr lang="zh-CN" altLang="en-US" dirty="0" smtClean="0">
                <a:latin typeface="黑体" pitchFamily="49" charset="-122"/>
                <a:ea typeface="黑体" pitchFamily="49" charset="-122"/>
              </a:rPr>
              <a:t>构成</a:t>
            </a:r>
          </a:p>
        </p:txBody>
      </p:sp>
      <p:sp>
        <p:nvSpPr>
          <p:cNvPr id="6147" name="内容占位符 14"/>
          <p:cNvSpPr>
            <a:spLocks noGrp="1"/>
          </p:cNvSpPr>
          <p:nvPr>
            <p:ph idx="1"/>
          </p:nvPr>
        </p:nvSpPr>
        <p:spPr>
          <a:xfrm>
            <a:off x="857224" y="1142984"/>
            <a:ext cx="7143800" cy="4429156"/>
          </a:xfrm>
        </p:spPr>
        <p:txBody>
          <a:bodyPr/>
          <a:lstStyle/>
          <a:p>
            <a:pPr>
              <a:buNone/>
            </a:pPr>
            <a:endParaRPr lang="en-US" altLang="zh-CN" dirty="0" smtClean="0"/>
          </a:p>
          <a:p>
            <a:pPr>
              <a:buNone/>
            </a:pPr>
            <a:endParaRPr lang="en-US" altLang="zh-CN" dirty="0" smtClean="0">
              <a:hlinkClick r:id="rId2" action="ppaction://hlinkfile"/>
            </a:endParaRPr>
          </a:p>
        </p:txBody>
      </p:sp>
      <p:pic>
        <p:nvPicPr>
          <p:cNvPr id="4" name="图片 3" descr="5.png"/>
          <p:cNvPicPr>
            <a:picLocks noChangeAspect="1"/>
          </p:cNvPicPr>
          <p:nvPr/>
        </p:nvPicPr>
        <p:blipFill>
          <a:blip r:embed="rId3"/>
          <a:stretch>
            <a:fillRect/>
          </a:stretch>
        </p:blipFill>
        <p:spPr>
          <a:xfrm>
            <a:off x="785787" y="928670"/>
            <a:ext cx="7858180" cy="5643578"/>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一</a:t>
            </a:r>
            <a:r>
              <a:rPr lang="zh-CN" altLang="en-US" dirty="0" smtClean="0">
                <a:latin typeface="黑体" pitchFamily="49" charset="-122"/>
                <a:ea typeface="黑体" pitchFamily="49" charset="-122"/>
              </a:rPr>
              <a:t>、收入</a:t>
            </a:r>
            <a:r>
              <a:rPr lang="zh-CN" altLang="en-US" dirty="0" smtClean="0">
                <a:latin typeface="黑体" pitchFamily="49" charset="-122"/>
                <a:ea typeface="黑体" pitchFamily="49" charset="-122"/>
              </a:rPr>
              <a:t>构成</a:t>
            </a:r>
          </a:p>
        </p:txBody>
      </p:sp>
      <p:sp>
        <p:nvSpPr>
          <p:cNvPr id="6147" name="内容占位符 14"/>
          <p:cNvSpPr>
            <a:spLocks noGrp="1"/>
          </p:cNvSpPr>
          <p:nvPr>
            <p:ph idx="1"/>
          </p:nvPr>
        </p:nvSpPr>
        <p:spPr>
          <a:xfrm>
            <a:off x="857224" y="1142984"/>
            <a:ext cx="7143800" cy="4429156"/>
          </a:xfrm>
        </p:spPr>
        <p:txBody>
          <a:bodyPr/>
          <a:lstStyle/>
          <a:p>
            <a:pPr>
              <a:buNone/>
            </a:pPr>
            <a:endParaRPr lang="en-US" altLang="zh-CN" dirty="0" smtClean="0"/>
          </a:p>
          <a:p>
            <a:pPr>
              <a:buNone/>
            </a:pPr>
            <a:endParaRPr lang="en-US" altLang="zh-CN" dirty="0" smtClean="0">
              <a:hlinkClick r:id="rId2" action="ppaction://hlinkfile"/>
            </a:endParaRPr>
          </a:p>
        </p:txBody>
      </p:sp>
      <p:pic>
        <p:nvPicPr>
          <p:cNvPr id="4" name="图片 3" descr="5.png"/>
          <p:cNvPicPr>
            <a:picLocks noChangeAspect="1"/>
          </p:cNvPicPr>
          <p:nvPr/>
        </p:nvPicPr>
        <p:blipFill>
          <a:blip r:embed="rId3"/>
          <a:stretch>
            <a:fillRect/>
          </a:stretch>
        </p:blipFill>
        <p:spPr>
          <a:xfrm>
            <a:off x="785787" y="1214422"/>
            <a:ext cx="7643864" cy="4586319"/>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3"/>
          <p:cNvSpPr>
            <a:spLocks noGrp="1"/>
          </p:cNvSpPr>
          <p:nvPr>
            <p:ph type="title"/>
          </p:nvPr>
        </p:nvSpPr>
        <p:spPr>
          <a:xfrm>
            <a:off x="1042988" y="188913"/>
            <a:ext cx="3243260" cy="563562"/>
          </a:xfrm>
        </p:spPr>
        <p:txBody>
          <a:bodyPr/>
          <a:lstStyle/>
          <a:p>
            <a:r>
              <a:rPr lang="zh-CN" altLang="en-US" dirty="0" smtClean="0">
                <a:latin typeface="黑体" pitchFamily="49" charset="-122"/>
                <a:ea typeface="黑体" pitchFamily="49" charset="-122"/>
              </a:rPr>
              <a:t>一</a:t>
            </a:r>
            <a:r>
              <a:rPr lang="zh-CN" altLang="en-US" dirty="0" smtClean="0">
                <a:latin typeface="黑体" pitchFamily="49" charset="-122"/>
                <a:ea typeface="黑体" pitchFamily="49" charset="-122"/>
              </a:rPr>
              <a:t>、收入</a:t>
            </a:r>
            <a:r>
              <a:rPr lang="zh-CN" altLang="en-US" dirty="0" smtClean="0">
                <a:latin typeface="黑体" pitchFamily="49" charset="-122"/>
                <a:ea typeface="黑体" pitchFamily="49" charset="-122"/>
              </a:rPr>
              <a:t>构成</a:t>
            </a:r>
          </a:p>
        </p:txBody>
      </p:sp>
      <p:sp>
        <p:nvSpPr>
          <p:cNvPr id="6147" name="内容占位符 14"/>
          <p:cNvSpPr>
            <a:spLocks noGrp="1"/>
          </p:cNvSpPr>
          <p:nvPr>
            <p:ph idx="1"/>
          </p:nvPr>
        </p:nvSpPr>
        <p:spPr>
          <a:xfrm>
            <a:off x="857224" y="1142984"/>
            <a:ext cx="7143800" cy="4429156"/>
          </a:xfrm>
        </p:spPr>
        <p:txBody>
          <a:bodyPr/>
          <a:lstStyle/>
          <a:p>
            <a:pPr>
              <a:buNone/>
            </a:pPr>
            <a:endParaRPr lang="en-US" altLang="zh-CN" dirty="0" smtClean="0"/>
          </a:p>
          <a:p>
            <a:pPr>
              <a:buNone/>
            </a:pPr>
            <a:endParaRPr lang="en-US" altLang="zh-CN" dirty="0" smtClean="0">
              <a:hlinkClick r:id="rId2" action="ppaction://hlinkfile"/>
            </a:endParaRPr>
          </a:p>
        </p:txBody>
      </p:sp>
      <p:pic>
        <p:nvPicPr>
          <p:cNvPr id="4" name="图片 3" descr="5.png"/>
          <p:cNvPicPr>
            <a:picLocks noChangeAspect="1"/>
          </p:cNvPicPr>
          <p:nvPr/>
        </p:nvPicPr>
        <p:blipFill>
          <a:blip r:embed="rId3"/>
          <a:stretch>
            <a:fillRect/>
          </a:stretch>
        </p:blipFill>
        <p:spPr>
          <a:xfrm>
            <a:off x="785786" y="1285860"/>
            <a:ext cx="7643866" cy="2842348"/>
          </a:xfrm>
          <a:prstGeom prst="rect">
            <a:avLst/>
          </a:prstGeom>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2_党建评审">
  <a:themeElements>
    <a:clrScheme name="2_党建评审 3">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4D798F"/>
      </a:hlink>
      <a:folHlink>
        <a:srgbClr val="6A93BC"/>
      </a:folHlink>
    </a:clrScheme>
    <a:fontScheme name="2_党建评审">
      <a:majorFont>
        <a:latin typeface="华文中宋"/>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342900" marR="0" indent="-342900" algn="l" defTabSz="914400" rtl="0" eaLnBrk="1" fontAlgn="base" latinLnBrk="0" hangingPunct="1">
          <a:lnSpc>
            <a:spcPct val="120000"/>
          </a:lnSpc>
          <a:spcBef>
            <a:spcPct val="80000"/>
          </a:spcBef>
          <a:spcAft>
            <a:spcPct val="0"/>
          </a:spcAft>
          <a:buClrTx/>
          <a:buSzPct val="150000"/>
          <a:buFontTx/>
          <a:buBlip>
            <a:blip xmlns:r="http://schemas.openxmlformats.org/officeDocument/2006/relationships" r:embed="rId1"/>
          </a:buBlip>
          <a:tabLst/>
          <a:defRPr kumimoji="0" lang="zh-CN" altLang="en-US" sz="1600" b="1" i="0" u="none" strike="noStrike" cap="none" normalizeH="0" baseline="0" smtClean="0">
            <a:ln>
              <a:noFill/>
            </a:ln>
            <a:solidFill>
              <a:schemeClr val="tx1"/>
            </a:solidFill>
            <a:effectLst/>
            <a:latin typeface="华文中宋" pitchFamily="2" charset="-122"/>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342900" marR="0" indent="-342900" algn="l" defTabSz="914400" rtl="0" eaLnBrk="1" fontAlgn="base" latinLnBrk="0" hangingPunct="1">
          <a:lnSpc>
            <a:spcPct val="120000"/>
          </a:lnSpc>
          <a:spcBef>
            <a:spcPct val="80000"/>
          </a:spcBef>
          <a:spcAft>
            <a:spcPct val="0"/>
          </a:spcAft>
          <a:buClrTx/>
          <a:buSzPct val="150000"/>
          <a:buFontTx/>
          <a:buBlip>
            <a:blip xmlns:r="http://schemas.openxmlformats.org/officeDocument/2006/relationships" r:embed="rId1"/>
          </a:buBlip>
          <a:tabLst/>
          <a:defRPr kumimoji="0" lang="zh-CN" altLang="en-US" sz="1600" b="1" i="0" u="none" strike="noStrike" cap="none" normalizeH="0" baseline="0" smtClean="0">
            <a:ln>
              <a:noFill/>
            </a:ln>
            <a:solidFill>
              <a:schemeClr val="tx1"/>
            </a:solidFill>
            <a:effectLst/>
            <a:latin typeface="华文中宋" pitchFamily="2" charset="-122"/>
            <a:ea typeface="宋体" pitchFamily="2" charset="-122"/>
          </a:defRPr>
        </a:defPPr>
      </a:lstStyle>
    </a:lnDef>
  </a:objectDefaults>
  <a:extraClrSchemeLst>
    <a:extraClrScheme>
      <a:clrScheme name="2_党建评审 1">
        <a:dk1>
          <a:srgbClr val="30311D"/>
        </a:dk1>
        <a:lt1>
          <a:srgbClr val="FFFFFF"/>
        </a:lt1>
        <a:dk2>
          <a:srgbClr val="866D10"/>
        </a:dk2>
        <a:lt2>
          <a:srgbClr val="DDDDDD"/>
        </a:lt2>
        <a:accent1>
          <a:srgbClr val="345C22"/>
        </a:accent1>
        <a:accent2>
          <a:srgbClr val="93B75F"/>
        </a:accent2>
        <a:accent3>
          <a:srgbClr val="FFFFFF"/>
        </a:accent3>
        <a:accent4>
          <a:srgbClr val="272817"/>
        </a:accent4>
        <a:accent5>
          <a:srgbClr val="AEB5AB"/>
        </a:accent5>
        <a:accent6>
          <a:srgbClr val="85A655"/>
        </a:accent6>
        <a:hlink>
          <a:srgbClr val="557B97"/>
        </a:hlink>
        <a:folHlink>
          <a:srgbClr val="B5A077"/>
        </a:folHlink>
      </a:clrScheme>
      <a:clrMap bg1="lt1" tx1="dk1" bg2="lt2" tx2="dk2" accent1="accent1" accent2="accent2" accent3="accent3" accent4="accent4" accent5="accent5" accent6="accent6" hlink="hlink" folHlink="folHlink"/>
    </a:extraClrScheme>
    <a:extraClrScheme>
      <a:clrScheme name="2_党建评审 2">
        <a:dk1>
          <a:srgbClr val="000066"/>
        </a:dk1>
        <a:lt1>
          <a:srgbClr val="FFFFFF"/>
        </a:lt1>
        <a:dk2>
          <a:srgbClr val="447DE4"/>
        </a:dk2>
        <a:lt2>
          <a:srgbClr val="DDDDDD"/>
        </a:lt2>
        <a:accent1>
          <a:srgbClr val="7F81CF"/>
        </a:accent1>
        <a:accent2>
          <a:srgbClr val="D87A24"/>
        </a:accent2>
        <a:accent3>
          <a:srgbClr val="FFFFFF"/>
        </a:accent3>
        <a:accent4>
          <a:srgbClr val="000056"/>
        </a:accent4>
        <a:accent5>
          <a:srgbClr val="C0C1E4"/>
        </a:accent5>
        <a:accent6>
          <a:srgbClr val="C46E20"/>
        </a:accent6>
        <a:hlink>
          <a:srgbClr val="99A75F"/>
        </a:hlink>
        <a:folHlink>
          <a:srgbClr val="7AAFC2"/>
        </a:folHlink>
      </a:clrScheme>
      <a:clrMap bg1="lt1" tx1="dk1" bg2="lt2" tx2="dk2" accent1="accent1" accent2="accent2" accent3="accent3" accent4="accent4" accent5="accent5" accent6="accent6" hlink="hlink" folHlink="folHlink"/>
    </a:extraClrScheme>
    <a:extraClrScheme>
      <a:clrScheme name="2_党建评审 3">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4D798F"/>
        </a:hlink>
        <a:folHlink>
          <a:srgbClr val="6A93BC"/>
        </a:folHlink>
      </a:clrScheme>
      <a:clrMap bg1="lt1" tx1="dk1" bg2="lt2" tx2="dk2" accent1="accent1" accent2="accent2" accent3="accent3" accent4="accent4" accent5="accent5" accent6="accent6" hlink="hlink" folHlink="folHlink"/>
    </a:extraClrScheme>
    <a:extraClrScheme>
      <a:clrScheme name="2_党建评审 4">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3BA15B"/>
        </a:hlink>
        <a:folHlink>
          <a:srgbClr val="1203DB"/>
        </a:folHlink>
      </a:clrScheme>
      <a:clrMap bg1="lt1" tx1="dk1" bg2="lt2" tx2="dk2" accent1="accent1" accent2="accent2" accent3="accent3" accent4="accent4" accent5="accent5" accent6="accent6" hlink="hlink" folHlink="folHlink"/>
    </a:extraClrScheme>
    <a:extraClrScheme>
      <a:clrScheme name="2_党建评审 5">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4A9253"/>
        </a:hlink>
        <a:folHlink>
          <a:srgbClr val="498FDD"/>
        </a:folHlink>
      </a:clrScheme>
      <a:clrMap bg1="lt1" tx1="dk1" bg2="lt2" tx2="dk2" accent1="accent1" accent2="accent2" accent3="accent3" accent4="accent4" accent5="accent5" accent6="accent6" hlink="hlink" folHlink="folHlink"/>
    </a:extraClrScheme>
    <a:extraClrScheme>
      <a:clrScheme name="2_党建评审 6">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27B527"/>
        </a:hlink>
        <a:folHlink>
          <a:srgbClr val="32517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党建评审">
  <a:themeElements>
    <a:clrScheme name="党建评审 3">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4D798F"/>
      </a:hlink>
      <a:folHlink>
        <a:srgbClr val="6A93BC"/>
      </a:folHlink>
    </a:clrScheme>
    <a:fontScheme name="党建评审">
      <a:majorFont>
        <a:latin typeface="华文中宋"/>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342900" marR="0" indent="-342900" algn="l" defTabSz="914400" rtl="0" eaLnBrk="1" fontAlgn="base" latinLnBrk="0" hangingPunct="1">
          <a:lnSpc>
            <a:spcPct val="120000"/>
          </a:lnSpc>
          <a:spcBef>
            <a:spcPct val="80000"/>
          </a:spcBef>
          <a:spcAft>
            <a:spcPct val="0"/>
          </a:spcAft>
          <a:buClrTx/>
          <a:buSzPct val="150000"/>
          <a:buFontTx/>
          <a:buBlip>
            <a:blip xmlns:r="http://schemas.openxmlformats.org/officeDocument/2006/relationships" r:embed="rId1"/>
          </a:buBlip>
          <a:tabLst/>
          <a:defRPr kumimoji="0" lang="zh-CN" altLang="en-US" sz="1600" b="1" i="0" u="none" strike="noStrike" cap="none" normalizeH="0" baseline="0" smtClean="0">
            <a:ln>
              <a:noFill/>
            </a:ln>
            <a:solidFill>
              <a:schemeClr val="tx1"/>
            </a:solidFill>
            <a:effectLst/>
            <a:latin typeface="华文中宋" pitchFamily="2" charset="-122"/>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342900" marR="0" indent="-342900" algn="l" defTabSz="914400" rtl="0" eaLnBrk="1" fontAlgn="base" latinLnBrk="0" hangingPunct="1">
          <a:lnSpc>
            <a:spcPct val="120000"/>
          </a:lnSpc>
          <a:spcBef>
            <a:spcPct val="80000"/>
          </a:spcBef>
          <a:spcAft>
            <a:spcPct val="0"/>
          </a:spcAft>
          <a:buClrTx/>
          <a:buSzPct val="150000"/>
          <a:buFontTx/>
          <a:buBlip>
            <a:blip xmlns:r="http://schemas.openxmlformats.org/officeDocument/2006/relationships" r:embed="rId1"/>
          </a:buBlip>
          <a:tabLst/>
          <a:defRPr kumimoji="0" lang="zh-CN" altLang="en-US" sz="1600" b="1" i="0" u="none" strike="noStrike" cap="none" normalizeH="0" baseline="0" smtClean="0">
            <a:ln>
              <a:noFill/>
            </a:ln>
            <a:solidFill>
              <a:schemeClr val="tx1"/>
            </a:solidFill>
            <a:effectLst/>
            <a:latin typeface="华文中宋" pitchFamily="2" charset="-122"/>
            <a:ea typeface="宋体" pitchFamily="2" charset="-122"/>
          </a:defRPr>
        </a:defPPr>
      </a:lstStyle>
    </a:lnDef>
  </a:objectDefaults>
  <a:extraClrSchemeLst>
    <a:extraClrScheme>
      <a:clrScheme name="党建评审 1">
        <a:dk1>
          <a:srgbClr val="30311D"/>
        </a:dk1>
        <a:lt1>
          <a:srgbClr val="FFFFFF"/>
        </a:lt1>
        <a:dk2>
          <a:srgbClr val="866D10"/>
        </a:dk2>
        <a:lt2>
          <a:srgbClr val="DDDDDD"/>
        </a:lt2>
        <a:accent1>
          <a:srgbClr val="345C22"/>
        </a:accent1>
        <a:accent2>
          <a:srgbClr val="93B75F"/>
        </a:accent2>
        <a:accent3>
          <a:srgbClr val="FFFFFF"/>
        </a:accent3>
        <a:accent4>
          <a:srgbClr val="272817"/>
        </a:accent4>
        <a:accent5>
          <a:srgbClr val="AEB5AB"/>
        </a:accent5>
        <a:accent6>
          <a:srgbClr val="85A655"/>
        </a:accent6>
        <a:hlink>
          <a:srgbClr val="557B97"/>
        </a:hlink>
        <a:folHlink>
          <a:srgbClr val="B5A077"/>
        </a:folHlink>
      </a:clrScheme>
      <a:clrMap bg1="lt1" tx1="dk1" bg2="lt2" tx2="dk2" accent1="accent1" accent2="accent2" accent3="accent3" accent4="accent4" accent5="accent5" accent6="accent6" hlink="hlink" folHlink="folHlink"/>
    </a:extraClrScheme>
    <a:extraClrScheme>
      <a:clrScheme name="党建评审 2">
        <a:dk1>
          <a:srgbClr val="000066"/>
        </a:dk1>
        <a:lt1>
          <a:srgbClr val="FFFFFF"/>
        </a:lt1>
        <a:dk2>
          <a:srgbClr val="447DE4"/>
        </a:dk2>
        <a:lt2>
          <a:srgbClr val="DDDDDD"/>
        </a:lt2>
        <a:accent1>
          <a:srgbClr val="7F81CF"/>
        </a:accent1>
        <a:accent2>
          <a:srgbClr val="D87A24"/>
        </a:accent2>
        <a:accent3>
          <a:srgbClr val="FFFFFF"/>
        </a:accent3>
        <a:accent4>
          <a:srgbClr val="000056"/>
        </a:accent4>
        <a:accent5>
          <a:srgbClr val="C0C1E4"/>
        </a:accent5>
        <a:accent6>
          <a:srgbClr val="C46E20"/>
        </a:accent6>
        <a:hlink>
          <a:srgbClr val="99A75F"/>
        </a:hlink>
        <a:folHlink>
          <a:srgbClr val="7AAFC2"/>
        </a:folHlink>
      </a:clrScheme>
      <a:clrMap bg1="lt1" tx1="dk1" bg2="lt2" tx2="dk2" accent1="accent1" accent2="accent2" accent3="accent3" accent4="accent4" accent5="accent5" accent6="accent6" hlink="hlink" folHlink="folHlink"/>
    </a:extraClrScheme>
    <a:extraClrScheme>
      <a:clrScheme name="党建评审 3">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4D798F"/>
        </a:hlink>
        <a:folHlink>
          <a:srgbClr val="6A93BC"/>
        </a:folHlink>
      </a:clrScheme>
      <a:clrMap bg1="lt1" tx1="dk1" bg2="lt2" tx2="dk2" accent1="accent1" accent2="accent2" accent3="accent3" accent4="accent4" accent5="accent5" accent6="accent6" hlink="hlink" folHlink="folHlink"/>
    </a:extraClrScheme>
    <a:extraClrScheme>
      <a:clrScheme name="党建评审 4">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3BA15B"/>
        </a:hlink>
        <a:folHlink>
          <a:srgbClr val="1203DB"/>
        </a:folHlink>
      </a:clrScheme>
      <a:clrMap bg1="lt1" tx1="dk1" bg2="lt2" tx2="dk2" accent1="accent1" accent2="accent2" accent3="accent3" accent4="accent4" accent5="accent5" accent6="accent6" hlink="hlink" folHlink="folHlink"/>
    </a:extraClrScheme>
    <a:extraClrScheme>
      <a:clrScheme name="党建评审 5">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4A9253"/>
        </a:hlink>
        <a:folHlink>
          <a:srgbClr val="498FDD"/>
        </a:folHlink>
      </a:clrScheme>
      <a:clrMap bg1="lt1" tx1="dk1" bg2="lt2" tx2="dk2" accent1="accent1" accent2="accent2" accent3="accent3" accent4="accent4" accent5="accent5" accent6="accent6" hlink="hlink" folHlink="folHlink"/>
    </a:extraClrScheme>
    <a:extraClrScheme>
      <a:clrScheme name="党建评审 6">
        <a:dk1>
          <a:srgbClr val="0B1749"/>
        </a:dk1>
        <a:lt1>
          <a:srgbClr val="FFFFFF"/>
        </a:lt1>
        <a:dk2>
          <a:srgbClr val="2453B2"/>
        </a:dk2>
        <a:lt2>
          <a:srgbClr val="DDDDDD"/>
        </a:lt2>
        <a:accent1>
          <a:srgbClr val="4D93D9"/>
        </a:accent1>
        <a:accent2>
          <a:srgbClr val="77AE26"/>
        </a:accent2>
        <a:accent3>
          <a:srgbClr val="FFFFFF"/>
        </a:accent3>
        <a:accent4>
          <a:srgbClr val="08123D"/>
        </a:accent4>
        <a:accent5>
          <a:srgbClr val="B2C8E9"/>
        </a:accent5>
        <a:accent6>
          <a:srgbClr val="6B9D21"/>
        </a:accent6>
        <a:hlink>
          <a:srgbClr val="27B527"/>
        </a:hlink>
        <a:folHlink>
          <a:srgbClr val="32517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党建评审</Template>
  <TotalTime>2556</TotalTime>
  <Words>1674</Words>
  <Application>Microsoft PowerPoint</Application>
  <PresentationFormat>全屏显示(4:3)</PresentationFormat>
  <Paragraphs>339</Paragraphs>
  <Slides>29</Slides>
  <Notes>0</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2_党建评审</vt:lpstr>
      <vt:lpstr>党建评审</vt:lpstr>
      <vt:lpstr>幻灯片 1</vt:lpstr>
      <vt:lpstr>主要内容</vt:lpstr>
      <vt:lpstr>一、收入构成</vt:lpstr>
      <vt:lpstr>一、收入构成</vt:lpstr>
      <vt:lpstr>一、收入构成</vt:lpstr>
      <vt:lpstr>一、收入构成</vt:lpstr>
      <vt:lpstr>一、收入构成</vt:lpstr>
      <vt:lpstr>一、收入构成</vt:lpstr>
      <vt:lpstr>一、收入构成</vt:lpstr>
      <vt:lpstr>主要内容</vt:lpstr>
      <vt:lpstr>二、个税政策解读</vt:lpstr>
      <vt:lpstr>二、个税政策解读</vt:lpstr>
      <vt:lpstr>二、个税政策解读</vt:lpstr>
      <vt:lpstr>二、个税政策解读</vt:lpstr>
      <vt:lpstr>二、个税政策解读</vt:lpstr>
      <vt:lpstr>二、个税政策解读</vt:lpstr>
      <vt:lpstr>二、个税政策解读</vt:lpstr>
      <vt:lpstr>主要内容</vt:lpstr>
      <vt:lpstr>1.什么是全年一次性奖金</vt:lpstr>
      <vt:lpstr>2.计税政策-文件依据</vt:lpstr>
      <vt:lpstr>2.计税政策-税率和扣除数的确定</vt:lpstr>
      <vt:lpstr>2.计税政策-税率和扣除数表</vt:lpstr>
      <vt:lpstr>2.计税政策-计算方法</vt:lpstr>
      <vt:lpstr>3.无效区间</vt:lpstr>
      <vt:lpstr>3.无效区间</vt:lpstr>
      <vt:lpstr>主要内容</vt:lpstr>
      <vt:lpstr>四、个税筹划及其影响</vt:lpstr>
      <vt:lpstr>主要内容</vt:lpstr>
      <vt:lpstr>幻灯片 29</vt:lpstr>
    </vt:vector>
  </TitlesOfParts>
  <Company>bit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xcl</dc:creator>
  <cp:lastModifiedBy>徐纯林</cp:lastModifiedBy>
  <cp:revision>278</cp:revision>
  <cp:lastPrinted>1601-01-01T00:00:00Z</cp:lastPrinted>
  <dcterms:created xsi:type="dcterms:W3CDTF">2008-03-23T04:25:22Z</dcterms:created>
  <dcterms:modified xsi:type="dcterms:W3CDTF">2015-10-27T00:43:22Z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