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svg" ContentType="image/svg+xml"/>
  <Override PartName="/ppt/media/image6.svg" ContentType="image/svg+xml"/>
  <Override PartName="/ppt/media/image9.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7" r:id="rId3"/>
    <p:sldId id="258" r:id="rId4"/>
    <p:sldId id="259" r:id="rId5"/>
    <p:sldId id="260" r:id="rId6"/>
    <p:sldId id="261" r:id="rId7"/>
    <p:sldId id="286" r:id="rId8"/>
    <p:sldId id="290" r:id="rId9"/>
    <p:sldId id="285" r:id="rId10"/>
    <p:sldId id="274" r:id="rId11"/>
    <p:sldId id="264" r:id="rId12"/>
    <p:sldId id="277" r:id="rId13"/>
    <p:sldId id="267" r:id="rId14"/>
    <p:sldId id="284" r:id="rId15"/>
    <p:sldId id="276" r:id="rId16"/>
    <p:sldId id="281" r:id="rId17"/>
    <p:sldId id="289" r:id="rId18"/>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86483" autoAdjust="0"/>
  </p:normalViewPr>
  <p:slideViewPr>
    <p:cSldViewPr snapToGrid="0">
      <p:cViewPr varScale="1">
        <p:scale>
          <a:sx n="104" d="100"/>
          <a:sy n="104" d="100"/>
        </p:scale>
        <p:origin x="210" y="3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17.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B33E6-66FD-4EF6-9D4D-3E8328B0847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56132-17A9-429F-84E9-AF972379969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17" name="任意多边形: 形状 16"/>
          <p:cNvSpPr/>
          <p:nvPr/>
        </p:nvSpPr>
        <p:spPr>
          <a:xfrm flipV="1">
            <a:off x="0" y="0"/>
            <a:ext cx="12192000" cy="3429000"/>
          </a:xfrm>
          <a:custGeom>
            <a:avLst/>
            <a:gdLst>
              <a:gd name="connsiteX0" fmla="*/ 0 w 12192000"/>
              <a:gd name="connsiteY0" fmla="*/ 3429000 h 3429000"/>
              <a:gd name="connsiteX1" fmla="*/ 12192000 w 12192000"/>
              <a:gd name="connsiteY1" fmla="*/ 3429000 h 3429000"/>
              <a:gd name="connsiteX2" fmla="*/ 12192000 w 12192000"/>
              <a:gd name="connsiteY2" fmla="*/ 972608 h 3429000"/>
              <a:gd name="connsiteX3" fmla="*/ 11727629 w 12192000"/>
              <a:gd name="connsiteY3" fmla="*/ 810584 h 3429000"/>
              <a:gd name="connsiteX4" fmla="*/ 6090866 w 12192000"/>
              <a:gd name="connsiteY4" fmla="*/ 0 h 3429000"/>
              <a:gd name="connsiteX5" fmla="*/ 454102 w 12192000"/>
              <a:gd name="connsiteY5" fmla="*/ 810584 h 3429000"/>
              <a:gd name="connsiteX6" fmla="*/ 0 w 12192000"/>
              <a:gd name="connsiteY6" fmla="*/ 969025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29000">
                <a:moveTo>
                  <a:pt x="0" y="3429000"/>
                </a:moveTo>
                <a:lnTo>
                  <a:pt x="12192000" y="3429000"/>
                </a:lnTo>
                <a:lnTo>
                  <a:pt x="12192000" y="972608"/>
                </a:lnTo>
                <a:lnTo>
                  <a:pt x="11727629" y="810584"/>
                </a:lnTo>
                <a:cubicBezTo>
                  <a:pt x="10127630" y="299485"/>
                  <a:pt x="8185146" y="0"/>
                  <a:pt x="6090866" y="0"/>
                </a:cubicBezTo>
                <a:cubicBezTo>
                  <a:pt x="3996585" y="0"/>
                  <a:pt x="2054101" y="299485"/>
                  <a:pt x="454102" y="810584"/>
                </a:cubicBezTo>
                <a:lnTo>
                  <a:pt x="0" y="969025"/>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solidFill>
                <a:schemeClr val="lt1"/>
              </a:solidFill>
              <a:latin typeface="Arial" panose="020B0604020202020204" pitchFamily="34" charset="0"/>
              <a:ea typeface="微软雅黑" panose="020B0503020204020204" pitchFamily="34" charset="-122"/>
            </a:endParaRPr>
          </a:p>
        </p:txBody>
      </p:sp>
      <p:sp>
        <p:nvSpPr>
          <p:cNvPr id="8" name="任意多边形: 形状 7"/>
          <p:cNvSpPr/>
          <p:nvPr/>
        </p:nvSpPr>
        <p:spPr>
          <a:xfrm flipV="1">
            <a:off x="-6350" y="-6466"/>
            <a:ext cx="12192000" cy="3127825"/>
          </a:xfrm>
          <a:custGeom>
            <a:avLst/>
            <a:gdLst>
              <a:gd name="connsiteX0" fmla="*/ 0 w 12192000"/>
              <a:gd name="connsiteY0" fmla="*/ 3127825 h 3127825"/>
              <a:gd name="connsiteX1" fmla="*/ 12192000 w 12192000"/>
              <a:gd name="connsiteY1" fmla="*/ 3127825 h 3127825"/>
              <a:gd name="connsiteX2" fmla="*/ 12192000 w 12192000"/>
              <a:gd name="connsiteY2" fmla="*/ 754546 h 3127825"/>
              <a:gd name="connsiteX3" fmla="*/ 11936295 w 12192000"/>
              <a:gd name="connsiteY3" fmla="*/ 682484 h 3127825"/>
              <a:gd name="connsiteX4" fmla="*/ 6092828 w 12192000"/>
              <a:gd name="connsiteY4" fmla="*/ 0 h 3127825"/>
              <a:gd name="connsiteX5" fmla="*/ 249361 w 12192000"/>
              <a:gd name="connsiteY5" fmla="*/ 682484 h 3127825"/>
              <a:gd name="connsiteX6" fmla="*/ 0 w 12192000"/>
              <a:gd name="connsiteY6" fmla="*/ 752758 h 31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127825">
                <a:moveTo>
                  <a:pt x="0" y="3127825"/>
                </a:moveTo>
                <a:lnTo>
                  <a:pt x="12192000" y="3127825"/>
                </a:lnTo>
                <a:lnTo>
                  <a:pt x="12192000" y="754546"/>
                </a:lnTo>
                <a:lnTo>
                  <a:pt x="11936295" y="682484"/>
                </a:lnTo>
                <a:cubicBezTo>
                  <a:pt x="10348327" y="256122"/>
                  <a:pt x="8312513" y="0"/>
                  <a:pt x="6092828" y="0"/>
                </a:cubicBezTo>
                <a:cubicBezTo>
                  <a:pt x="3873144" y="0"/>
                  <a:pt x="1837330" y="256122"/>
                  <a:pt x="249361" y="682484"/>
                </a:cubicBezTo>
                <a:lnTo>
                  <a:pt x="0" y="752758"/>
                </a:lnTo>
                <a:close/>
              </a:path>
            </a:pathLst>
          </a:custGeom>
          <a:blipFill>
            <a:blip r:embed="rId2">
              <a:extLst>
                <a:ext uri="{28A0092B-C50C-407E-A947-70E740481C1C}">
                  <a14:useLocalDpi xmlns:a14="http://schemas.microsoft.com/office/drawing/2010/main" val="0"/>
                </a:ext>
              </a:extLst>
            </a:blip>
            <a:stretch>
              <a:fillRect l="-2090" t="-66940" b="-568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 name="任意多边形: 形状 2"/>
          <p:cNvSpPr/>
          <p:nvPr/>
        </p:nvSpPr>
        <p:spPr>
          <a:xfrm flipV="1">
            <a:off x="-6350" y="0"/>
            <a:ext cx="12192000" cy="3127825"/>
          </a:xfrm>
          <a:custGeom>
            <a:avLst/>
            <a:gdLst>
              <a:gd name="connsiteX0" fmla="*/ 0 w 12192000"/>
              <a:gd name="connsiteY0" fmla="*/ 3127825 h 3127825"/>
              <a:gd name="connsiteX1" fmla="*/ 12192000 w 12192000"/>
              <a:gd name="connsiteY1" fmla="*/ 3127825 h 3127825"/>
              <a:gd name="connsiteX2" fmla="*/ 12192000 w 12192000"/>
              <a:gd name="connsiteY2" fmla="*/ 754546 h 3127825"/>
              <a:gd name="connsiteX3" fmla="*/ 11936295 w 12192000"/>
              <a:gd name="connsiteY3" fmla="*/ 682484 h 3127825"/>
              <a:gd name="connsiteX4" fmla="*/ 6092828 w 12192000"/>
              <a:gd name="connsiteY4" fmla="*/ 0 h 3127825"/>
              <a:gd name="connsiteX5" fmla="*/ 249361 w 12192000"/>
              <a:gd name="connsiteY5" fmla="*/ 682484 h 3127825"/>
              <a:gd name="connsiteX6" fmla="*/ 0 w 12192000"/>
              <a:gd name="connsiteY6" fmla="*/ 752758 h 31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127825">
                <a:moveTo>
                  <a:pt x="0" y="3127825"/>
                </a:moveTo>
                <a:lnTo>
                  <a:pt x="12192000" y="3127825"/>
                </a:lnTo>
                <a:lnTo>
                  <a:pt x="12192000" y="754546"/>
                </a:lnTo>
                <a:lnTo>
                  <a:pt x="11936295" y="682484"/>
                </a:lnTo>
                <a:cubicBezTo>
                  <a:pt x="10348327" y="256122"/>
                  <a:pt x="8312513" y="0"/>
                  <a:pt x="6092828" y="0"/>
                </a:cubicBezTo>
                <a:cubicBezTo>
                  <a:pt x="3873144" y="0"/>
                  <a:pt x="1837330" y="256122"/>
                  <a:pt x="249361" y="682484"/>
                </a:cubicBezTo>
                <a:lnTo>
                  <a:pt x="0" y="752758"/>
                </a:lnTo>
                <a:close/>
              </a:path>
            </a:pathLst>
          </a:custGeom>
          <a:gradFill flip="none" rotWithShape="0">
            <a:gsLst>
              <a:gs pos="0">
                <a:schemeClr val="accent1">
                  <a:lumMod val="75000"/>
                </a:schemeClr>
              </a:gs>
              <a:gs pos="45000">
                <a:schemeClr val="accent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6" name="标题 5"/>
          <p:cNvSpPr>
            <a:spLocks noGrp="1"/>
          </p:cNvSpPr>
          <p:nvPr>
            <p:ph type="title" hasCustomPrompt="1"/>
          </p:nvPr>
        </p:nvSpPr>
        <p:spPr>
          <a:xfrm>
            <a:off x="660400" y="0"/>
            <a:ext cx="10858500" cy="1028700"/>
          </a:xfrm>
          <a:prstGeom prst="rect">
            <a:avLst/>
          </a:prstGeom>
        </p:spPr>
        <p:txBody>
          <a:bodyPr anchor="b" anchorCtr="0">
            <a:normAutofit/>
          </a:bodyPr>
          <a:lstStyle>
            <a:lvl1pPr>
              <a:lnSpc>
                <a:spcPct val="100000"/>
              </a:lnSpc>
              <a:defRPr>
                <a:solidFill>
                  <a:schemeClr val="accent1">
                    <a:lumMod val="75000"/>
                  </a:schemeClr>
                </a:solidFill>
              </a:defRPr>
            </a:lvl1pPr>
          </a:lstStyle>
          <a:p>
            <a:pPr lvl="0"/>
            <a:r>
              <a:rPr lang="en-US"/>
              <a:t>Click to add title</a:t>
            </a:r>
            <a:endParaRPr lang="en-US"/>
          </a:p>
        </p:txBody>
      </p:sp>
      <p:sp>
        <p:nvSpPr>
          <p:cNvPr id="8" name="内容占位符 7"/>
          <p:cNvSpPr>
            <a:spLocks noGrp="1"/>
          </p:cNvSpPr>
          <p:nvPr>
            <p:ph idx="1" hasCustomPrompt="1"/>
          </p:nvPr>
        </p:nvSpPr>
        <p:spPr>
          <a:xfrm>
            <a:off x="660400" y="1092200"/>
            <a:ext cx="10858500" cy="5041900"/>
          </a:xfrm>
          <a:prstGeom prst="rect">
            <a:avLst/>
          </a:prstGeom>
        </p:spPr>
        <p:txBody>
          <a:bodyPr vert="horz" lIns="91440" tIns="45720" rIns="91440" bIns="45720" rtlCol="0">
            <a:normAutofit/>
          </a:bodyPr>
          <a:lstStyle>
            <a:lvl1pPr marL="285750" indent="-285750">
              <a:buFont typeface="Arial" panose="020B0604020202020204" pitchFamily="34" charset="0"/>
              <a:buChar char="•"/>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bg>
      <p:bgRef idx="1001">
        <a:schemeClr val="bg1"/>
      </p:bgRef>
    </p:bg>
    <p:spTree>
      <p:nvGrpSpPr>
        <p:cNvPr id="1" name=""/>
        <p:cNvGrpSpPr/>
        <p:nvPr/>
      </p:nvGrpSpPr>
      <p:grpSpPr>
        <a:xfrm>
          <a:off x="0" y="0"/>
          <a:ext cx="0" cy="0"/>
          <a:chOff x="0" y="0"/>
          <a:chExt cx="0" cy="0"/>
        </a:xfrm>
      </p:grpSpPr>
      <p:sp>
        <p:nvSpPr>
          <p:cNvPr id="7" name="标题 6"/>
          <p:cNvSpPr>
            <a:spLocks noGrp="1"/>
          </p:cNvSpPr>
          <p:nvPr>
            <p:ph type="title" hasCustomPrompt="1"/>
          </p:nvPr>
        </p:nvSpPr>
        <p:spPr>
          <a:xfrm>
            <a:off x="660400" y="1500188"/>
            <a:ext cx="2836800" cy="914400"/>
          </a:xfrm>
          <a:prstGeom prst="rect">
            <a:avLst/>
          </a:prstGeom>
        </p:spPr>
        <p:txBody>
          <a:bodyPr wrap="none" anchor="t">
            <a:normAutofit/>
          </a:bodyPr>
          <a:lstStyle>
            <a:lvl1pPr algn="r">
              <a:lnSpc>
                <a:spcPct val="100000"/>
              </a:lnSpc>
              <a:defRPr sz="2800">
                <a:solidFill>
                  <a:schemeClr val="accent1">
                    <a:lumMod val="75000"/>
                  </a:schemeClr>
                </a:solidFill>
              </a:defRPr>
            </a:lvl1pPr>
          </a:lstStyle>
          <a:p>
            <a:pPr lvl="0"/>
            <a:r>
              <a:rPr lang="en-US"/>
              <a:t>Agenda</a:t>
            </a:r>
            <a:endParaRPr lang="en-US"/>
          </a:p>
        </p:txBody>
      </p:sp>
      <p:sp>
        <p:nvSpPr>
          <p:cNvPr id="8" name="内容占位符 7"/>
          <p:cNvSpPr>
            <a:spLocks noGrp="1"/>
          </p:cNvSpPr>
          <p:nvPr>
            <p:ph sz="quarter" idx="1" hasCustomPrompt="1"/>
          </p:nvPr>
        </p:nvSpPr>
        <p:spPr>
          <a:xfrm>
            <a:off x="3746500" y="1500187"/>
            <a:ext cx="7772400" cy="4633200"/>
          </a:xfrm>
          <a:prstGeom prst="rect">
            <a:avLst/>
          </a:prstGeom>
        </p:spPr>
        <p:txBody>
          <a:bodyPr wrap="square">
            <a:normAutofit/>
          </a:bodyPr>
          <a:lstStyle>
            <a:lvl1pPr marL="457200" indent="-457200">
              <a:lnSpc>
                <a:spcPct val="130000"/>
              </a:lnSpc>
              <a:buFont typeface="+mj-lt"/>
              <a:buAutoNum type="arabicPeriod"/>
              <a:defRPr sz="2400" b="0">
                <a:solidFill>
                  <a:schemeClr val="tx1"/>
                </a:solidFill>
                <a:latin typeface="+mn-lt"/>
              </a:defRPr>
            </a:lvl1p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grpSp>
        <p:nvGrpSpPr>
          <p:cNvPr id="11" name="组合 10"/>
          <p:cNvGrpSpPr/>
          <p:nvPr/>
        </p:nvGrpSpPr>
        <p:grpSpPr>
          <a:xfrm>
            <a:off x="2626456" y="1500188"/>
            <a:ext cx="994563" cy="4634686"/>
            <a:chOff x="2626456" y="1500188"/>
            <a:chExt cx="994563" cy="4634686"/>
          </a:xfrm>
        </p:grpSpPr>
      </p:gr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2" name="任意多边形: 形状 1"/>
          <p:cNvSpPr/>
          <p:nvPr/>
        </p:nvSpPr>
        <p:spPr>
          <a:xfrm rot="5400000" flipV="1">
            <a:off x="5939973" y="605974"/>
            <a:ext cx="6858000" cy="5646055"/>
          </a:xfrm>
          <a:custGeom>
            <a:avLst/>
            <a:gdLst>
              <a:gd name="connsiteX0" fmla="*/ 0 w 12192000"/>
              <a:gd name="connsiteY0" fmla="*/ 3127825 h 3127825"/>
              <a:gd name="connsiteX1" fmla="*/ 12192000 w 12192000"/>
              <a:gd name="connsiteY1" fmla="*/ 3127825 h 3127825"/>
              <a:gd name="connsiteX2" fmla="*/ 12192000 w 12192000"/>
              <a:gd name="connsiteY2" fmla="*/ 754546 h 3127825"/>
              <a:gd name="connsiteX3" fmla="*/ 11936295 w 12192000"/>
              <a:gd name="connsiteY3" fmla="*/ 682484 h 3127825"/>
              <a:gd name="connsiteX4" fmla="*/ 6092828 w 12192000"/>
              <a:gd name="connsiteY4" fmla="*/ 0 h 3127825"/>
              <a:gd name="connsiteX5" fmla="*/ 249361 w 12192000"/>
              <a:gd name="connsiteY5" fmla="*/ 682484 h 3127825"/>
              <a:gd name="connsiteX6" fmla="*/ 0 w 12192000"/>
              <a:gd name="connsiteY6" fmla="*/ 752758 h 31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127825">
                <a:moveTo>
                  <a:pt x="0" y="3127825"/>
                </a:moveTo>
                <a:lnTo>
                  <a:pt x="12192000" y="3127825"/>
                </a:lnTo>
                <a:lnTo>
                  <a:pt x="12192000" y="754546"/>
                </a:lnTo>
                <a:lnTo>
                  <a:pt x="11936295" y="682484"/>
                </a:lnTo>
                <a:cubicBezTo>
                  <a:pt x="10348327" y="256122"/>
                  <a:pt x="8312513" y="0"/>
                  <a:pt x="6092828" y="0"/>
                </a:cubicBezTo>
                <a:cubicBezTo>
                  <a:pt x="3873144" y="0"/>
                  <a:pt x="1837330" y="256122"/>
                  <a:pt x="249361" y="682484"/>
                </a:cubicBezTo>
                <a:lnTo>
                  <a:pt x="0" y="75275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标题 24"/>
          <p:cNvSpPr>
            <a:spLocks noGrp="1"/>
          </p:cNvSpPr>
          <p:nvPr>
            <p:ph type="title" sz="quarter" hasCustomPrompt="1"/>
          </p:nvPr>
        </p:nvSpPr>
        <p:spPr>
          <a:xfrm>
            <a:off x="660400" y="2590800"/>
            <a:ext cx="5885543" cy="825500"/>
          </a:xfrm>
          <a:prstGeom prst="rect">
            <a:avLst/>
          </a:prstGeom>
        </p:spPr>
        <p:txBody>
          <a:bodyPr anchor="b" anchorCtr="0">
            <a:normAutofit/>
          </a:bodyPr>
          <a:lstStyle>
            <a:lvl1pPr marL="0" indent="0" algn="l">
              <a:lnSpc>
                <a:spcPct val="100000"/>
              </a:lnSpc>
              <a:buFont typeface="+mj-lt"/>
              <a:buNone/>
              <a:defRPr sz="4800" b="1">
                <a:solidFill>
                  <a:schemeClr val="tx1"/>
                </a:solidFill>
                <a:latin typeface="+mn-lt"/>
              </a:defRPr>
            </a:lvl1pPr>
          </a:lstStyle>
          <a:p>
            <a:pPr lvl="0"/>
            <a:r>
              <a:rPr lang="en-US"/>
              <a:t>Click to add title</a:t>
            </a:r>
            <a:endParaRPr lang="en-US"/>
          </a:p>
        </p:txBody>
      </p:sp>
      <p:sp>
        <p:nvSpPr>
          <p:cNvPr id="5" name="文本占位符 4"/>
          <p:cNvSpPr>
            <a:spLocks noGrp="1"/>
          </p:cNvSpPr>
          <p:nvPr>
            <p:ph type="body" idx="1" hasCustomPrompt="1"/>
          </p:nvPr>
        </p:nvSpPr>
        <p:spPr>
          <a:xfrm>
            <a:off x="660400" y="3429000"/>
            <a:ext cx="5885543" cy="1508072"/>
          </a:xfrm>
          <a:prstGeom prst="rect">
            <a:avLst/>
          </a:prstGeom>
        </p:spPr>
        <p:txBody>
          <a:bodyPr>
            <a:normAutofit/>
          </a:bodyPr>
          <a:lstStyle>
            <a:lvl1pPr marL="0" indent="0" algn="l">
              <a:lnSpc>
                <a:spcPct val="120000"/>
              </a:lnSpc>
              <a:buNone/>
              <a:defRPr sz="1600" b="0"/>
            </a:lvl1pPr>
          </a:lstStyle>
          <a:p>
            <a:pPr lvl="0"/>
            <a:r>
              <a:rPr lang="en-US"/>
              <a:t>Click to add text</a:t>
            </a: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标题 5"/>
          <p:cNvSpPr>
            <a:spLocks noGrp="1"/>
          </p:cNvSpPr>
          <p:nvPr>
            <p:ph type="title" hasCustomPrompt="1"/>
          </p:nvPr>
        </p:nvSpPr>
        <p:spPr>
          <a:xfrm>
            <a:off x="660400" y="0"/>
            <a:ext cx="10858500" cy="1028700"/>
          </a:xfrm>
          <a:prstGeom prst="rect">
            <a:avLst/>
          </a:prstGeom>
        </p:spPr>
        <p:txBody>
          <a:bodyPr anchor="b" anchorCtr="0">
            <a:normAutofit/>
          </a:bodyPr>
          <a:lstStyle>
            <a:lvl1pPr>
              <a:lnSpc>
                <a:spcPct val="100000"/>
              </a:lnSpc>
              <a:defRPr>
                <a:solidFill>
                  <a:schemeClr val="accent1">
                    <a:lumMod val="75000"/>
                  </a:schemeClr>
                </a:solidFill>
              </a:defRPr>
            </a:lvl1pPr>
          </a:lstStyle>
          <a:p>
            <a:pPr lvl="0"/>
            <a:r>
              <a:rPr lang="en-US"/>
              <a:t>Click to add title</a:t>
            </a:r>
            <a:endParaRPr lang="en-US"/>
          </a:p>
        </p:txBody>
      </p:sp>
      <p:grpSp>
        <p:nvGrpSpPr>
          <p:cNvPr id="76" name="组合 75"/>
          <p:cNvGrpSpPr/>
          <p:nvPr/>
        </p:nvGrpSpPr>
        <p:grpSpPr>
          <a:xfrm>
            <a:off x="660399" y="756616"/>
            <a:ext cx="10863767" cy="303606"/>
            <a:chOff x="660399" y="756616"/>
            <a:chExt cx="10863767" cy="303606"/>
          </a:xfrm>
        </p:grpSpPr>
        <p:sp>
          <p:nvSpPr>
            <p:cNvPr id="73" name="任意多边形: 形状 72"/>
            <p:cNvSpPr/>
            <p:nvPr/>
          </p:nvSpPr>
          <p:spPr>
            <a:xfrm>
              <a:off x="7932601" y="756616"/>
              <a:ext cx="3591565" cy="291636"/>
            </a:xfrm>
            <a:custGeom>
              <a:avLst/>
              <a:gdLst>
                <a:gd name="connsiteX0" fmla="*/ 3592208 w 3591565"/>
                <a:gd name="connsiteY0" fmla="*/ -2379 h 291636"/>
                <a:gd name="connsiteX1" fmla="*/ 3592208 w 3591565"/>
                <a:gd name="connsiteY1" fmla="*/ 289258 h 291636"/>
                <a:gd name="connsiteX2" fmla="*/ 642 w 3591565"/>
                <a:gd name="connsiteY2" fmla="*/ 289258 h 291636"/>
                <a:gd name="connsiteX3" fmla="*/ 148973 w 3591565"/>
                <a:gd name="connsiteY3" fmla="*/ 44191 h 291636"/>
                <a:gd name="connsiteX4" fmla="*/ 231460 w 3591565"/>
                <a:gd name="connsiteY4" fmla="*/ -2379 h 291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565" h="291636">
                  <a:moveTo>
                    <a:pt x="3592208" y="-2379"/>
                  </a:moveTo>
                  <a:lnTo>
                    <a:pt x="3592208" y="289258"/>
                  </a:lnTo>
                  <a:lnTo>
                    <a:pt x="642" y="289258"/>
                  </a:lnTo>
                  <a:lnTo>
                    <a:pt x="148973" y="44191"/>
                  </a:lnTo>
                  <a:cubicBezTo>
                    <a:pt x="166416" y="15339"/>
                    <a:pt x="197706" y="-2379"/>
                    <a:pt x="231460" y="-2379"/>
                  </a:cubicBezTo>
                  <a:close/>
                </a:path>
              </a:pathLst>
            </a:custGeom>
            <a:solidFill>
              <a:schemeClr val="accent1"/>
            </a:solidFill>
            <a:ln w="11972" cap="flat">
              <a:noFill/>
              <a:prstDash val="solid"/>
              <a:miter/>
            </a:ln>
          </p:spPr>
          <p:txBody>
            <a:bodyPr rtlCol="0" anchor="ctr"/>
            <a:lstStyle/>
            <a:p>
              <a:endParaRPr lang="zh-CN" altLang="en-US"/>
            </a:p>
          </p:txBody>
        </p:sp>
        <p:sp>
          <p:nvSpPr>
            <p:cNvPr id="74" name="任意多边形: 形状 73"/>
            <p:cNvSpPr/>
            <p:nvPr/>
          </p:nvSpPr>
          <p:spPr>
            <a:xfrm>
              <a:off x="7727164" y="756616"/>
              <a:ext cx="265775" cy="291636"/>
            </a:xfrm>
            <a:custGeom>
              <a:avLst/>
              <a:gdLst>
                <a:gd name="connsiteX0" fmla="*/ 642 w 265775"/>
                <a:gd name="connsiteY0" fmla="*/ 289258 h 291636"/>
                <a:gd name="connsiteX1" fmla="*/ 148853 w 265775"/>
                <a:gd name="connsiteY1" fmla="*/ 20367 h 291636"/>
                <a:gd name="connsiteX2" fmla="*/ 187403 w 265775"/>
                <a:gd name="connsiteY2" fmla="*/ -2379 h 291636"/>
                <a:gd name="connsiteX3" fmla="*/ 266417 w 265775"/>
                <a:gd name="connsiteY3" fmla="*/ -2379 h 291636"/>
                <a:gd name="connsiteX4" fmla="*/ 105635 w 265775"/>
                <a:gd name="connsiteY4" fmla="*/ 289258 h 291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75" h="291636">
                  <a:moveTo>
                    <a:pt x="642" y="289258"/>
                  </a:moveTo>
                  <a:lnTo>
                    <a:pt x="148853" y="20367"/>
                  </a:lnTo>
                  <a:cubicBezTo>
                    <a:pt x="156627" y="6360"/>
                    <a:pt x="171379" y="-2379"/>
                    <a:pt x="187403" y="-2379"/>
                  </a:cubicBezTo>
                  <a:lnTo>
                    <a:pt x="266417" y="-2379"/>
                  </a:lnTo>
                  <a:lnTo>
                    <a:pt x="105635" y="289258"/>
                  </a:lnTo>
                  <a:close/>
                </a:path>
              </a:pathLst>
            </a:custGeom>
            <a:solidFill>
              <a:schemeClr val="accent1"/>
            </a:solidFill>
            <a:ln w="11972" cap="flat">
              <a:noFill/>
              <a:prstDash val="solid"/>
              <a:miter/>
            </a:ln>
          </p:spPr>
          <p:txBody>
            <a:bodyPr rtlCol="0" anchor="ctr"/>
            <a:lstStyle/>
            <a:p>
              <a:endParaRPr lang="zh-CN" altLang="en-US"/>
            </a:p>
          </p:txBody>
        </p:sp>
        <p:sp>
          <p:nvSpPr>
            <p:cNvPr id="75" name="任意多边形: 形状 74"/>
            <p:cNvSpPr/>
            <p:nvPr/>
          </p:nvSpPr>
          <p:spPr>
            <a:xfrm>
              <a:off x="660399" y="1048251"/>
              <a:ext cx="6994574" cy="11971"/>
            </a:xfrm>
            <a:custGeom>
              <a:avLst/>
              <a:gdLst>
                <a:gd name="connsiteX0" fmla="*/ 0 w 6994574"/>
                <a:gd name="connsiteY0" fmla="*/ 0 h 11971"/>
                <a:gd name="connsiteX1" fmla="*/ 6994575 w 6994574"/>
                <a:gd name="connsiteY1" fmla="*/ 0 h 11971"/>
              </a:gdLst>
              <a:ahLst/>
              <a:cxnLst>
                <a:cxn ang="0">
                  <a:pos x="connsiteX0" y="connsiteY0"/>
                </a:cxn>
                <a:cxn ang="0">
                  <a:pos x="connsiteX1" y="connsiteY1"/>
                </a:cxn>
              </a:cxnLst>
              <a:rect l="l" t="t" r="r" b="b"/>
              <a:pathLst>
                <a:path w="6994574" h="11971">
                  <a:moveTo>
                    <a:pt x="0" y="0"/>
                  </a:moveTo>
                  <a:lnTo>
                    <a:pt x="6994575" y="0"/>
                  </a:lnTo>
                </a:path>
              </a:pathLst>
            </a:custGeom>
            <a:ln w="14965" cap="flat">
              <a:solidFill>
                <a:srgbClr val="02BBBA"/>
              </a:solidFill>
              <a:prstDash val="solid"/>
              <a:miter/>
            </a:ln>
          </p:spPr>
          <p:txBody>
            <a:bodyPr rtlCol="0" anchor="ctr"/>
            <a:lstStyle/>
            <a:p>
              <a:endParaRPr lang="zh-CN" altLang="en-US"/>
            </a:p>
          </p:txBody>
        </p:sp>
      </p:grpSp>
      <p:sp>
        <p:nvSpPr>
          <p:cNvPr id="5" name="ïSľïde"/>
          <p:cNvSpPr txBox="1"/>
          <p:nvPr userDrawn="1"/>
        </p:nvSpPr>
        <p:spPr>
          <a:xfrm>
            <a:off x="8737601" y="546100"/>
            <a:ext cx="2656754" cy="482600"/>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r">
              <a:lnSpc>
                <a:spcPct val="170000"/>
              </a:lnSpc>
              <a:defRPr/>
            </a:pPr>
            <a:r>
              <a:rPr lang="en-GB" altLang="zh-CN" sz="1200" dirty="0">
                <a:solidFill>
                  <a:schemeClr val="bg1"/>
                </a:solidFill>
                <a:latin typeface="Arial" panose="020B0604020202020204" pitchFamily="34" charset="0"/>
                <a:ea typeface="微软雅黑" panose="020B0503020204020204" pitchFamily="34" charset="-122"/>
                <a:cs typeface="Arial" panose="020B0604020202020204" pitchFamily="34" charset="0"/>
              </a:rPr>
              <a:t>BEIJING INSTITUTE OF TECHNOLOGY</a:t>
            </a:r>
            <a:endParaRPr lang="en-GB" altLang="zh-CN" sz="12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pPr lvl="0"/>
            <a:r>
              <a:rPr lang="en-US"/>
              <a:t>Click to add title</a:t>
            </a:r>
            <a:endParaRPr lang="en-US"/>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C8BB1146-E542-4D4E-B8E9-6919A11DDD4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hemeOverride" Target="../theme/themeOverride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hemeOverride" Target="../theme/themeOverride9.xml"/><Relationship Id="rId3" Type="http://schemas.openxmlformats.org/officeDocument/2006/relationships/tags" Target="../tags/tag10.xml"/><Relationship Id="rId2" Type="http://schemas.openxmlformats.org/officeDocument/2006/relationships/image" Target="../media/image3.sv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hemeOverride" Target="../theme/themeOverride10.xml"/><Relationship Id="rId4" Type="http://schemas.openxmlformats.org/officeDocument/2006/relationships/tags" Target="../tags/tag11.xml"/><Relationship Id="rId3" Type="http://schemas.openxmlformats.org/officeDocument/2006/relationships/image" Target="../media/image12.png"/><Relationship Id="rId2" Type="http://schemas.openxmlformats.org/officeDocument/2006/relationships/image" Target="../media/image9.sv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1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1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13.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14.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hemeOverride" Target="../theme/themeOverride2.xml"/><Relationship Id="rId4" Type="http://schemas.openxmlformats.org/officeDocument/2006/relationships/tags" Target="../tags/tag2.xml"/><Relationship Id="rId3" Type="http://schemas.openxmlformats.org/officeDocument/2006/relationships/image" Target="../media/image4.jpeg"/><Relationship Id="rId2" Type="http://schemas.openxmlformats.org/officeDocument/2006/relationships/image" Target="../media/image3.sv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hemeOverride" Target="../theme/themeOverride3.xml"/><Relationship Id="rId4" Type="http://schemas.openxmlformats.org/officeDocument/2006/relationships/tags" Target="../tags/tag3.xml"/><Relationship Id="rId3" Type="http://schemas.openxmlformats.org/officeDocument/2006/relationships/image" Target="../media/image7.jpeg"/><Relationship Id="rId2" Type="http://schemas.openxmlformats.org/officeDocument/2006/relationships/image" Target="../media/image6.sv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hemeOverride" Target="../theme/themeOverride4.xml"/><Relationship Id="rId4" Type="http://schemas.openxmlformats.org/officeDocument/2006/relationships/tags" Target="../tags/tag4.xml"/><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hemeOverride" Target="../theme/themeOverride5.xml"/><Relationship Id="rId3" Type="http://schemas.openxmlformats.org/officeDocument/2006/relationships/tags" Target="../tags/tag5.xml"/><Relationship Id="rId2" Type="http://schemas.openxmlformats.org/officeDocument/2006/relationships/image" Target="../media/image3.sv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6.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xml"/><Relationship Id="rId3" Type="http://schemas.openxmlformats.org/officeDocument/2006/relationships/image" Target="../media/image11.jpeg"/><Relationship Id="rId2" Type="http://schemas.openxmlformats.org/officeDocument/2006/relationships/image" Target="../media/image6.sv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8.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idx="4294967295"/>
          </p:nvPr>
        </p:nvSpPr>
        <p:spPr>
          <a:xfrm>
            <a:off x="660400" y="3308993"/>
            <a:ext cx="10858500" cy="1406922"/>
          </a:xfrm>
        </p:spPr>
        <p:txBody>
          <a:bodyPr>
            <a:normAutofit/>
          </a:bodyPr>
          <a:lstStyle/>
          <a:p>
            <a:pPr lvl="0" algn="ctr"/>
            <a:r>
              <a:rPr lang="zh-CN" altLang="en-US" sz="5400" dirty="0"/>
              <a:t>北京理工大学</a:t>
            </a:r>
            <a:r>
              <a:rPr lang="zh-CN" altLang="en-US" sz="5400" dirty="0">
                <a:solidFill>
                  <a:schemeClr val="accent3">
                    <a:lumMod val="60000"/>
                    <a:lumOff val="40000"/>
                  </a:schemeClr>
                </a:solidFill>
              </a:rPr>
              <a:t>会议通用模板</a:t>
            </a:r>
            <a:endParaRPr lang="en-US" sz="5400" dirty="0">
              <a:solidFill>
                <a:schemeClr val="accent3">
                  <a:lumMod val="60000"/>
                  <a:lumOff val="40000"/>
                </a:schemeClr>
              </a:solidFill>
            </a:endParaRPr>
          </a:p>
        </p:txBody>
      </p:sp>
      <p:sp>
        <p:nvSpPr>
          <p:cNvPr id="12" name="副标题 11"/>
          <p:cNvSpPr>
            <a:spLocks noGrp="1"/>
          </p:cNvSpPr>
          <p:nvPr>
            <p:ph type="subTitle" sz="quarter" idx="4294967295"/>
          </p:nvPr>
        </p:nvSpPr>
        <p:spPr>
          <a:xfrm>
            <a:off x="660400" y="4811424"/>
            <a:ext cx="10858500" cy="1139480"/>
          </a:xfrm>
        </p:spPr>
        <p:txBody>
          <a:bodyPr>
            <a:noAutofit/>
          </a:bodyPr>
          <a:lstStyle/>
          <a:p>
            <a:pPr marL="0" lvl="0" indent="0" algn="ctr">
              <a:buNone/>
            </a:pPr>
            <a:r>
              <a:rPr lang="en-US" altLang="zh-CN" sz="2400" dirty="0"/>
              <a:t>TITLE OF THE PRESENTATION</a:t>
            </a:r>
            <a:endParaRPr lang="en-US" altLang="zh-CN" sz="2400" dirty="0"/>
          </a:p>
        </p:txBody>
      </p:sp>
      <p:grpSp>
        <p:nvGrpSpPr>
          <p:cNvPr id="11" name="组合 10"/>
          <p:cNvGrpSpPr/>
          <p:nvPr/>
        </p:nvGrpSpPr>
        <p:grpSpPr>
          <a:xfrm>
            <a:off x="4222157" y="6046414"/>
            <a:ext cx="3626315" cy="296271"/>
            <a:chOff x="4574582" y="6046414"/>
            <a:chExt cx="3626315" cy="296271"/>
          </a:xfrm>
        </p:grpSpPr>
        <p:sp>
          <p:nvSpPr>
            <p:cNvPr id="2" name="文本占位符 7"/>
            <p:cNvSpPr txBox="1"/>
            <p:nvPr/>
          </p:nvSpPr>
          <p:spPr>
            <a:xfrm>
              <a:off x="6571661" y="6046414"/>
              <a:ext cx="1629236" cy="296271"/>
            </a:xfrm>
            <a:prstGeom prst="rect">
              <a:avLst/>
            </a:prstGeom>
          </p:spPr>
          <p:txBody>
            <a:bodyPr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sz="1600" dirty="0">
                  <a:solidFill>
                    <a:prstClr val="white"/>
                  </a:solidFill>
                  <a:latin typeface="Arial" panose="020B0604020202020204"/>
                  <a:ea typeface="微软雅黑" panose="020B0503020204020204" pitchFamily="34" charset="-122"/>
                </a:rPr>
                <a:t>汇报</a:t>
              </a:r>
              <a:r>
                <a:rPr kumimoji="0" lang="zh-CN" altLang="en-US" sz="16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人：</a:t>
              </a:r>
              <a:r>
                <a:rPr kumimoji="0" lang="zh-CN" altLang="en-US" sz="16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某某某</a:t>
              </a:r>
              <a:endParaRPr kumimoji="0" lang="zh-CN" altLang="en-US" sz="16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3" name="文本占位符 6"/>
            <p:cNvSpPr txBox="1"/>
            <p:nvPr/>
          </p:nvSpPr>
          <p:spPr>
            <a:xfrm>
              <a:off x="4574582" y="6046414"/>
              <a:ext cx="1755775" cy="296271"/>
            </a:xfrm>
            <a:prstGeom prst="rect">
              <a:avLst/>
            </a:prstGeom>
          </p:spPr>
          <p:txBody>
            <a:bodyPr vert="horz" wrap="none"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b="0" kern="1200" dirty="0" smtClean="0">
                  <a:ln>
                    <a:noFill/>
                  </a:ln>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sz="1600" dirty="0">
                  <a:solidFill>
                    <a:prstClr val="white"/>
                  </a:solidFill>
                  <a:latin typeface="Arial" panose="020B0604020202020204"/>
                  <a:ea typeface="微软雅黑" panose="020B0503020204020204" pitchFamily="34" charset="-122"/>
                </a:rPr>
                <a:t>部门</a:t>
              </a:r>
              <a:r>
                <a:rPr kumimoji="0" lang="zh-CN" altLang="en-US" sz="16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j-cs"/>
                </a:rPr>
                <a:t>：虚拟部门</a:t>
              </a:r>
              <a:endParaRPr kumimoji="0" lang="en-US" altLang="en-US" sz="16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j-cs"/>
              </a:endParaRPr>
            </a:p>
          </p:txBody>
        </p:sp>
      </p:grpSp>
      <p:cxnSp>
        <p:nvCxnSpPr>
          <p:cNvPr id="14" name="直接连接符 13"/>
          <p:cNvCxnSpPr/>
          <p:nvPr/>
        </p:nvCxnSpPr>
        <p:spPr>
          <a:xfrm>
            <a:off x="5573486" y="5675086"/>
            <a:ext cx="1059543"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25361" y="1204686"/>
            <a:ext cx="4929021" cy="4641497"/>
          </a:xfrm>
          <a:prstGeom prst="rect">
            <a:avLst/>
          </a:prstGeom>
        </p:spPr>
      </p:pic>
      <p:grpSp>
        <p:nvGrpSpPr>
          <p:cNvPr id="10" name="组合 9"/>
          <p:cNvGrpSpPr/>
          <p:nvPr/>
        </p:nvGrpSpPr>
        <p:grpSpPr>
          <a:xfrm>
            <a:off x="660400" y="1661435"/>
            <a:ext cx="9671435" cy="4184748"/>
            <a:chOff x="1390268" y="1311278"/>
            <a:chExt cx="9671435" cy="4184748"/>
          </a:xfrm>
        </p:grpSpPr>
        <p:grpSp>
          <p:nvGrpSpPr>
            <p:cNvPr id="6" name="组合 5"/>
            <p:cNvGrpSpPr/>
            <p:nvPr/>
          </p:nvGrpSpPr>
          <p:grpSpPr>
            <a:xfrm>
              <a:off x="1390268" y="1415498"/>
              <a:ext cx="9671435" cy="745290"/>
              <a:chOff x="6325295" y="1234520"/>
              <a:chExt cx="9671435" cy="745290"/>
            </a:xfrm>
          </p:grpSpPr>
          <p:sp>
            <p:nvSpPr>
              <p:cNvPr id="54" name="文本框 53"/>
              <p:cNvSpPr txBox="1"/>
              <p:nvPr/>
            </p:nvSpPr>
            <p:spPr>
              <a:xfrm>
                <a:off x="7269265" y="1267524"/>
                <a:ext cx="8727459" cy="400110"/>
              </a:xfrm>
              <a:prstGeom prst="rect">
                <a:avLst/>
              </a:prstGeom>
              <a:noFill/>
            </p:spPr>
            <p:txBody>
              <a:bodyPr wrap="square" rtlCol="0">
                <a:spAutoFit/>
              </a:bodyPr>
              <a:lstStyle/>
              <a:p>
                <a:pPr>
                  <a:lnSpc>
                    <a:spcPct val="100000"/>
                  </a:lnSpc>
                </a:pPr>
                <a:r>
                  <a:rPr kumimoji="0" lang="zh-CN" altLang="en-US" sz="2000" b="1" i="0" u="none" strike="noStrike" kern="1200" cap="none" spc="0" normalizeH="0" baseline="0" noProof="0" dirty="0">
                    <a:ln>
                      <a:noFill/>
                    </a:ln>
                    <a:effectLst/>
                    <a:uLnTx/>
                    <a:uFillTx/>
                  </a:rPr>
                  <a:t>单击此处添加标题</a:t>
                </a:r>
                <a:endParaRPr kumimoji="0" lang="en-US" altLang="zh-CN" sz="2000" b="1" i="0" u="none" strike="noStrike" kern="1200" cap="none" spc="0" normalizeH="0" baseline="0" noProof="0" dirty="0">
                  <a:ln>
                    <a:noFill/>
                  </a:ln>
                  <a:effectLst/>
                  <a:uLnTx/>
                  <a:uFillTx/>
                </a:endParaRPr>
              </a:p>
            </p:txBody>
          </p:sp>
          <p:sp>
            <p:nvSpPr>
              <p:cNvPr id="55" name="文本框 54"/>
              <p:cNvSpPr txBox="1"/>
              <p:nvPr/>
            </p:nvSpPr>
            <p:spPr>
              <a:xfrm>
                <a:off x="7269266" y="1671136"/>
                <a:ext cx="8727464" cy="308674"/>
              </a:xfrm>
              <a:prstGeom prst="rect">
                <a:avLst/>
              </a:prstGeom>
              <a:noFill/>
            </p:spPr>
            <p:txBody>
              <a:bodyPr wrap="square" rtlCol="0">
                <a:spAutoFit/>
              </a:bodyPr>
              <a:lstStyle/>
              <a:p>
                <a:pP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a:t>
                </a:r>
                <a:endParaRPr kumimoji="1" lang="en-US" altLang="zh-CN" sz="1200" dirty="0" err="1">
                  <a:solidFill>
                    <a:schemeClr val="tx1"/>
                  </a:solidFill>
                </a:endParaRPr>
              </a:p>
            </p:txBody>
          </p:sp>
          <p:sp>
            <p:nvSpPr>
              <p:cNvPr id="58" name="椭圆 57"/>
              <p:cNvSpPr/>
              <p:nvPr/>
            </p:nvSpPr>
            <p:spPr>
              <a:xfrm>
                <a:off x="6325295" y="1234520"/>
                <a:ext cx="556181" cy="5561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b="1">
                    <a:solidFill>
                      <a:schemeClr val="bg1"/>
                    </a:solidFill>
                  </a:rPr>
                  <a:t>01</a:t>
                </a:r>
                <a:endParaRPr lang="zh-CN" altLang="en-US" b="1" dirty="0">
                  <a:solidFill>
                    <a:schemeClr val="bg1"/>
                  </a:solidFill>
                </a:endParaRPr>
              </a:p>
            </p:txBody>
          </p:sp>
        </p:grpSp>
        <p:grpSp>
          <p:nvGrpSpPr>
            <p:cNvPr id="7" name="组合 6"/>
            <p:cNvGrpSpPr/>
            <p:nvPr/>
          </p:nvGrpSpPr>
          <p:grpSpPr>
            <a:xfrm>
              <a:off x="1390268" y="3071127"/>
              <a:ext cx="9671435" cy="715747"/>
              <a:chOff x="6325295" y="3122144"/>
              <a:chExt cx="9671435" cy="715747"/>
            </a:xfrm>
          </p:grpSpPr>
          <p:sp>
            <p:nvSpPr>
              <p:cNvPr id="56" name="文本框 55"/>
              <p:cNvSpPr txBox="1"/>
              <p:nvPr/>
            </p:nvSpPr>
            <p:spPr>
              <a:xfrm>
                <a:off x="7269265" y="3122144"/>
                <a:ext cx="8727459" cy="400110"/>
              </a:xfrm>
              <a:prstGeom prst="rect">
                <a:avLst/>
              </a:prstGeom>
              <a:noFill/>
            </p:spPr>
            <p:txBody>
              <a:bodyPr wrap="square" rtlCol="0">
                <a:spAutoFit/>
              </a:bodyPr>
              <a:lstStyle/>
              <a:p>
                <a:pPr>
                  <a:lnSpc>
                    <a:spcPct val="100000"/>
                  </a:lnSpc>
                </a:pPr>
                <a:r>
                  <a:rPr kumimoji="0" lang="zh-CN" altLang="en-US" sz="2000" b="1" i="0" u="none" strike="noStrike" kern="1200" cap="none" spc="0" normalizeH="0" baseline="0" noProof="0" dirty="0">
                    <a:ln>
                      <a:noFill/>
                    </a:ln>
                    <a:effectLst/>
                    <a:uLnTx/>
                    <a:uFillTx/>
                  </a:rPr>
                  <a:t>单击此处添加标题</a:t>
                </a:r>
                <a:endParaRPr kumimoji="0" lang="en-US" altLang="zh-CN" sz="2000" b="1" i="0" u="none" strike="noStrike" kern="1200" cap="none" spc="0" normalizeH="0" baseline="0" noProof="0" dirty="0">
                  <a:ln>
                    <a:noFill/>
                  </a:ln>
                  <a:effectLst/>
                  <a:uLnTx/>
                  <a:uFillTx/>
                </a:endParaRPr>
              </a:p>
            </p:txBody>
          </p:sp>
          <p:sp>
            <p:nvSpPr>
              <p:cNvPr id="57" name="文本框 56"/>
              <p:cNvSpPr txBox="1"/>
              <p:nvPr/>
            </p:nvSpPr>
            <p:spPr>
              <a:xfrm>
                <a:off x="7269266" y="3529217"/>
                <a:ext cx="8727464" cy="308674"/>
              </a:xfrm>
              <a:prstGeom prst="rect">
                <a:avLst/>
              </a:prstGeom>
              <a:noFill/>
            </p:spPr>
            <p:txBody>
              <a:bodyPr wrap="square" rtlCol="0">
                <a:spAutoFit/>
              </a:bodyPr>
              <a:lstStyle/>
              <a:p>
                <a:pP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a:t>
                </a:r>
                <a:endParaRPr kumimoji="1" lang="en-US" altLang="zh-CN" sz="1200" dirty="0" err="1">
                  <a:solidFill>
                    <a:schemeClr val="tx1"/>
                  </a:solidFill>
                </a:endParaRPr>
              </a:p>
            </p:txBody>
          </p:sp>
          <p:sp>
            <p:nvSpPr>
              <p:cNvPr id="59" name="椭圆 58"/>
              <p:cNvSpPr/>
              <p:nvPr/>
            </p:nvSpPr>
            <p:spPr>
              <a:xfrm>
                <a:off x="6325295" y="3127373"/>
                <a:ext cx="556181" cy="5561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b="1" dirty="0"/>
                  <a:t>02</a:t>
                </a:r>
                <a:endParaRPr lang="zh-CN" altLang="en-US" b="1" dirty="0"/>
              </a:p>
            </p:txBody>
          </p:sp>
        </p:grpSp>
        <p:cxnSp>
          <p:nvCxnSpPr>
            <p:cNvPr id="60" name="直接连接符 59"/>
            <p:cNvCxnSpPr/>
            <p:nvPr/>
          </p:nvCxnSpPr>
          <p:spPr>
            <a:xfrm>
              <a:off x="2176194" y="1311278"/>
              <a:ext cx="0" cy="4184748"/>
            </a:xfrm>
            <a:prstGeom prst="line">
              <a:avLst/>
            </a:prstGeom>
            <a:ln cap="rnd">
              <a:solidFill>
                <a:schemeClr val="accent1">
                  <a:alpha val="20000"/>
                </a:schemeClr>
              </a:solidFill>
              <a:round/>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390268" y="4697213"/>
              <a:ext cx="9671435" cy="715747"/>
              <a:chOff x="6325295" y="4997309"/>
              <a:chExt cx="9671435" cy="715747"/>
            </a:xfrm>
          </p:grpSpPr>
          <p:sp>
            <p:nvSpPr>
              <p:cNvPr id="3" name="文本框 2"/>
              <p:cNvSpPr txBox="1"/>
              <p:nvPr/>
            </p:nvSpPr>
            <p:spPr>
              <a:xfrm>
                <a:off x="7269265" y="4997309"/>
                <a:ext cx="8727459" cy="400110"/>
              </a:xfrm>
              <a:prstGeom prst="rect">
                <a:avLst/>
              </a:prstGeom>
              <a:noFill/>
            </p:spPr>
            <p:txBody>
              <a:bodyPr wrap="square" rtlCol="0">
                <a:spAutoFit/>
              </a:bodyPr>
              <a:lstStyle/>
              <a:p>
                <a:pPr>
                  <a:lnSpc>
                    <a:spcPct val="100000"/>
                  </a:lnSpc>
                </a:pPr>
                <a:r>
                  <a:rPr kumimoji="0" lang="zh-CN" altLang="en-US" sz="2000" b="1" i="0" u="none" strike="noStrike" kern="1200" cap="none" spc="0" normalizeH="0" baseline="0" noProof="0" dirty="0">
                    <a:ln>
                      <a:noFill/>
                    </a:ln>
                    <a:effectLst/>
                    <a:uLnTx/>
                    <a:uFillTx/>
                  </a:rPr>
                  <a:t>单击此处添加标题</a:t>
                </a:r>
                <a:endParaRPr kumimoji="0" lang="en-US" altLang="zh-CN" sz="2000" b="1" i="0" u="none" strike="noStrike" kern="1200" cap="none" spc="0" normalizeH="0" baseline="0" noProof="0" dirty="0">
                  <a:ln>
                    <a:noFill/>
                  </a:ln>
                  <a:effectLst/>
                  <a:uLnTx/>
                  <a:uFillTx/>
                </a:endParaRPr>
              </a:p>
            </p:txBody>
          </p:sp>
          <p:sp>
            <p:nvSpPr>
              <p:cNvPr id="4" name="文本框 3"/>
              <p:cNvSpPr txBox="1"/>
              <p:nvPr/>
            </p:nvSpPr>
            <p:spPr>
              <a:xfrm>
                <a:off x="7269266" y="5404382"/>
                <a:ext cx="8727464" cy="308674"/>
              </a:xfrm>
              <a:prstGeom prst="rect">
                <a:avLst/>
              </a:prstGeom>
              <a:noFill/>
            </p:spPr>
            <p:txBody>
              <a:bodyPr wrap="square" rtlCol="0">
                <a:spAutoFit/>
              </a:bodyPr>
              <a:lstStyle/>
              <a:p>
                <a:pP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a:t>
                </a:r>
                <a:endParaRPr kumimoji="1" lang="en-US" altLang="zh-CN" sz="1200" dirty="0" err="1">
                  <a:solidFill>
                    <a:schemeClr val="tx1"/>
                  </a:solidFill>
                </a:endParaRPr>
              </a:p>
            </p:txBody>
          </p:sp>
          <p:sp>
            <p:nvSpPr>
              <p:cNvPr id="5" name="椭圆 4"/>
              <p:cNvSpPr/>
              <p:nvPr/>
            </p:nvSpPr>
            <p:spPr>
              <a:xfrm>
                <a:off x="6325295" y="5015697"/>
                <a:ext cx="556181" cy="5561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b="1"/>
                  <a:t>03</a:t>
                </a:r>
                <a:endParaRPr lang="zh-CN" altLang="en-US" b="1" dirty="0"/>
              </a:p>
            </p:txBody>
          </p:sp>
        </p:grpSp>
      </p:grpSp>
      <p:sp>
        <p:nvSpPr>
          <p:cNvPr id="61" name="标题 60"/>
          <p:cNvSpPr>
            <a:spLocks noGrp="1"/>
          </p:cNvSpPr>
          <p:nvPr>
            <p:ph type="title"/>
          </p:nvPr>
        </p:nvSpPr>
        <p:spPr/>
        <p:txBody>
          <a:bodyPr/>
          <a:lstStyle/>
          <a:p>
            <a:pPr lvl="0"/>
            <a:r>
              <a:rPr lang="zh-CN" altLang="en-US" dirty="0"/>
              <a:t>添加标题</a:t>
            </a:r>
            <a:endParaRPr lang="en-US" dirty="0"/>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22"/>
          <p:cNvSpPr/>
          <p:nvPr/>
        </p:nvSpPr>
        <p:spPr>
          <a:xfrm>
            <a:off x="7153072" y="0"/>
            <a:ext cx="5038929" cy="6858000"/>
          </a:xfrm>
          <a:custGeom>
            <a:avLst/>
            <a:gdLst>
              <a:gd name="connsiteX0" fmla="*/ 0 w 5038929"/>
              <a:gd name="connsiteY0" fmla="*/ 0 h 6858000"/>
              <a:gd name="connsiteX1" fmla="*/ 5038929 w 5038929"/>
              <a:gd name="connsiteY1" fmla="*/ 0 h 6858000"/>
              <a:gd name="connsiteX2" fmla="*/ 5038929 w 5038929"/>
              <a:gd name="connsiteY2" fmla="*/ 6858000 h 6858000"/>
              <a:gd name="connsiteX3" fmla="*/ 0 w 5038929"/>
              <a:gd name="connsiteY3" fmla="*/ 6858000 h 6858000"/>
              <a:gd name="connsiteX4" fmla="*/ 100350 w 5038929"/>
              <a:gd name="connsiteY4" fmla="*/ 6793667 h 6858000"/>
              <a:gd name="connsiteX5" fmla="*/ 1889329 w 5038929"/>
              <a:gd name="connsiteY5" fmla="*/ 3429000 h 6858000"/>
              <a:gd name="connsiteX6" fmla="*/ 100350 w 5038929"/>
              <a:gd name="connsiteY6" fmla="*/ 64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8929" h="6858000">
                <a:moveTo>
                  <a:pt x="0" y="0"/>
                </a:moveTo>
                <a:lnTo>
                  <a:pt x="5038929" y="0"/>
                </a:lnTo>
                <a:lnTo>
                  <a:pt x="5038929" y="6858000"/>
                </a:lnTo>
                <a:lnTo>
                  <a:pt x="0" y="6858000"/>
                </a:lnTo>
                <a:lnTo>
                  <a:pt x="100350" y="6793667"/>
                </a:lnTo>
                <a:cubicBezTo>
                  <a:pt x="1179692" y="6064478"/>
                  <a:pt x="1889329" y="4829611"/>
                  <a:pt x="1889329" y="3429000"/>
                </a:cubicBezTo>
                <a:cubicBezTo>
                  <a:pt x="1889329" y="2028389"/>
                  <a:pt x="1179692" y="793522"/>
                  <a:pt x="100350" y="64333"/>
                </a:cubicBez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5" name="图形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381218" y="1434469"/>
            <a:ext cx="4217308" cy="4038608"/>
          </a:xfrm>
          <a:prstGeom prst="rect">
            <a:avLst/>
          </a:prstGeom>
        </p:spPr>
      </p:pic>
      <p:grpSp>
        <p:nvGrpSpPr>
          <p:cNvPr id="29" name="组合 28"/>
          <p:cNvGrpSpPr/>
          <p:nvPr/>
        </p:nvGrpSpPr>
        <p:grpSpPr>
          <a:xfrm>
            <a:off x="876967" y="2297461"/>
            <a:ext cx="4986792" cy="2705256"/>
            <a:chOff x="1280155" y="2303026"/>
            <a:chExt cx="4986792" cy="2705256"/>
          </a:xfrm>
        </p:grpSpPr>
        <p:sp>
          <p:nvSpPr>
            <p:cNvPr id="25" name="文本框 24"/>
            <p:cNvSpPr txBox="1"/>
            <p:nvPr/>
          </p:nvSpPr>
          <p:spPr>
            <a:xfrm>
              <a:off x="1280155" y="2303026"/>
              <a:ext cx="4986792" cy="461665"/>
            </a:xfrm>
            <a:prstGeom prst="rect">
              <a:avLst/>
            </a:prstGeom>
            <a:noFill/>
            <a:ln>
              <a:noFill/>
            </a:ln>
          </p:spPr>
          <p:txBody>
            <a:bodyPr wrap="square" lIns="91440" tIns="45720" rIns="91440" bIns="45720" anchor="ctr" anchorCtr="0">
              <a:spAutoFit/>
            </a:bodyPr>
            <a:lstStyle/>
            <a:p>
              <a:pPr marL="0" marR="0" lvl="0" indent="0" defTabSz="913765" rtl="0" eaLnBrk="1" fontAlgn="auto" latinLnBrk="0" hangingPunct="1">
                <a:lnSpc>
                  <a:spcPct val="100000"/>
                </a:lnSpc>
                <a:spcBef>
                  <a:spcPts val="0"/>
                </a:spcBef>
                <a:spcAft>
                  <a:spcPts val="0"/>
                </a:spcAft>
                <a:buClrTx/>
                <a:buSzPct val="25000"/>
                <a:buFontTx/>
                <a:buNone/>
                <a:defRPr/>
              </a:pPr>
              <a:r>
                <a:rPr kumimoji="0" lang="zh-CN" altLang="en-US" sz="2400" b="1" i="0" u="none" strike="noStrike" kern="1200" cap="none" spc="0" normalizeH="0" baseline="0" noProof="0" dirty="0">
                  <a:solidFill>
                    <a:schemeClr val="tx1"/>
                  </a:solidFill>
                </a:rPr>
                <a:t>单击此处添加标题</a:t>
              </a:r>
              <a:endParaRPr kumimoji="0" lang="en-US" sz="2400" b="1" i="0" u="none" strike="noStrike" kern="1200" cap="none" spc="0" normalizeH="0" baseline="0" noProof="0" dirty="0">
                <a:solidFill>
                  <a:schemeClr val="tx1"/>
                </a:solidFill>
              </a:endParaRPr>
            </a:p>
          </p:txBody>
        </p:sp>
        <p:sp>
          <p:nvSpPr>
            <p:cNvPr id="26" name="文本框 25"/>
            <p:cNvSpPr txBox="1"/>
            <p:nvPr/>
          </p:nvSpPr>
          <p:spPr>
            <a:xfrm>
              <a:off x="1280155" y="3019148"/>
              <a:ext cx="4986792" cy="1989134"/>
            </a:xfrm>
            <a:prstGeom prst="rect">
              <a:avLst/>
            </a:prstGeom>
            <a:noFill/>
            <a:ln>
              <a:noFill/>
            </a:ln>
          </p:spPr>
          <p:txBody>
            <a:bodyPr wrap="square" lIns="91440" tIns="45720" rIns="91440" bIns="45720" anchor="t" anchorCtr="0">
              <a:spAutoFit/>
            </a:bodyPr>
            <a:lstStyle/>
            <a:p>
              <a:pPr algn="just" defTabSz="913765">
                <a:lnSpc>
                  <a:spcPct val="130000"/>
                </a:lnSpc>
                <a:buSzPct val="25000"/>
                <a:defRPr/>
              </a:pPr>
              <a:r>
                <a:rPr lang="zh-CN" altLang="en-US" sz="1200" dirty="0"/>
                <a:t>单击此处添加文本单击此处添加文本单击此处添加文本单击此处添加文本单击此处添加文本单击此处添加文本单击此处添加文本单击此处添加文本单击此处添加文本</a:t>
              </a:r>
              <a:endParaRPr lang="en-US" altLang="zh-CN" sz="1200" dirty="0"/>
            </a:p>
            <a:p>
              <a:pPr algn="just" defTabSz="913765">
                <a:lnSpc>
                  <a:spcPct val="130000"/>
                </a:lnSpc>
                <a:buSzPct val="25000"/>
                <a:defRPr/>
              </a:pPr>
              <a:endParaRPr lang="en-US" altLang="zh-CN" sz="1200" dirty="0"/>
            </a:p>
            <a:p>
              <a:pPr algn="just" defTabSz="913765">
                <a:lnSpc>
                  <a:spcPct val="130000"/>
                </a:lnSpc>
                <a:buSzPct val="25000"/>
                <a:defRPr/>
              </a:pPr>
              <a:r>
                <a:rPr lang="zh-CN" altLang="en-US" sz="1200" dirty="0"/>
                <a:t>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a:t>
              </a:r>
              <a:endParaRPr lang="en-US" altLang="zh-CN" sz="1200" dirty="0"/>
            </a:p>
          </p:txBody>
        </p:sp>
      </p:grpSp>
      <p:sp>
        <p:nvSpPr>
          <p:cNvPr id="30" name="标题 29"/>
          <p:cNvSpPr>
            <a:spLocks noGrp="1"/>
          </p:cNvSpPr>
          <p:nvPr>
            <p:ph type="title"/>
          </p:nvPr>
        </p:nvSpPr>
        <p:spPr/>
        <p:txBody>
          <a:bodyPr/>
          <a:lstStyle/>
          <a:p>
            <a:pPr lvl="0"/>
            <a:r>
              <a:rPr lang="zh-CN" altLang="en-US" dirty="0"/>
              <a:t>添加标题</a:t>
            </a:r>
            <a:endParaRPr lang="en-US" dirty="0"/>
          </a:p>
        </p:txBody>
      </p:sp>
      <p:sp>
        <p:nvSpPr>
          <p:cNvPr id="4" name="Picture1"/>
          <p:cNvSpPr/>
          <p:nvPr/>
        </p:nvSpPr>
        <p:spPr>
          <a:xfrm>
            <a:off x="6660242" y="1420276"/>
            <a:ext cx="4370615" cy="4358838"/>
          </a:xfrm>
          <a:prstGeom prst="ellipse">
            <a:avLst/>
          </a:prstGeom>
          <a:blipFill>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solidFill>
                <a:schemeClr val="tx1"/>
              </a:solidFill>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660400" y="1320079"/>
            <a:ext cx="10871735" cy="4770982"/>
            <a:chOff x="660400" y="1320079"/>
            <a:chExt cx="10871735" cy="4770982"/>
          </a:xfrm>
        </p:grpSpPr>
        <p:grpSp>
          <p:nvGrpSpPr>
            <p:cNvPr id="24" name="组合 23"/>
            <p:cNvGrpSpPr/>
            <p:nvPr/>
          </p:nvGrpSpPr>
          <p:grpSpPr>
            <a:xfrm>
              <a:off x="660400" y="2695766"/>
              <a:ext cx="10871735" cy="3395295"/>
              <a:chOff x="660400" y="2695766"/>
              <a:chExt cx="10871735" cy="3395295"/>
            </a:xfrm>
          </p:grpSpPr>
          <p:grpSp>
            <p:nvGrpSpPr>
              <p:cNvPr id="4" name="组合 3"/>
              <p:cNvGrpSpPr/>
              <p:nvPr/>
            </p:nvGrpSpPr>
            <p:grpSpPr>
              <a:xfrm>
                <a:off x="660400" y="2757312"/>
                <a:ext cx="3088892" cy="3333749"/>
                <a:chOff x="673634" y="2861896"/>
                <a:chExt cx="3088892" cy="3333749"/>
              </a:xfrm>
            </p:grpSpPr>
            <p:sp>
              <p:nvSpPr>
                <p:cNvPr id="19" name="矩形: 对角圆角 18"/>
                <p:cNvSpPr/>
                <p:nvPr/>
              </p:nvSpPr>
              <p:spPr>
                <a:xfrm>
                  <a:off x="673634" y="2861896"/>
                  <a:ext cx="3088892" cy="3333749"/>
                </a:xfrm>
                <a:prstGeom prst="round2DiagRect">
                  <a:avLst>
                    <a:gd name="adj1" fmla="val 24200"/>
                    <a:gd name="adj2" fmla="val 0"/>
                  </a:avLst>
                </a:prstGeom>
                <a:solidFill>
                  <a:schemeClr val="accent1">
                    <a:alpha val="10000"/>
                  </a:schemeClr>
                </a:solidFill>
                <a:ln w="6055" cap="flat">
                  <a:noFill/>
                  <a:prstDash val="solid"/>
                  <a:miter/>
                </a:ln>
              </p:spPr>
              <p:txBody>
                <a:bodyPr rtlCol="0" anchor="ctr"/>
                <a:lstStyle/>
                <a:p>
                  <a:endParaRPr lang="zh-CN" altLang="en-US"/>
                </a:p>
              </p:txBody>
            </p:sp>
            <p:sp>
              <p:nvSpPr>
                <p:cNvPr id="20" name="文本框 19"/>
                <p:cNvSpPr txBox="1"/>
                <p:nvPr/>
              </p:nvSpPr>
              <p:spPr>
                <a:xfrm>
                  <a:off x="1811558" y="3069221"/>
                  <a:ext cx="813043" cy="769441"/>
                </a:xfrm>
                <a:prstGeom prst="rect">
                  <a:avLst/>
                </a:prstGeom>
                <a:noFill/>
              </p:spPr>
              <p:txBody>
                <a:bodyPr wrap="none" lIns="91440" tIns="45720" rIns="91440" bIns="45720" rtlCol="0" anchor="b" anchorCtr="0">
                  <a:spAutoFit/>
                </a:bodyPr>
                <a:lstStyle/>
                <a:p>
                  <a:pPr algn="ctr"/>
                  <a:r>
                    <a:rPr kumimoji="1" lang="en-US" altLang="zh-CN" sz="4400" b="1" dirty="0">
                      <a:solidFill>
                        <a:schemeClr val="accent1"/>
                      </a:solidFill>
                    </a:rPr>
                    <a:t>01</a:t>
                  </a:r>
                  <a:endParaRPr kumimoji="1" lang="zh-CN" altLang="en-US" sz="4400" b="1" dirty="0">
                    <a:solidFill>
                      <a:schemeClr val="accent1"/>
                    </a:solidFill>
                  </a:endParaRPr>
                </a:p>
              </p:txBody>
            </p:sp>
            <p:sp>
              <p:nvSpPr>
                <p:cNvPr id="21" name="矩形 20"/>
                <p:cNvSpPr/>
                <p:nvPr/>
              </p:nvSpPr>
              <p:spPr>
                <a:xfrm>
                  <a:off x="1099825" y="3884316"/>
                  <a:ext cx="223651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00000"/>
                    </a:lnSpc>
                  </a:pPr>
                  <a:r>
                    <a:rPr lang="zh-CN" altLang="en-US" sz="2000" b="1" dirty="0">
                      <a:solidFill>
                        <a:schemeClr val="tx1"/>
                      </a:solidFill>
                      <a:effectLst/>
                    </a:rPr>
                    <a:t>单击此处添加标题</a:t>
                  </a:r>
                  <a:endParaRPr kumimoji="1" lang="en-US" altLang="zh-CN" sz="2000" b="1" dirty="0">
                    <a:solidFill>
                      <a:schemeClr val="tx1"/>
                    </a:solidFill>
                  </a:endParaRPr>
                </a:p>
              </p:txBody>
            </p:sp>
            <p:sp>
              <p:nvSpPr>
                <p:cNvPr id="22" name="矩形 21"/>
                <p:cNvSpPr/>
                <p:nvPr/>
              </p:nvSpPr>
              <p:spPr>
                <a:xfrm>
                  <a:off x="888573" y="4376700"/>
                  <a:ext cx="2659014" cy="1028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单击此处添加文本单击此处添加文本单击此处添加文本单击此处添加文本单击此处添加文本单击此处添加文本单击此处添加文本</a:t>
                  </a:r>
                  <a:endParaRPr kumimoji="1" lang="en-US" altLang="zh-CN" sz="1200" dirty="0" err="1">
                    <a:solidFill>
                      <a:schemeClr val="tx1"/>
                    </a:solidFill>
                  </a:endParaRPr>
                </a:p>
              </p:txBody>
            </p:sp>
          </p:grpSp>
          <p:grpSp>
            <p:nvGrpSpPr>
              <p:cNvPr id="5" name="组合 4"/>
              <p:cNvGrpSpPr/>
              <p:nvPr/>
            </p:nvGrpSpPr>
            <p:grpSpPr>
              <a:xfrm>
                <a:off x="4558439" y="2739727"/>
                <a:ext cx="3088892" cy="3333749"/>
                <a:chOff x="4558439" y="2844311"/>
                <a:chExt cx="3088892" cy="3333749"/>
              </a:xfrm>
            </p:grpSpPr>
            <p:sp>
              <p:nvSpPr>
                <p:cNvPr id="15" name="矩形: 对角圆角 14"/>
                <p:cNvSpPr/>
                <p:nvPr/>
              </p:nvSpPr>
              <p:spPr>
                <a:xfrm>
                  <a:off x="4558439" y="2844311"/>
                  <a:ext cx="3088892" cy="3333749"/>
                </a:xfrm>
                <a:prstGeom prst="round2DiagRect">
                  <a:avLst>
                    <a:gd name="adj1" fmla="val 24200"/>
                    <a:gd name="adj2" fmla="val 0"/>
                  </a:avLst>
                </a:prstGeom>
                <a:solidFill>
                  <a:schemeClr val="accent2">
                    <a:alpha val="10000"/>
                  </a:schemeClr>
                </a:solidFill>
                <a:ln w="6055" cap="flat">
                  <a:noFill/>
                  <a:prstDash val="solid"/>
                  <a:miter/>
                </a:ln>
              </p:spPr>
              <p:txBody>
                <a:bodyPr rtlCol="0" anchor="ctr"/>
                <a:lstStyle/>
                <a:p>
                  <a:endParaRPr lang="zh-CN" altLang="en-US">
                    <a:solidFill>
                      <a:schemeClr val="accent2"/>
                    </a:solidFill>
                  </a:endParaRPr>
                </a:p>
              </p:txBody>
            </p:sp>
            <p:sp>
              <p:nvSpPr>
                <p:cNvPr id="16" name="文本框 15"/>
                <p:cNvSpPr txBox="1"/>
                <p:nvPr/>
              </p:nvSpPr>
              <p:spPr>
                <a:xfrm>
                  <a:off x="5696363" y="3051636"/>
                  <a:ext cx="813043" cy="769441"/>
                </a:xfrm>
                <a:prstGeom prst="rect">
                  <a:avLst/>
                </a:prstGeom>
                <a:noFill/>
              </p:spPr>
              <p:txBody>
                <a:bodyPr wrap="none" lIns="91440" tIns="45720" rIns="91440" bIns="45720" rtlCol="0" anchor="b" anchorCtr="0">
                  <a:spAutoFit/>
                </a:bodyPr>
                <a:lstStyle/>
                <a:p>
                  <a:pPr algn="ctr"/>
                  <a:r>
                    <a:rPr kumimoji="1" lang="en-US" altLang="zh-CN" sz="4400" b="1" dirty="0">
                      <a:solidFill>
                        <a:schemeClr val="accent2"/>
                      </a:solidFill>
                    </a:rPr>
                    <a:t>02</a:t>
                  </a:r>
                  <a:endParaRPr kumimoji="1" lang="zh-CN" altLang="en-US" sz="4400" b="1" dirty="0">
                    <a:solidFill>
                      <a:schemeClr val="accent2"/>
                    </a:solidFill>
                  </a:endParaRPr>
                </a:p>
              </p:txBody>
            </p:sp>
            <p:sp>
              <p:nvSpPr>
                <p:cNvPr id="17" name="矩形 16"/>
                <p:cNvSpPr/>
                <p:nvPr/>
              </p:nvSpPr>
              <p:spPr>
                <a:xfrm>
                  <a:off x="4984630" y="3866731"/>
                  <a:ext cx="223651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00000"/>
                    </a:lnSpc>
                  </a:pPr>
                  <a:r>
                    <a:rPr lang="zh-CN" altLang="en-US" sz="2000" b="1" dirty="0">
                      <a:solidFill>
                        <a:schemeClr val="tx1"/>
                      </a:solidFill>
                      <a:effectLst/>
                    </a:rPr>
                    <a:t>单击此处添加标题</a:t>
                  </a:r>
                  <a:endParaRPr kumimoji="1" lang="en-US" altLang="zh-CN" sz="2000" b="1" dirty="0">
                    <a:solidFill>
                      <a:schemeClr val="tx1"/>
                    </a:solidFill>
                  </a:endParaRPr>
                </a:p>
              </p:txBody>
            </p:sp>
            <p:sp>
              <p:nvSpPr>
                <p:cNvPr id="18" name="矩形 17"/>
                <p:cNvSpPr/>
                <p:nvPr/>
              </p:nvSpPr>
              <p:spPr>
                <a:xfrm>
                  <a:off x="4773378" y="4376700"/>
                  <a:ext cx="2659014" cy="1028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单击此处添加文本单击此处添加文本单击此处添加文本单击此处添加文本单击此处添加文本单击此处添加文本单击此处添加文本</a:t>
                  </a:r>
                  <a:endParaRPr kumimoji="1" lang="en-US" altLang="zh-CN" sz="1200" dirty="0" err="1">
                    <a:solidFill>
                      <a:schemeClr val="tx1"/>
                    </a:solidFill>
                  </a:endParaRPr>
                </a:p>
              </p:txBody>
            </p:sp>
          </p:grpSp>
          <p:grpSp>
            <p:nvGrpSpPr>
              <p:cNvPr id="6" name="组合 5"/>
              <p:cNvGrpSpPr/>
              <p:nvPr/>
            </p:nvGrpSpPr>
            <p:grpSpPr>
              <a:xfrm>
                <a:off x="8443243" y="2695766"/>
                <a:ext cx="3088892" cy="3333749"/>
                <a:chOff x="8443243" y="2800350"/>
                <a:chExt cx="3088892" cy="3333749"/>
              </a:xfrm>
            </p:grpSpPr>
            <p:sp>
              <p:nvSpPr>
                <p:cNvPr id="11" name="矩形: 对角圆角 10"/>
                <p:cNvSpPr/>
                <p:nvPr/>
              </p:nvSpPr>
              <p:spPr>
                <a:xfrm>
                  <a:off x="8443243" y="2800350"/>
                  <a:ext cx="3088892" cy="3333749"/>
                </a:xfrm>
                <a:prstGeom prst="round2DiagRect">
                  <a:avLst>
                    <a:gd name="adj1" fmla="val 24200"/>
                    <a:gd name="adj2" fmla="val 0"/>
                  </a:avLst>
                </a:prstGeom>
                <a:solidFill>
                  <a:schemeClr val="accent3">
                    <a:alpha val="10000"/>
                  </a:schemeClr>
                </a:solidFill>
                <a:ln w="6055" cap="flat">
                  <a:noFill/>
                  <a:prstDash val="solid"/>
                  <a:miter/>
                </a:ln>
              </p:spPr>
              <p:txBody>
                <a:bodyPr rtlCol="0" anchor="ctr"/>
                <a:lstStyle/>
                <a:p>
                  <a:endParaRPr lang="zh-CN" altLang="en-US">
                    <a:solidFill>
                      <a:schemeClr val="accent3"/>
                    </a:solidFill>
                  </a:endParaRPr>
                </a:p>
              </p:txBody>
            </p:sp>
            <p:sp>
              <p:nvSpPr>
                <p:cNvPr id="12" name="文本框 11"/>
                <p:cNvSpPr txBox="1"/>
                <p:nvPr/>
              </p:nvSpPr>
              <p:spPr>
                <a:xfrm>
                  <a:off x="9581167" y="3007675"/>
                  <a:ext cx="813043" cy="769441"/>
                </a:xfrm>
                <a:prstGeom prst="rect">
                  <a:avLst/>
                </a:prstGeom>
                <a:noFill/>
              </p:spPr>
              <p:txBody>
                <a:bodyPr wrap="none" lIns="91440" tIns="45720" rIns="91440" bIns="45720" rtlCol="0" anchor="b" anchorCtr="0">
                  <a:spAutoFit/>
                </a:bodyPr>
                <a:lstStyle/>
                <a:p>
                  <a:pPr algn="ctr"/>
                  <a:r>
                    <a:rPr kumimoji="1" lang="en-US" altLang="zh-CN" sz="4400" b="1" dirty="0">
                      <a:solidFill>
                        <a:schemeClr val="accent3"/>
                      </a:solidFill>
                    </a:rPr>
                    <a:t>03</a:t>
                  </a:r>
                  <a:endParaRPr kumimoji="1" lang="zh-CN" altLang="en-US" sz="4400" b="1" dirty="0">
                    <a:solidFill>
                      <a:schemeClr val="accent3"/>
                    </a:solidFill>
                  </a:endParaRPr>
                </a:p>
              </p:txBody>
            </p:sp>
            <p:sp>
              <p:nvSpPr>
                <p:cNvPr id="13" name="矩形 12"/>
                <p:cNvSpPr/>
                <p:nvPr/>
              </p:nvSpPr>
              <p:spPr>
                <a:xfrm>
                  <a:off x="8869434" y="3822770"/>
                  <a:ext cx="223651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00000"/>
                    </a:lnSpc>
                  </a:pPr>
                  <a:r>
                    <a:rPr lang="zh-CN" altLang="en-US" sz="2000" b="1" dirty="0">
                      <a:solidFill>
                        <a:schemeClr val="tx1"/>
                      </a:solidFill>
                      <a:effectLst/>
                    </a:rPr>
                    <a:t>单击此处添加标题</a:t>
                  </a:r>
                  <a:endParaRPr kumimoji="1" lang="en-US" altLang="zh-CN" sz="2000" b="1" dirty="0">
                    <a:solidFill>
                      <a:schemeClr val="tx1"/>
                    </a:solidFill>
                  </a:endParaRPr>
                </a:p>
              </p:txBody>
            </p:sp>
            <p:sp>
              <p:nvSpPr>
                <p:cNvPr id="14" name="矩形 13"/>
                <p:cNvSpPr/>
                <p:nvPr/>
              </p:nvSpPr>
              <p:spPr>
                <a:xfrm>
                  <a:off x="8658182" y="4332739"/>
                  <a:ext cx="2659014" cy="1028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单击此处添加文本单击此处添加文本单击此处添加文本单击此处添加文本单击此处添加文本单击此处添加文本单击此处添加文本</a:t>
                  </a:r>
                  <a:endParaRPr kumimoji="1" lang="en-US" altLang="zh-CN" sz="1200" dirty="0" err="1">
                    <a:solidFill>
                      <a:schemeClr val="tx1"/>
                    </a:solidFill>
                  </a:endParaRPr>
                </a:p>
              </p:txBody>
            </p:sp>
          </p:grpSp>
          <p:sp>
            <p:nvSpPr>
              <p:cNvPr id="7" name="箭头: V 形 6"/>
              <p:cNvSpPr/>
              <p:nvPr/>
            </p:nvSpPr>
            <p:spPr>
              <a:xfrm>
                <a:off x="3971804" y="3996879"/>
                <a:ext cx="398650" cy="398650"/>
              </a:xfrm>
              <a:prstGeom prst="chevron">
                <a:avLst/>
              </a:prstGeom>
              <a:solidFill>
                <a:schemeClr val="accent1">
                  <a:alpha val="80000"/>
                </a:schemeClr>
              </a:solidFill>
              <a:ln w="6055" cap="flat">
                <a:noFill/>
                <a:prstDash val="solid"/>
                <a:miter/>
              </a:ln>
            </p:spPr>
            <p:txBody>
              <a:bodyPr lIns="108000" tIns="108000" rIns="108000" bIns="108000" rtlCol="0" anchor="ctr"/>
              <a:lstStyle/>
              <a:p>
                <a:endParaRPr lang="zh-CN" altLang="en-US" dirty="0">
                  <a:solidFill>
                    <a:schemeClr val="tx1"/>
                  </a:solidFill>
                </a:endParaRPr>
              </a:p>
            </p:txBody>
          </p:sp>
          <p:sp>
            <p:nvSpPr>
              <p:cNvPr id="8" name="箭头: V 形 7"/>
              <p:cNvSpPr/>
              <p:nvPr/>
            </p:nvSpPr>
            <p:spPr>
              <a:xfrm>
                <a:off x="7829844" y="3969718"/>
                <a:ext cx="398650" cy="398650"/>
              </a:xfrm>
              <a:prstGeom prst="chevron">
                <a:avLst/>
              </a:prstGeom>
              <a:solidFill>
                <a:schemeClr val="accent1">
                  <a:alpha val="80000"/>
                </a:schemeClr>
              </a:solidFill>
              <a:ln w="6055" cap="flat">
                <a:noFill/>
                <a:prstDash val="solid"/>
                <a:miter/>
              </a:ln>
            </p:spPr>
            <p:txBody>
              <a:bodyPr lIns="108000" tIns="108000" rIns="108000" bIns="108000" rtlCol="0" anchor="ctr"/>
              <a:lstStyle/>
              <a:p>
                <a:endParaRPr lang="zh-CN" altLang="en-US" dirty="0">
                  <a:solidFill>
                    <a:schemeClr val="tx1"/>
                  </a:solidFill>
                </a:endParaRPr>
              </a:p>
            </p:txBody>
          </p:sp>
        </p:grpSp>
        <p:grpSp>
          <p:nvGrpSpPr>
            <p:cNvPr id="3" name="组合 2"/>
            <p:cNvGrpSpPr/>
            <p:nvPr/>
          </p:nvGrpSpPr>
          <p:grpSpPr>
            <a:xfrm>
              <a:off x="2147276" y="1320079"/>
              <a:ext cx="7937500" cy="1017700"/>
              <a:chOff x="2147276" y="1320079"/>
              <a:chExt cx="7937500" cy="1017700"/>
            </a:xfrm>
          </p:grpSpPr>
          <p:sp>
            <p:nvSpPr>
              <p:cNvPr id="9" name="文本框 8"/>
              <p:cNvSpPr txBox="1"/>
              <p:nvPr/>
            </p:nvSpPr>
            <p:spPr>
              <a:xfrm>
                <a:off x="2147276" y="1789039"/>
                <a:ext cx="7919915" cy="548740"/>
              </a:xfrm>
              <a:prstGeom prst="rect">
                <a:avLst/>
              </a:prstGeom>
              <a:noFill/>
            </p:spPr>
            <p:txBody>
              <a:bodyPr wrap="square" rtlCol="0">
                <a:spAutoFit/>
              </a:bodyPr>
              <a:lstStyle/>
              <a:p>
                <a:pPr algn="ctr">
                  <a:lnSpc>
                    <a:spcPct val="130000"/>
                  </a:lnSpc>
                </a:pPr>
                <a:r>
                  <a:rPr kumimoji="1" lang="zh-CN" altLang="en-US" sz="1200" dirty="0"/>
                  <a:t>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a:t>
                </a:r>
                <a:endParaRPr kumimoji="1" lang="en-US" altLang="zh-CN" sz="1200" dirty="0"/>
              </a:p>
            </p:txBody>
          </p:sp>
          <p:sp>
            <p:nvSpPr>
              <p:cNvPr id="10" name="文本框 9"/>
              <p:cNvSpPr txBox="1"/>
              <p:nvPr/>
            </p:nvSpPr>
            <p:spPr>
              <a:xfrm>
                <a:off x="2164861" y="1320079"/>
                <a:ext cx="7919915" cy="461665"/>
              </a:xfrm>
              <a:prstGeom prst="rect">
                <a:avLst/>
              </a:prstGeom>
              <a:noFill/>
            </p:spPr>
            <p:txBody>
              <a:bodyPr wrap="square">
                <a:spAutoFit/>
              </a:bodyPr>
              <a:lstStyle/>
              <a:p>
                <a:pPr algn="ctr">
                  <a:lnSpc>
                    <a:spcPct val="100000"/>
                  </a:lnSpc>
                </a:pPr>
                <a:r>
                  <a:rPr lang="zh-CN" altLang="en-US" sz="2400" b="1" dirty="0"/>
                  <a:t>单击此处添加标题</a:t>
                </a:r>
                <a:endParaRPr lang="en-US" altLang="zh-CN" sz="2400" b="1" dirty="0"/>
              </a:p>
            </p:txBody>
          </p:sp>
        </p:grpSp>
      </p:grpSp>
      <p:sp>
        <p:nvSpPr>
          <p:cNvPr id="23" name="标题 22"/>
          <p:cNvSpPr>
            <a:spLocks noGrp="1"/>
          </p:cNvSpPr>
          <p:nvPr>
            <p:ph type="title"/>
          </p:nvPr>
        </p:nvSpPr>
        <p:spPr/>
        <p:txBody>
          <a:bodyPr/>
          <a:lstStyle/>
          <a:p>
            <a:pPr lvl="0"/>
            <a:r>
              <a:rPr lang="zh-CN" altLang="en-US" dirty="0"/>
              <a:t>添加标题</a:t>
            </a:r>
            <a:endParaRPr lang="en-US" dirty="0"/>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31256" y="1684803"/>
            <a:ext cx="8586842" cy="4585275"/>
            <a:chOff x="1382658" y="1663710"/>
            <a:chExt cx="8586842" cy="4585275"/>
          </a:xfrm>
        </p:grpSpPr>
        <p:grpSp>
          <p:nvGrpSpPr>
            <p:cNvPr id="27" name="组合 26"/>
            <p:cNvGrpSpPr/>
            <p:nvPr/>
          </p:nvGrpSpPr>
          <p:grpSpPr>
            <a:xfrm>
              <a:off x="7133149" y="1663710"/>
              <a:ext cx="2836351" cy="3590394"/>
              <a:chOff x="4810127" y="1993575"/>
              <a:chExt cx="2568414" cy="3251225"/>
            </a:xfrm>
          </p:grpSpPr>
          <p:sp>
            <p:nvSpPr>
              <p:cNvPr id="9" name="泪滴形 8"/>
              <p:cNvSpPr/>
              <p:nvPr/>
            </p:nvSpPr>
            <p:spPr>
              <a:xfrm rot="2674452">
                <a:off x="4962404" y="2980940"/>
                <a:ext cx="2263860" cy="226386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4810127" y="1993575"/>
                <a:ext cx="2568414" cy="859217"/>
                <a:chOff x="1972898" y="3408061"/>
                <a:chExt cx="2568414" cy="859217"/>
              </a:xfrm>
            </p:grpSpPr>
            <p:sp>
              <p:nvSpPr>
                <p:cNvPr id="16" name="矩形 15"/>
                <p:cNvSpPr/>
                <p:nvPr/>
              </p:nvSpPr>
              <p:spPr>
                <a:xfrm>
                  <a:off x="1972898" y="3408061"/>
                  <a:ext cx="2568412" cy="362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00000"/>
                    </a:lnSpc>
                  </a:pPr>
                  <a:r>
                    <a:rPr kumimoji="1" lang="zh-CN" altLang="en-US" sz="2000" b="1" dirty="0">
                      <a:solidFill>
                        <a:schemeClr val="tx1"/>
                      </a:solidFill>
                    </a:rPr>
                    <a:t>单击此处添加标题</a:t>
                  </a:r>
                  <a:endParaRPr kumimoji="1" lang="en-US" altLang="zh-CN" sz="2000" b="1" dirty="0">
                    <a:solidFill>
                      <a:schemeClr val="tx1"/>
                    </a:solidFill>
                  </a:endParaRPr>
                </a:p>
              </p:txBody>
            </p:sp>
            <p:sp>
              <p:nvSpPr>
                <p:cNvPr id="17" name="矩形 16"/>
                <p:cNvSpPr/>
                <p:nvPr/>
              </p:nvSpPr>
              <p:spPr>
                <a:xfrm>
                  <a:off x="1972899" y="3770375"/>
                  <a:ext cx="2568413" cy="496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30000"/>
                    </a:lnSpc>
                  </a:pPr>
                  <a:r>
                    <a:rPr kumimoji="1" lang="zh-CN" altLang="en-US" sz="1200" dirty="0">
                      <a:solidFill>
                        <a:schemeClr val="tx1"/>
                      </a:solidFill>
                    </a:rPr>
                    <a:t>单击此处添加文本单击此处添加文本单击此处添加文本</a:t>
                  </a:r>
                  <a:endParaRPr kumimoji="1" lang="en-US" altLang="zh-CN" sz="1200" dirty="0" err="1">
                    <a:solidFill>
                      <a:schemeClr val="tx1"/>
                    </a:solidFill>
                  </a:endParaRPr>
                </a:p>
              </p:txBody>
            </p:sp>
          </p:grpSp>
          <p:sp>
            <p:nvSpPr>
              <p:cNvPr id="34" name="任意多边形: 形状 33"/>
              <p:cNvSpPr/>
              <p:nvPr/>
            </p:nvSpPr>
            <p:spPr>
              <a:xfrm>
                <a:off x="5877883" y="3638463"/>
                <a:ext cx="432903" cy="324677"/>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133 w 533400"/>
                  <a:gd name="connsiteY9" fmla="*/ 198741 h 400050"/>
                  <a:gd name="connsiteX10" fmla="*/ 351128 w 533400"/>
                  <a:gd name="connsiteY10" fmla="*/ 204456 h 400050"/>
                  <a:gd name="connsiteX11" fmla="*/ 351128 w 533400"/>
                  <a:gd name="connsiteY11" fmla="*/ 204456 h 400050"/>
                  <a:gd name="connsiteX12" fmla="*/ 267308 w 533400"/>
                  <a:gd name="connsiteY12" fmla="*/ 315899 h 400050"/>
                  <a:gd name="connsiteX13" fmla="*/ 264451 w 533400"/>
                  <a:gd name="connsiteY13" fmla="*/ 318756 h 400050"/>
                  <a:gd name="connsiteX14" fmla="*/ 224446 w 533400"/>
                  <a:gd name="connsiteY14" fmla="*/ 318756 h 400050"/>
                  <a:gd name="connsiteX15" fmla="*/ 224446 w 533400"/>
                  <a:gd name="connsiteY15" fmla="*/ 318756 h 400050"/>
                  <a:gd name="connsiteX16" fmla="*/ 162533 w 533400"/>
                  <a:gd name="connsiteY16" fmla="*/ 257796 h 400050"/>
                  <a:gd name="connsiteX17" fmla="*/ 160628 w 533400"/>
                  <a:gd name="connsiteY17" fmla="*/ 255891 h 400050"/>
                  <a:gd name="connsiteX18" fmla="*/ 120623 w 533400"/>
                  <a:gd name="connsiteY18" fmla="*/ 259701 h 400050"/>
                  <a:gd name="connsiteX19" fmla="*/ 120623 w 533400"/>
                  <a:gd name="connsiteY19" fmla="*/ 259701 h 400050"/>
                  <a:gd name="connsiteX20" fmla="*/ 32993 w 533400"/>
                  <a:gd name="connsiteY20" fmla="*/ 366381 h 400050"/>
                  <a:gd name="connsiteX21" fmla="*/ 31088 w 533400"/>
                  <a:gd name="connsiteY21" fmla="*/ 372096 h 400050"/>
                  <a:gd name="connsiteX22" fmla="*/ 40613 w 533400"/>
                  <a:gd name="connsiteY22" fmla="*/ 381621 h 400050"/>
                  <a:gd name="connsiteX23" fmla="*/ 40613 w 533400"/>
                  <a:gd name="connsiteY23" fmla="*/ 381621 h 400050"/>
                  <a:gd name="connsiteX24" fmla="*/ 497813 w 533400"/>
                  <a:gd name="connsiteY24" fmla="*/ 381621 h 400050"/>
                  <a:gd name="connsiteX25" fmla="*/ 503528 w 533400"/>
                  <a:gd name="connsiteY25" fmla="*/ 379716 h 400050"/>
                  <a:gd name="connsiteX26" fmla="*/ 506386 w 533400"/>
                  <a:gd name="connsiteY26" fmla="*/ 366381 h 400050"/>
                  <a:gd name="connsiteX27" fmla="*/ 506386 w 533400"/>
                  <a:gd name="connsiteY27" fmla="*/ 366381 h 400050"/>
                  <a:gd name="connsiteX28" fmla="*/ 398753 w 533400"/>
                  <a:gd name="connsiteY28" fmla="*/ 205409 h 400050"/>
                  <a:gd name="connsiteX29" fmla="*/ 391133 w 533400"/>
                  <a:gd name="connsiteY29" fmla="*/ 198741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626" y="621"/>
                      <a:pt x="534008" y="13004"/>
                      <a:pt x="534008" y="29196"/>
                    </a:cubicBezTo>
                    <a:lnTo>
                      <a:pt x="534008" y="372096"/>
                    </a:lnTo>
                    <a:cubicBezTo>
                      <a:pt x="534008" y="388289"/>
                      <a:pt x="521626" y="400671"/>
                      <a:pt x="505433" y="400671"/>
                    </a:cubicBezTo>
                    <a:lnTo>
                      <a:pt x="29183" y="400671"/>
                    </a:lnTo>
                    <a:cubicBezTo>
                      <a:pt x="12990" y="400671"/>
                      <a:pt x="608" y="388289"/>
                      <a:pt x="608" y="372096"/>
                    </a:cubicBezTo>
                    <a:lnTo>
                      <a:pt x="608" y="29196"/>
                    </a:lnTo>
                    <a:cubicBezTo>
                      <a:pt x="608" y="13004"/>
                      <a:pt x="12990" y="621"/>
                      <a:pt x="29183" y="621"/>
                    </a:cubicBezTo>
                    <a:lnTo>
                      <a:pt x="505433" y="621"/>
                    </a:lnTo>
                    <a:close/>
                    <a:moveTo>
                      <a:pt x="391133" y="198741"/>
                    </a:moveTo>
                    <a:cubicBezTo>
                      <a:pt x="378751" y="189216"/>
                      <a:pt x="360653" y="192074"/>
                      <a:pt x="351128" y="204456"/>
                    </a:cubicBezTo>
                    <a:lnTo>
                      <a:pt x="351128" y="204456"/>
                    </a:lnTo>
                    <a:lnTo>
                      <a:pt x="267308" y="315899"/>
                    </a:lnTo>
                    <a:cubicBezTo>
                      <a:pt x="266355" y="316851"/>
                      <a:pt x="265403" y="317804"/>
                      <a:pt x="264451" y="318756"/>
                    </a:cubicBezTo>
                    <a:cubicBezTo>
                      <a:pt x="253021" y="330186"/>
                      <a:pt x="234923" y="330186"/>
                      <a:pt x="224446" y="318756"/>
                    </a:cubicBezTo>
                    <a:lnTo>
                      <a:pt x="224446" y="318756"/>
                    </a:lnTo>
                    <a:lnTo>
                      <a:pt x="162533" y="257796"/>
                    </a:lnTo>
                    <a:cubicBezTo>
                      <a:pt x="161580" y="256844"/>
                      <a:pt x="161580" y="256844"/>
                      <a:pt x="160628" y="255891"/>
                    </a:cubicBezTo>
                    <a:cubicBezTo>
                      <a:pt x="148246" y="245414"/>
                      <a:pt x="130148" y="247319"/>
                      <a:pt x="120623" y="259701"/>
                    </a:cubicBezTo>
                    <a:lnTo>
                      <a:pt x="120623" y="259701"/>
                    </a:lnTo>
                    <a:lnTo>
                      <a:pt x="32993" y="366381"/>
                    </a:lnTo>
                    <a:cubicBezTo>
                      <a:pt x="32040" y="368286"/>
                      <a:pt x="31088" y="370191"/>
                      <a:pt x="31088" y="372096"/>
                    </a:cubicBezTo>
                    <a:cubicBezTo>
                      <a:pt x="31088" y="377811"/>
                      <a:pt x="34898" y="381621"/>
                      <a:pt x="40613" y="381621"/>
                    </a:cubicBezTo>
                    <a:lnTo>
                      <a:pt x="40613" y="381621"/>
                    </a:lnTo>
                    <a:lnTo>
                      <a:pt x="497813" y="381621"/>
                    </a:lnTo>
                    <a:cubicBezTo>
                      <a:pt x="499718" y="381621"/>
                      <a:pt x="501623" y="380669"/>
                      <a:pt x="503528" y="379716"/>
                    </a:cubicBezTo>
                    <a:cubicBezTo>
                      <a:pt x="508290" y="376859"/>
                      <a:pt x="509243" y="371144"/>
                      <a:pt x="506386" y="366381"/>
                    </a:cubicBezTo>
                    <a:lnTo>
                      <a:pt x="506386" y="366381"/>
                    </a:lnTo>
                    <a:lnTo>
                      <a:pt x="398753" y="205409"/>
                    </a:lnTo>
                    <a:cubicBezTo>
                      <a:pt x="395896" y="202551"/>
                      <a:pt x="393990" y="200646"/>
                      <a:pt x="391133" y="198741"/>
                    </a:cubicBezTo>
                    <a:close/>
                    <a:moveTo>
                      <a:pt x="95858" y="57771"/>
                    </a:moveTo>
                    <a:cubicBezTo>
                      <a:pt x="74903" y="57771"/>
                      <a:pt x="57758" y="74916"/>
                      <a:pt x="57758" y="95871"/>
                    </a:cubicBezTo>
                    <a:cubicBezTo>
                      <a:pt x="57758" y="116826"/>
                      <a:pt x="74903" y="133971"/>
                      <a:pt x="95858" y="133971"/>
                    </a:cubicBezTo>
                    <a:cubicBezTo>
                      <a:pt x="116813" y="133971"/>
                      <a:pt x="133958" y="116826"/>
                      <a:pt x="133958" y="95871"/>
                    </a:cubicBezTo>
                    <a:cubicBezTo>
                      <a:pt x="133958" y="74916"/>
                      <a:pt x="116813" y="57771"/>
                      <a:pt x="95858" y="57771"/>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
            <p:nvSpPr>
              <p:cNvPr id="38" name="文本框 37"/>
              <p:cNvSpPr txBox="1"/>
              <p:nvPr/>
            </p:nvSpPr>
            <p:spPr>
              <a:xfrm>
                <a:off x="5801626" y="4193663"/>
                <a:ext cx="585417" cy="523220"/>
              </a:xfrm>
              <a:prstGeom prst="rect">
                <a:avLst/>
              </a:prstGeom>
              <a:noFill/>
            </p:spPr>
            <p:txBody>
              <a:bodyPr wrap="none" lIns="91440" tIns="45720" rIns="91440" bIns="45720" rtlCol="0" anchor="ctr" anchorCtr="0">
                <a:spAutoFit/>
              </a:bodyPr>
              <a:lstStyle/>
              <a:p>
                <a:pPr algn="ctr"/>
                <a:r>
                  <a:rPr kumimoji="1" lang="en-US" altLang="zh-CN" sz="2800" b="1">
                    <a:solidFill>
                      <a:srgbClr val="FFFFFF"/>
                    </a:solidFill>
                  </a:rPr>
                  <a:t>03</a:t>
                </a:r>
                <a:endParaRPr kumimoji="1" lang="zh-CN" altLang="en-US" sz="2800" b="1" dirty="0">
                  <a:solidFill>
                    <a:srgbClr val="FFFFFF"/>
                  </a:solidFill>
                </a:endParaRPr>
              </a:p>
            </p:txBody>
          </p:sp>
        </p:grpSp>
        <p:grpSp>
          <p:nvGrpSpPr>
            <p:cNvPr id="28" name="组合 27"/>
            <p:cNvGrpSpPr/>
            <p:nvPr/>
          </p:nvGrpSpPr>
          <p:grpSpPr>
            <a:xfrm>
              <a:off x="4257905" y="2754076"/>
              <a:ext cx="2836350" cy="3494909"/>
              <a:chOff x="2795968" y="2980940"/>
              <a:chExt cx="2568413" cy="3164761"/>
            </a:xfrm>
          </p:grpSpPr>
          <p:sp>
            <p:nvSpPr>
              <p:cNvPr id="8" name="泪滴形 7"/>
              <p:cNvSpPr/>
              <p:nvPr/>
            </p:nvSpPr>
            <p:spPr>
              <a:xfrm rot="2674452">
                <a:off x="2948244" y="2980940"/>
                <a:ext cx="2263860" cy="226386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795968" y="5286484"/>
                <a:ext cx="2568413" cy="859217"/>
                <a:chOff x="1972899" y="3408061"/>
                <a:chExt cx="2568413" cy="859217"/>
              </a:xfrm>
            </p:grpSpPr>
            <p:sp>
              <p:nvSpPr>
                <p:cNvPr id="13" name="矩形 12"/>
                <p:cNvSpPr/>
                <p:nvPr/>
              </p:nvSpPr>
              <p:spPr>
                <a:xfrm>
                  <a:off x="1972899" y="3408061"/>
                  <a:ext cx="2568411" cy="362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00000"/>
                    </a:lnSpc>
                  </a:pPr>
                  <a:r>
                    <a:rPr kumimoji="1" lang="zh-CN" altLang="en-US" sz="2000" b="1" dirty="0">
                      <a:solidFill>
                        <a:schemeClr val="tx1"/>
                      </a:solidFill>
                    </a:rPr>
                    <a:t>单击此处添加标题</a:t>
                  </a:r>
                  <a:endParaRPr kumimoji="1" lang="en-US" altLang="zh-CN" sz="2000" b="1" dirty="0">
                    <a:solidFill>
                      <a:schemeClr val="tx1"/>
                    </a:solidFill>
                  </a:endParaRPr>
                </a:p>
              </p:txBody>
            </p:sp>
            <p:sp>
              <p:nvSpPr>
                <p:cNvPr id="14" name="矩形 13"/>
                <p:cNvSpPr/>
                <p:nvPr/>
              </p:nvSpPr>
              <p:spPr>
                <a:xfrm>
                  <a:off x="1972899" y="3770375"/>
                  <a:ext cx="2568413" cy="496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30000"/>
                    </a:lnSpc>
                  </a:pPr>
                  <a:r>
                    <a:rPr kumimoji="1" lang="zh-CN" altLang="en-US" sz="1200" dirty="0">
                      <a:solidFill>
                        <a:schemeClr val="tx1"/>
                      </a:solidFill>
                    </a:rPr>
                    <a:t>单击此处添加文本单击此处添加文本单击此处添加文本</a:t>
                  </a:r>
                  <a:endParaRPr kumimoji="1" lang="en-US" altLang="zh-CN" sz="1200" dirty="0" err="1">
                    <a:solidFill>
                      <a:schemeClr val="tx1"/>
                    </a:solidFill>
                  </a:endParaRPr>
                </a:p>
              </p:txBody>
            </p:sp>
          </p:grpSp>
          <p:sp>
            <p:nvSpPr>
              <p:cNvPr id="33" name="任意多边形: 形状 32"/>
              <p:cNvSpPr/>
              <p:nvPr/>
            </p:nvSpPr>
            <p:spPr>
              <a:xfrm>
                <a:off x="3879184" y="3588215"/>
                <a:ext cx="401981" cy="425172"/>
              </a:xfrm>
              <a:custGeom>
                <a:avLst/>
                <a:gdLst>
                  <a:gd name="connsiteX0" fmla="*/ 371955 w 495300"/>
                  <a:gd name="connsiteY0" fmla="*/ 621 h 523875"/>
                  <a:gd name="connsiteX1" fmla="*/ 400530 w 495300"/>
                  <a:gd name="connsiteY1" fmla="*/ 29196 h 523875"/>
                  <a:gd name="connsiteX2" fmla="*/ 400530 w 495300"/>
                  <a:gd name="connsiteY2" fmla="*/ 133971 h 523875"/>
                  <a:gd name="connsiteX3" fmla="*/ 371955 w 495300"/>
                  <a:gd name="connsiteY3" fmla="*/ 162546 h 523875"/>
                  <a:gd name="connsiteX4" fmla="*/ 257655 w 495300"/>
                  <a:gd name="connsiteY4" fmla="*/ 162546 h 523875"/>
                  <a:gd name="connsiteX5" fmla="*/ 257655 w 495300"/>
                  <a:gd name="connsiteY5" fmla="*/ 286371 h 523875"/>
                  <a:gd name="connsiteX6" fmla="*/ 419580 w 495300"/>
                  <a:gd name="connsiteY6" fmla="*/ 286371 h 523875"/>
                  <a:gd name="connsiteX7" fmla="*/ 457680 w 495300"/>
                  <a:gd name="connsiteY7" fmla="*/ 322566 h 523875"/>
                  <a:gd name="connsiteX8" fmla="*/ 457680 w 495300"/>
                  <a:gd name="connsiteY8" fmla="*/ 324471 h 523875"/>
                  <a:gd name="connsiteX9" fmla="*/ 457680 w 495300"/>
                  <a:gd name="connsiteY9" fmla="*/ 429246 h 523875"/>
                  <a:gd name="connsiteX10" fmla="*/ 476730 w 495300"/>
                  <a:gd name="connsiteY10" fmla="*/ 429246 h 523875"/>
                  <a:gd name="connsiteX11" fmla="*/ 495780 w 495300"/>
                  <a:gd name="connsiteY11" fmla="*/ 448296 h 523875"/>
                  <a:gd name="connsiteX12" fmla="*/ 495780 w 495300"/>
                  <a:gd name="connsiteY12" fmla="*/ 505446 h 523875"/>
                  <a:gd name="connsiteX13" fmla="*/ 476730 w 495300"/>
                  <a:gd name="connsiteY13" fmla="*/ 524496 h 523875"/>
                  <a:gd name="connsiteX14" fmla="*/ 419580 w 495300"/>
                  <a:gd name="connsiteY14" fmla="*/ 524496 h 523875"/>
                  <a:gd name="connsiteX15" fmla="*/ 400530 w 495300"/>
                  <a:gd name="connsiteY15" fmla="*/ 505446 h 523875"/>
                  <a:gd name="connsiteX16" fmla="*/ 400530 w 495300"/>
                  <a:gd name="connsiteY16" fmla="*/ 448296 h 523875"/>
                  <a:gd name="connsiteX17" fmla="*/ 419580 w 495300"/>
                  <a:gd name="connsiteY17" fmla="*/ 429246 h 523875"/>
                  <a:gd name="connsiteX18" fmla="*/ 438630 w 495300"/>
                  <a:gd name="connsiteY18" fmla="*/ 429246 h 523875"/>
                  <a:gd name="connsiteX19" fmla="*/ 438630 w 495300"/>
                  <a:gd name="connsiteY19" fmla="*/ 324471 h 523875"/>
                  <a:gd name="connsiteX20" fmla="*/ 420533 w 495300"/>
                  <a:gd name="connsiteY20" fmla="*/ 305421 h 523875"/>
                  <a:gd name="connsiteX21" fmla="*/ 419580 w 495300"/>
                  <a:gd name="connsiteY21" fmla="*/ 305421 h 523875"/>
                  <a:gd name="connsiteX22" fmla="*/ 257655 w 495300"/>
                  <a:gd name="connsiteY22" fmla="*/ 305421 h 523875"/>
                  <a:gd name="connsiteX23" fmla="*/ 257655 w 495300"/>
                  <a:gd name="connsiteY23" fmla="*/ 429246 h 523875"/>
                  <a:gd name="connsiteX24" fmla="*/ 276705 w 495300"/>
                  <a:gd name="connsiteY24" fmla="*/ 429246 h 523875"/>
                  <a:gd name="connsiteX25" fmla="*/ 295755 w 495300"/>
                  <a:gd name="connsiteY25" fmla="*/ 448296 h 523875"/>
                  <a:gd name="connsiteX26" fmla="*/ 295755 w 495300"/>
                  <a:gd name="connsiteY26" fmla="*/ 505446 h 523875"/>
                  <a:gd name="connsiteX27" fmla="*/ 276705 w 495300"/>
                  <a:gd name="connsiteY27" fmla="*/ 524496 h 523875"/>
                  <a:gd name="connsiteX28" fmla="*/ 219555 w 495300"/>
                  <a:gd name="connsiteY28" fmla="*/ 524496 h 523875"/>
                  <a:gd name="connsiteX29" fmla="*/ 200505 w 495300"/>
                  <a:gd name="connsiteY29" fmla="*/ 505446 h 523875"/>
                  <a:gd name="connsiteX30" fmla="*/ 200505 w 495300"/>
                  <a:gd name="connsiteY30" fmla="*/ 448296 h 523875"/>
                  <a:gd name="connsiteX31" fmla="*/ 219555 w 495300"/>
                  <a:gd name="connsiteY31" fmla="*/ 429246 h 523875"/>
                  <a:gd name="connsiteX32" fmla="*/ 238605 w 495300"/>
                  <a:gd name="connsiteY32" fmla="*/ 429246 h 523875"/>
                  <a:gd name="connsiteX33" fmla="*/ 238605 w 495300"/>
                  <a:gd name="connsiteY33" fmla="*/ 305421 h 523875"/>
                  <a:gd name="connsiteX34" fmla="*/ 76680 w 495300"/>
                  <a:gd name="connsiteY34" fmla="*/ 305421 h 523875"/>
                  <a:gd name="connsiteX35" fmla="*/ 57630 w 495300"/>
                  <a:gd name="connsiteY35" fmla="*/ 323519 h 523875"/>
                  <a:gd name="connsiteX36" fmla="*/ 57630 w 495300"/>
                  <a:gd name="connsiteY36" fmla="*/ 324471 h 523875"/>
                  <a:gd name="connsiteX37" fmla="*/ 57630 w 495300"/>
                  <a:gd name="connsiteY37" fmla="*/ 429246 h 523875"/>
                  <a:gd name="connsiteX38" fmla="*/ 76680 w 495300"/>
                  <a:gd name="connsiteY38" fmla="*/ 429246 h 523875"/>
                  <a:gd name="connsiteX39" fmla="*/ 95730 w 495300"/>
                  <a:gd name="connsiteY39" fmla="*/ 448296 h 523875"/>
                  <a:gd name="connsiteX40" fmla="*/ 95730 w 495300"/>
                  <a:gd name="connsiteY40" fmla="*/ 505446 h 523875"/>
                  <a:gd name="connsiteX41" fmla="*/ 76680 w 495300"/>
                  <a:gd name="connsiteY41" fmla="*/ 524496 h 523875"/>
                  <a:gd name="connsiteX42" fmla="*/ 19530 w 495300"/>
                  <a:gd name="connsiteY42" fmla="*/ 524496 h 523875"/>
                  <a:gd name="connsiteX43" fmla="*/ 480 w 495300"/>
                  <a:gd name="connsiteY43" fmla="*/ 505446 h 523875"/>
                  <a:gd name="connsiteX44" fmla="*/ 480 w 495300"/>
                  <a:gd name="connsiteY44" fmla="*/ 448296 h 523875"/>
                  <a:gd name="connsiteX45" fmla="*/ 19530 w 495300"/>
                  <a:gd name="connsiteY45" fmla="*/ 429246 h 523875"/>
                  <a:gd name="connsiteX46" fmla="*/ 38580 w 495300"/>
                  <a:gd name="connsiteY46" fmla="*/ 429246 h 523875"/>
                  <a:gd name="connsiteX47" fmla="*/ 38580 w 495300"/>
                  <a:gd name="connsiteY47" fmla="*/ 324471 h 523875"/>
                  <a:gd name="connsiteX48" fmla="*/ 74775 w 495300"/>
                  <a:gd name="connsiteY48" fmla="*/ 286371 h 523875"/>
                  <a:gd name="connsiteX49" fmla="*/ 76680 w 495300"/>
                  <a:gd name="connsiteY49" fmla="*/ 286371 h 523875"/>
                  <a:gd name="connsiteX50" fmla="*/ 238605 w 495300"/>
                  <a:gd name="connsiteY50" fmla="*/ 286371 h 523875"/>
                  <a:gd name="connsiteX51" fmla="*/ 238605 w 495300"/>
                  <a:gd name="connsiteY51" fmla="*/ 162546 h 523875"/>
                  <a:gd name="connsiteX52" fmla="*/ 124305 w 495300"/>
                  <a:gd name="connsiteY52" fmla="*/ 162546 h 523875"/>
                  <a:gd name="connsiteX53" fmla="*/ 95730 w 495300"/>
                  <a:gd name="connsiteY53" fmla="*/ 133971 h 523875"/>
                  <a:gd name="connsiteX54" fmla="*/ 95730 w 495300"/>
                  <a:gd name="connsiteY54" fmla="*/ 29196 h 523875"/>
                  <a:gd name="connsiteX55" fmla="*/ 124305 w 495300"/>
                  <a:gd name="connsiteY55" fmla="*/ 621 h 523875"/>
                  <a:gd name="connsiteX56" fmla="*/ 371955 w 495300"/>
                  <a:gd name="connsiteY56" fmla="*/ 621 h 523875"/>
                  <a:gd name="connsiteX57" fmla="*/ 148118 w 495300"/>
                  <a:gd name="connsiteY57" fmla="*/ 95871 h 523875"/>
                  <a:gd name="connsiteX58" fmla="*/ 133830 w 495300"/>
                  <a:gd name="connsiteY58" fmla="*/ 110159 h 523875"/>
                  <a:gd name="connsiteX59" fmla="*/ 148118 w 495300"/>
                  <a:gd name="connsiteY59" fmla="*/ 124446 h 523875"/>
                  <a:gd name="connsiteX60" fmla="*/ 162405 w 495300"/>
                  <a:gd name="connsiteY60" fmla="*/ 110159 h 523875"/>
                  <a:gd name="connsiteX61" fmla="*/ 148118 w 495300"/>
                  <a:gd name="connsiteY61" fmla="*/ 9587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95300" h="523875">
                    <a:moveTo>
                      <a:pt x="371955" y="621"/>
                    </a:moveTo>
                    <a:cubicBezTo>
                      <a:pt x="388148" y="621"/>
                      <a:pt x="400530" y="13004"/>
                      <a:pt x="400530" y="29196"/>
                    </a:cubicBezTo>
                    <a:lnTo>
                      <a:pt x="400530" y="133971"/>
                    </a:lnTo>
                    <a:cubicBezTo>
                      <a:pt x="400530" y="150164"/>
                      <a:pt x="388148" y="162546"/>
                      <a:pt x="371955" y="162546"/>
                    </a:cubicBezTo>
                    <a:lnTo>
                      <a:pt x="257655" y="162546"/>
                    </a:lnTo>
                    <a:lnTo>
                      <a:pt x="257655" y="286371"/>
                    </a:lnTo>
                    <a:lnTo>
                      <a:pt x="419580" y="286371"/>
                    </a:lnTo>
                    <a:cubicBezTo>
                      <a:pt x="439583" y="286371"/>
                      <a:pt x="456727" y="302564"/>
                      <a:pt x="457680" y="322566"/>
                    </a:cubicBezTo>
                    <a:lnTo>
                      <a:pt x="457680" y="324471"/>
                    </a:lnTo>
                    <a:lnTo>
                      <a:pt x="457680" y="429246"/>
                    </a:lnTo>
                    <a:lnTo>
                      <a:pt x="476730" y="429246"/>
                    </a:lnTo>
                    <a:cubicBezTo>
                      <a:pt x="487208" y="429246"/>
                      <a:pt x="495780" y="437819"/>
                      <a:pt x="495780" y="448296"/>
                    </a:cubicBezTo>
                    <a:lnTo>
                      <a:pt x="495780" y="505446"/>
                    </a:lnTo>
                    <a:cubicBezTo>
                      <a:pt x="495780" y="515924"/>
                      <a:pt x="487208" y="524496"/>
                      <a:pt x="476730" y="524496"/>
                    </a:cubicBezTo>
                    <a:lnTo>
                      <a:pt x="419580" y="524496"/>
                    </a:lnTo>
                    <a:cubicBezTo>
                      <a:pt x="409102" y="524496"/>
                      <a:pt x="400530" y="515924"/>
                      <a:pt x="400530" y="505446"/>
                    </a:cubicBezTo>
                    <a:lnTo>
                      <a:pt x="400530" y="448296"/>
                    </a:lnTo>
                    <a:cubicBezTo>
                      <a:pt x="400530" y="437819"/>
                      <a:pt x="409102" y="429246"/>
                      <a:pt x="419580" y="429246"/>
                    </a:cubicBezTo>
                    <a:lnTo>
                      <a:pt x="438630" y="429246"/>
                    </a:lnTo>
                    <a:lnTo>
                      <a:pt x="438630" y="324471"/>
                    </a:lnTo>
                    <a:cubicBezTo>
                      <a:pt x="438630" y="313994"/>
                      <a:pt x="431010" y="306374"/>
                      <a:pt x="420533" y="305421"/>
                    </a:cubicBezTo>
                    <a:lnTo>
                      <a:pt x="419580" y="305421"/>
                    </a:lnTo>
                    <a:lnTo>
                      <a:pt x="257655" y="305421"/>
                    </a:lnTo>
                    <a:lnTo>
                      <a:pt x="257655" y="429246"/>
                    </a:lnTo>
                    <a:lnTo>
                      <a:pt x="276705" y="429246"/>
                    </a:lnTo>
                    <a:cubicBezTo>
                      <a:pt x="287183" y="429246"/>
                      <a:pt x="295755" y="437819"/>
                      <a:pt x="295755" y="448296"/>
                    </a:cubicBezTo>
                    <a:lnTo>
                      <a:pt x="295755" y="505446"/>
                    </a:lnTo>
                    <a:cubicBezTo>
                      <a:pt x="295755" y="515924"/>
                      <a:pt x="287183" y="524496"/>
                      <a:pt x="276705" y="524496"/>
                    </a:cubicBezTo>
                    <a:lnTo>
                      <a:pt x="219555" y="524496"/>
                    </a:lnTo>
                    <a:cubicBezTo>
                      <a:pt x="209077" y="524496"/>
                      <a:pt x="200505" y="515924"/>
                      <a:pt x="200505" y="505446"/>
                    </a:cubicBezTo>
                    <a:lnTo>
                      <a:pt x="200505" y="448296"/>
                    </a:lnTo>
                    <a:cubicBezTo>
                      <a:pt x="200505" y="437819"/>
                      <a:pt x="209077" y="429246"/>
                      <a:pt x="219555" y="429246"/>
                    </a:cubicBezTo>
                    <a:lnTo>
                      <a:pt x="238605" y="429246"/>
                    </a:lnTo>
                    <a:lnTo>
                      <a:pt x="238605" y="305421"/>
                    </a:lnTo>
                    <a:lnTo>
                      <a:pt x="76680" y="305421"/>
                    </a:lnTo>
                    <a:cubicBezTo>
                      <a:pt x="66202" y="305421"/>
                      <a:pt x="58583" y="313041"/>
                      <a:pt x="57630" y="323519"/>
                    </a:cubicBezTo>
                    <a:lnTo>
                      <a:pt x="57630" y="324471"/>
                    </a:lnTo>
                    <a:lnTo>
                      <a:pt x="57630" y="429246"/>
                    </a:lnTo>
                    <a:lnTo>
                      <a:pt x="76680" y="429246"/>
                    </a:lnTo>
                    <a:cubicBezTo>
                      <a:pt x="87158" y="429246"/>
                      <a:pt x="95730" y="437819"/>
                      <a:pt x="95730" y="448296"/>
                    </a:cubicBezTo>
                    <a:lnTo>
                      <a:pt x="95730" y="505446"/>
                    </a:lnTo>
                    <a:cubicBezTo>
                      <a:pt x="95730" y="515924"/>
                      <a:pt x="87158" y="524496"/>
                      <a:pt x="76680" y="524496"/>
                    </a:cubicBezTo>
                    <a:lnTo>
                      <a:pt x="19530" y="524496"/>
                    </a:lnTo>
                    <a:cubicBezTo>
                      <a:pt x="9052" y="524496"/>
                      <a:pt x="480" y="515924"/>
                      <a:pt x="480" y="505446"/>
                    </a:cubicBezTo>
                    <a:lnTo>
                      <a:pt x="480" y="448296"/>
                    </a:lnTo>
                    <a:cubicBezTo>
                      <a:pt x="480" y="437819"/>
                      <a:pt x="9052" y="429246"/>
                      <a:pt x="19530" y="429246"/>
                    </a:cubicBezTo>
                    <a:lnTo>
                      <a:pt x="38580" y="429246"/>
                    </a:lnTo>
                    <a:lnTo>
                      <a:pt x="38580" y="324471"/>
                    </a:lnTo>
                    <a:cubicBezTo>
                      <a:pt x="38580" y="304469"/>
                      <a:pt x="54773" y="287324"/>
                      <a:pt x="74775" y="286371"/>
                    </a:cubicBezTo>
                    <a:lnTo>
                      <a:pt x="76680" y="286371"/>
                    </a:lnTo>
                    <a:lnTo>
                      <a:pt x="238605" y="286371"/>
                    </a:lnTo>
                    <a:lnTo>
                      <a:pt x="238605" y="162546"/>
                    </a:lnTo>
                    <a:lnTo>
                      <a:pt x="124305" y="162546"/>
                    </a:lnTo>
                    <a:cubicBezTo>
                      <a:pt x="108112" y="162546"/>
                      <a:pt x="95730" y="150164"/>
                      <a:pt x="95730" y="133971"/>
                    </a:cubicBezTo>
                    <a:lnTo>
                      <a:pt x="95730" y="29196"/>
                    </a:lnTo>
                    <a:cubicBezTo>
                      <a:pt x="95730" y="13004"/>
                      <a:pt x="108112" y="621"/>
                      <a:pt x="124305" y="621"/>
                    </a:cubicBezTo>
                    <a:lnTo>
                      <a:pt x="371955" y="621"/>
                    </a:lnTo>
                    <a:close/>
                    <a:moveTo>
                      <a:pt x="148118" y="95871"/>
                    </a:moveTo>
                    <a:cubicBezTo>
                      <a:pt x="140498" y="95871"/>
                      <a:pt x="133830" y="102539"/>
                      <a:pt x="133830" y="110159"/>
                    </a:cubicBezTo>
                    <a:cubicBezTo>
                      <a:pt x="133830" y="117779"/>
                      <a:pt x="140498" y="124446"/>
                      <a:pt x="148118" y="124446"/>
                    </a:cubicBezTo>
                    <a:cubicBezTo>
                      <a:pt x="155737" y="124446"/>
                      <a:pt x="162405" y="117779"/>
                      <a:pt x="162405" y="110159"/>
                    </a:cubicBezTo>
                    <a:cubicBezTo>
                      <a:pt x="162405" y="102539"/>
                      <a:pt x="155737" y="95871"/>
                      <a:pt x="148118" y="95871"/>
                    </a:cubicBezTo>
                    <a:close/>
                  </a:path>
                </a:pathLst>
              </a:custGeom>
              <a:solidFill>
                <a:schemeClr val="bg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
            <p:nvSpPr>
              <p:cNvPr id="37" name="文本框 36"/>
              <p:cNvSpPr txBox="1"/>
              <p:nvPr/>
            </p:nvSpPr>
            <p:spPr>
              <a:xfrm>
                <a:off x="3787466" y="4193663"/>
                <a:ext cx="585417" cy="523220"/>
              </a:xfrm>
              <a:prstGeom prst="rect">
                <a:avLst/>
              </a:prstGeom>
              <a:noFill/>
            </p:spPr>
            <p:txBody>
              <a:bodyPr wrap="none" lIns="91440" tIns="45720" rIns="91440" bIns="45720" rtlCol="0" anchor="ctr" anchorCtr="0">
                <a:spAutoFit/>
              </a:bodyPr>
              <a:lstStyle/>
              <a:p>
                <a:pPr algn="ctr"/>
                <a:r>
                  <a:rPr kumimoji="1" lang="en-US" altLang="zh-CN" sz="2800" b="1" dirty="0">
                    <a:solidFill>
                      <a:schemeClr val="bg1"/>
                    </a:solidFill>
                  </a:rPr>
                  <a:t>02</a:t>
                </a:r>
                <a:endParaRPr kumimoji="1" lang="zh-CN" altLang="en-US" sz="2800" b="1" dirty="0">
                  <a:solidFill>
                    <a:schemeClr val="bg1"/>
                  </a:solidFill>
                </a:endParaRPr>
              </a:p>
            </p:txBody>
          </p:sp>
        </p:grpSp>
        <p:grpSp>
          <p:nvGrpSpPr>
            <p:cNvPr id="29" name="组合 28"/>
            <p:cNvGrpSpPr/>
            <p:nvPr/>
          </p:nvGrpSpPr>
          <p:grpSpPr>
            <a:xfrm>
              <a:off x="1382658" y="1663710"/>
              <a:ext cx="2836352" cy="3590394"/>
              <a:chOff x="781806" y="1993575"/>
              <a:chExt cx="2568415" cy="3251225"/>
            </a:xfrm>
          </p:grpSpPr>
          <p:grpSp>
            <p:nvGrpSpPr>
              <p:cNvPr id="7" name="组合 6"/>
              <p:cNvGrpSpPr/>
              <p:nvPr/>
            </p:nvGrpSpPr>
            <p:grpSpPr>
              <a:xfrm>
                <a:off x="781806" y="1993575"/>
                <a:ext cx="2568415" cy="859217"/>
                <a:chOff x="1972897" y="3408061"/>
                <a:chExt cx="2568415" cy="859217"/>
              </a:xfrm>
            </p:grpSpPr>
            <p:sp>
              <p:nvSpPr>
                <p:cNvPr id="5" name="矩形 4"/>
                <p:cNvSpPr/>
                <p:nvPr/>
              </p:nvSpPr>
              <p:spPr>
                <a:xfrm>
                  <a:off x="1972897" y="3408061"/>
                  <a:ext cx="2568413" cy="362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00000"/>
                    </a:lnSpc>
                  </a:pPr>
                  <a:r>
                    <a:rPr kumimoji="1" lang="zh-CN" altLang="en-US" sz="2000" b="1" dirty="0">
                      <a:solidFill>
                        <a:schemeClr val="tx1"/>
                      </a:solidFill>
                    </a:rPr>
                    <a:t>单击此处添加标题</a:t>
                  </a:r>
                  <a:endParaRPr kumimoji="1" lang="en-US" altLang="zh-CN" sz="2000" b="1" dirty="0">
                    <a:solidFill>
                      <a:schemeClr val="tx1"/>
                    </a:solidFill>
                  </a:endParaRPr>
                </a:p>
              </p:txBody>
            </p:sp>
            <p:sp>
              <p:nvSpPr>
                <p:cNvPr id="6" name="矩形 5"/>
                <p:cNvSpPr/>
                <p:nvPr/>
              </p:nvSpPr>
              <p:spPr>
                <a:xfrm>
                  <a:off x="1972899" y="3770375"/>
                  <a:ext cx="2568413" cy="496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30000"/>
                    </a:lnSpc>
                  </a:pPr>
                  <a:r>
                    <a:rPr kumimoji="1" lang="zh-CN" altLang="en-US" sz="1200" dirty="0">
                      <a:solidFill>
                        <a:schemeClr val="tx1"/>
                      </a:solidFill>
                    </a:rPr>
                    <a:t>单击此处添加文本单击此处添加文本单击此处添加文本</a:t>
                  </a:r>
                  <a:endParaRPr kumimoji="1" lang="en-US" altLang="zh-CN" sz="1200" dirty="0" err="1">
                    <a:solidFill>
                      <a:schemeClr val="tx1"/>
                    </a:solidFill>
                  </a:endParaRPr>
                </a:p>
              </p:txBody>
            </p:sp>
          </p:grpSp>
          <p:sp>
            <p:nvSpPr>
              <p:cNvPr id="4" name="泪滴形 3"/>
              <p:cNvSpPr/>
              <p:nvPr/>
            </p:nvSpPr>
            <p:spPr>
              <a:xfrm rot="2674452">
                <a:off x="934084" y="2980940"/>
                <a:ext cx="2263860" cy="226386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773306" y="4193663"/>
                <a:ext cx="585417" cy="523220"/>
              </a:xfrm>
              <a:prstGeom prst="rect">
                <a:avLst/>
              </a:prstGeom>
              <a:noFill/>
            </p:spPr>
            <p:txBody>
              <a:bodyPr wrap="none" lIns="91440" tIns="45720" rIns="91440" bIns="45720" rtlCol="0" anchor="ctr" anchorCtr="0">
                <a:spAutoFit/>
              </a:bodyPr>
              <a:lstStyle/>
              <a:p>
                <a:pPr algn="ctr"/>
                <a:r>
                  <a:rPr kumimoji="1" lang="en-US" altLang="zh-CN" sz="2800" b="1">
                    <a:solidFill>
                      <a:srgbClr val="FFFFFF"/>
                    </a:solidFill>
                  </a:rPr>
                  <a:t>01</a:t>
                </a:r>
                <a:endParaRPr kumimoji="1" lang="zh-CN" altLang="en-US" sz="2800" b="1" dirty="0">
                  <a:solidFill>
                    <a:srgbClr val="FFFFFF"/>
                  </a:solidFill>
                </a:endParaRPr>
              </a:p>
            </p:txBody>
          </p:sp>
          <p:sp>
            <p:nvSpPr>
              <p:cNvPr id="32" name="任意多边形: 形状 31"/>
              <p:cNvSpPr/>
              <p:nvPr/>
            </p:nvSpPr>
            <p:spPr>
              <a:xfrm>
                <a:off x="1888215" y="3584350"/>
                <a:ext cx="355599" cy="432903"/>
              </a:xfrm>
              <a:custGeom>
                <a:avLst/>
                <a:gdLst>
                  <a:gd name="connsiteX0" fmla="*/ 284197 w 438150"/>
                  <a:gd name="connsiteY0" fmla="*/ 621 h 533400"/>
                  <a:gd name="connsiteX1" fmla="*/ 286102 w 438150"/>
                  <a:gd name="connsiteY1" fmla="*/ 621 h 533400"/>
                  <a:gd name="connsiteX2" fmla="*/ 286102 w 438150"/>
                  <a:gd name="connsiteY2" fmla="*/ 124446 h 533400"/>
                  <a:gd name="connsiteX3" fmla="*/ 286102 w 438150"/>
                  <a:gd name="connsiteY3" fmla="*/ 126351 h 533400"/>
                  <a:gd name="connsiteX4" fmla="*/ 314677 w 438150"/>
                  <a:gd name="connsiteY4" fmla="*/ 153021 h 533400"/>
                  <a:gd name="connsiteX5" fmla="*/ 314677 w 438150"/>
                  <a:gd name="connsiteY5" fmla="*/ 153021 h 533400"/>
                  <a:gd name="connsiteX6" fmla="*/ 438502 w 438150"/>
                  <a:gd name="connsiteY6" fmla="*/ 153021 h 533400"/>
                  <a:gd name="connsiteX7" fmla="*/ 438502 w 438150"/>
                  <a:gd name="connsiteY7" fmla="*/ 154926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4197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49907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724 w 438150"/>
                  <a:gd name="connsiteY34" fmla="*/ 133971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4197" y="621"/>
                    </a:moveTo>
                    <a:cubicBezTo>
                      <a:pt x="285149" y="621"/>
                      <a:pt x="286102" y="621"/>
                      <a:pt x="286102" y="621"/>
                    </a:cubicBezTo>
                    <a:lnTo>
                      <a:pt x="286102" y="124446"/>
                    </a:lnTo>
                    <a:lnTo>
                      <a:pt x="286102" y="126351"/>
                    </a:lnTo>
                    <a:cubicBezTo>
                      <a:pt x="287055" y="141591"/>
                      <a:pt x="299437" y="153021"/>
                      <a:pt x="314677" y="153021"/>
                    </a:cubicBezTo>
                    <a:lnTo>
                      <a:pt x="314677" y="153021"/>
                    </a:lnTo>
                    <a:lnTo>
                      <a:pt x="438502" y="153021"/>
                    </a:lnTo>
                    <a:cubicBezTo>
                      <a:pt x="438502" y="153974"/>
                      <a:pt x="438502" y="154926"/>
                      <a:pt x="438502" y="154926"/>
                    </a:cubicBezTo>
                    <a:lnTo>
                      <a:pt x="438502" y="505446"/>
                    </a:lnTo>
                    <a:cubicBezTo>
                      <a:pt x="438502" y="521639"/>
                      <a:pt x="426120" y="534021"/>
                      <a:pt x="409927" y="534021"/>
                    </a:cubicBezTo>
                    <a:lnTo>
                      <a:pt x="28927" y="534021"/>
                    </a:lnTo>
                    <a:cubicBezTo>
                      <a:pt x="12734" y="534021"/>
                      <a:pt x="352" y="521639"/>
                      <a:pt x="352" y="505446"/>
                    </a:cubicBezTo>
                    <a:lnTo>
                      <a:pt x="352" y="29196"/>
                    </a:lnTo>
                    <a:cubicBezTo>
                      <a:pt x="352" y="13004"/>
                      <a:pt x="12734" y="621"/>
                      <a:pt x="28927" y="621"/>
                    </a:cubicBezTo>
                    <a:lnTo>
                      <a:pt x="284197" y="621"/>
                    </a:lnTo>
                    <a:close/>
                    <a:moveTo>
                      <a:pt x="248002" y="200646"/>
                    </a:moveTo>
                    <a:lnTo>
                      <a:pt x="152752" y="200646"/>
                    </a:lnTo>
                    <a:lnTo>
                      <a:pt x="152752" y="410196"/>
                    </a:lnTo>
                    <a:lnTo>
                      <a:pt x="171802" y="410196"/>
                    </a:lnTo>
                    <a:lnTo>
                      <a:pt x="171802" y="314946"/>
                    </a:lnTo>
                    <a:lnTo>
                      <a:pt x="248002" y="314946"/>
                    </a:lnTo>
                    <a:lnTo>
                      <a:pt x="249907" y="314946"/>
                    </a:lnTo>
                    <a:cubicBezTo>
                      <a:pt x="280387" y="313994"/>
                      <a:pt x="305152" y="288276"/>
                      <a:pt x="305152" y="257796"/>
                    </a:cubicBezTo>
                    <a:cubicBezTo>
                      <a:pt x="305152" y="226364"/>
                      <a:pt x="279434" y="200646"/>
                      <a:pt x="248002" y="200646"/>
                    </a:cubicBezTo>
                    <a:lnTo>
                      <a:pt x="248002" y="200646"/>
                    </a:lnTo>
                    <a:close/>
                    <a:moveTo>
                      <a:pt x="248002" y="219696"/>
                    </a:moveTo>
                    <a:cubicBezTo>
                      <a:pt x="268957" y="219696"/>
                      <a:pt x="286102" y="236841"/>
                      <a:pt x="286102" y="257796"/>
                    </a:cubicBezTo>
                    <a:cubicBezTo>
                      <a:pt x="286102" y="278751"/>
                      <a:pt x="268957" y="295896"/>
                      <a:pt x="248002" y="295896"/>
                    </a:cubicBezTo>
                    <a:lnTo>
                      <a:pt x="248002" y="295896"/>
                    </a:lnTo>
                    <a:lnTo>
                      <a:pt x="171802" y="295896"/>
                    </a:lnTo>
                    <a:lnTo>
                      <a:pt x="171802" y="219696"/>
                    </a:lnTo>
                    <a:lnTo>
                      <a:pt x="248002" y="219696"/>
                    </a:lnTo>
                    <a:close/>
                    <a:moveTo>
                      <a:pt x="428977" y="133971"/>
                    </a:moveTo>
                    <a:lnTo>
                      <a:pt x="314677" y="133971"/>
                    </a:lnTo>
                    <a:lnTo>
                      <a:pt x="313724" y="133971"/>
                    </a:lnTo>
                    <a:cubicBezTo>
                      <a:pt x="308962" y="133019"/>
                      <a:pt x="305152" y="129209"/>
                      <a:pt x="305152" y="124446"/>
                    </a:cubicBezTo>
                    <a:lnTo>
                      <a:pt x="305152" y="124446"/>
                    </a:lnTo>
                    <a:lnTo>
                      <a:pt x="305152" y="10146"/>
                    </a:lnTo>
                    <a:lnTo>
                      <a:pt x="428977" y="133971"/>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sp>
        <p:nvSpPr>
          <p:cNvPr id="39" name="标题 38"/>
          <p:cNvSpPr>
            <a:spLocks noGrp="1"/>
          </p:cNvSpPr>
          <p:nvPr>
            <p:ph type="title"/>
          </p:nvPr>
        </p:nvSpPr>
        <p:spPr/>
        <p:txBody>
          <a:bodyPr/>
          <a:lstStyle/>
          <a:p>
            <a:pPr lvl="0"/>
            <a:r>
              <a:rPr lang="zh-CN" altLang="en-US" dirty="0"/>
              <a:t>添加标题</a:t>
            </a:r>
            <a:endParaRPr lang="en-US" dirty="0"/>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514350"/>
            <a:ext cx="11518900" cy="5918519"/>
            <a:chOff x="0" y="371097"/>
            <a:chExt cx="11518900" cy="5918519"/>
          </a:xfrm>
        </p:grpSpPr>
        <p:grpSp>
          <p:nvGrpSpPr>
            <p:cNvPr id="4" name="组合 3"/>
            <p:cNvGrpSpPr/>
            <p:nvPr/>
          </p:nvGrpSpPr>
          <p:grpSpPr>
            <a:xfrm>
              <a:off x="5895428" y="1259113"/>
              <a:ext cx="5623472" cy="1288075"/>
              <a:chOff x="6237037" y="1130300"/>
              <a:chExt cx="5623472" cy="1288075"/>
            </a:xfrm>
          </p:grpSpPr>
          <p:sp>
            <p:nvSpPr>
              <p:cNvPr id="12" name="矩形: 圆角 11"/>
              <p:cNvSpPr/>
              <p:nvPr/>
            </p:nvSpPr>
            <p:spPr>
              <a:xfrm>
                <a:off x="6237037" y="1130300"/>
                <a:ext cx="5623472" cy="1288075"/>
              </a:xfrm>
              <a:prstGeom prst="roundRect">
                <a:avLst>
                  <a:gd name="adj" fmla="val 10000"/>
                </a:avLst>
              </a:prstGeom>
              <a:solidFill>
                <a:schemeClr val="accent1">
                  <a:alpha val="10000"/>
                </a:schemeClr>
              </a:solidFill>
              <a:ln w="6055" cap="flat">
                <a:noFill/>
                <a:prstDash val="solid"/>
                <a:miter/>
              </a:ln>
            </p:spPr>
            <p:txBody>
              <a:bodyPr rtlCol="0" anchor="ctr"/>
              <a:lstStyle/>
              <a:p>
                <a:endParaRPr lang="zh-CN" altLang="en-US"/>
              </a:p>
            </p:txBody>
          </p:sp>
          <p:sp>
            <p:nvSpPr>
              <p:cNvPr id="13" name="矩形 12"/>
              <p:cNvSpPr/>
              <p:nvPr/>
            </p:nvSpPr>
            <p:spPr>
              <a:xfrm>
                <a:off x="7036366" y="1245120"/>
                <a:ext cx="4582842"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p>
                <a:pPr defTabSz="914400">
                  <a:lnSpc>
                    <a:spcPct val="100000"/>
                  </a:lnSpc>
                </a:pPr>
                <a:r>
                  <a:rPr lang="zh-CN" altLang="en-US" sz="2000" b="1" dirty="0">
                    <a:solidFill>
                      <a:schemeClr val="tx1"/>
                    </a:solidFill>
                    <a:effectLst/>
                  </a:rPr>
                  <a:t>单击此处添加标题</a:t>
                </a:r>
                <a:endParaRPr lang="en-US" altLang="zh-CN" sz="2000" b="1" dirty="0">
                  <a:solidFill>
                    <a:schemeClr val="tx1"/>
                  </a:solidFill>
                </a:endParaRPr>
              </a:p>
            </p:txBody>
          </p:sp>
          <p:sp>
            <p:nvSpPr>
              <p:cNvPr id="14" name="矩形 13"/>
              <p:cNvSpPr/>
              <p:nvPr/>
            </p:nvSpPr>
            <p:spPr>
              <a:xfrm>
                <a:off x="7036367" y="1644620"/>
                <a:ext cx="4582842" cy="674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a:t>
                </a:r>
                <a:endParaRPr kumimoji="1" lang="en-US" altLang="zh-CN" sz="1200" dirty="0">
                  <a:solidFill>
                    <a:schemeClr val="tx1"/>
                  </a:solidFill>
                </a:endParaRPr>
              </a:p>
            </p:txBody>
          </p:sp>
          <p:sp>
            <p:nvSpPr>
              <p:cNvPr id="15" name="文本框 14"/>
              <p:cNvSpPr txBox="1"/>
              <p:nvPr/>
            </p:nvSpPr>
            <p:spPr>
              <a:xfrm>
                <a:off x="6453037" y="1324274"/>
                <a:ext cx="540000" cy="540000"/>
              </a:xfrm>
              <a:prstGeom prst="ellipse">
                <a:avLst/>
              </a:prstGeom>
              <a:solidFill>
                <a:schemeClr val="accent1"/>
              </a:solidFill>
            </p:spPr>
            <p:txBody>
              <a:bodyPr wrap="none" lIns="108000" tIns="108000" rIns="108000" bIns="108000" rtlCol="0" anchor="ctr" anchorCtr="0">
                <a:noAutofit/>
              </a:bodyPr>
              <a:lstStyle>
                <a:defPPr>
                  <a:defRPr lang="zh-CN"/>
                </a:defPPr>
                <a:lvl1pPr algn="ctr">
                  <a:defRPr kumimoji="1" sz="2000" b="1">
                    <a:solidFill>
                      <a:srgbClr val="FFFFFF"/>
                    </a:solidFill>
                  </a:defRPr>
                </a:lvl1pPr>
              </a:lstStyle>
              <a:p>
                <a:r>
                  <a:rPr lang="en-US" altLang="zh-CN"/>
                  <a:t>01</a:t>
                </a:r>
                <a:endParaRPr lang="zh-CN" altLang="en-US" dirty="0"/>
              </a:p>
            </p:txBody>
          </p:sp>
        </p:grpSp>
        <p:grpSp>
          <p:nvGrpSpPr>
            <p:cNvPr id="10" name="组合 9"/>
            <p:cNvGrpSpPr/>
            <p:nvPr/>
          </p:nvGrpSpPr>
          <p:grpSpPr>
            <a:xfrm>
              <a:off x="5895428" y="2966782"/>
              <a:ext cx="5623472" cy="1288075"/>
              <a:chOff x="6237037" y="1130300"/>
              <a:chExt cx="5623472" cy="1288075"/>
            </a:xfrm>
          </p:grpSpPr>
          <p:sp>
            <p:nvSpPr>
              <p:cNvPr id="11" name="矩形: 圆角 10"/>
              <p:cNvSpPr/>
              <p:nvPr/>
            </p:nvSpPr>
            <p:spPr>
              <a:xfrm>
                <a:off x="6237037" y="1130300"/>
                <a:ext cx="5623472" cy="1288075"/>
              </a:xfrm>
              <a:prstGeom prst="roundRect">
                <a:avLst>
                  <a:gd name="adj" fmla="val 10000"/>
                </a:avLst>
              </a:prstGeom>
              <a:solidFill>
                <a:schemeClr val="accent2">
                  <a:alpha val="10000"/>
                </a:schemeClr>
              </a:solidFill>
              <a:ln w="6055" cap="flat">
                <a:noFill/>
                <a:prstDash val="solid"/>
                <a:miter/>
              </a:ln>
            </p:spPr>
            <p:txBody>
              <a:bodyPr rtlCol="0" anchor="ctr"/>
              <a:lstStyle/>
              <a:p>
                <a:endParaRPr lang="zh-CN" altLang="en-US"/>
              </a:p>
            </p:txBody>
          </p:sp>
          <p:sp>
            <p:nvSpPr>
              <p:cNvPr id="16" name="矩形 15"/>
              <p:cNvSpPr/>
              <p:nvPr/>
            </p:nvSpPr>
            <p:spPr>
              <a:xfrm>
                <a:off x="7036367" y="1245120"/>
                <a:ext cx="4582842"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p>
                <a:pPr defTabSz="914400">
                  <a:lnSpc>
                    <a:spcPct val="100000"/>
                  </a:lnSpc>
                </a:pPr>
                <a:r>
                  <a:rPr lang="zh-CN" altLang="en-US" sz="2000" b="1" dirty="0">
                    <a:solidFill>
                      <a:schemeClr val="tx1"/>
                    </a:solidFill>
                    <a:effectLst/>
                  </a:rPr>
                  <a:t>单击此处添加标题</a:t>
                </a:r>
                <a:endParaRPr lang="en-US" altLang="zh-CN" sz="2000" b="1" dirty="0">
                  <a:solidFill>
                    <a:schemeClr val="tx1"/>
                  </a:solidFill>
                </a:endParaRPr>
              </a:p>
            </p:txBody>
          </p:sp>
          <p:sp>
            <p:nvSpPr>
              <p:cNvPr id="17" name="矩形 16"/>
              <p:cNvSpPr/>
              <p:nvPr/>
            </p:nvSpPr>
            <p:spPr>
              <a:xfrm>
                <a:off x="7036367" y="1644620"/>
                <a:ext cx="4582842" cy="674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a:t>
                </a:r>
                <a:endParaRPr kumimoji="1" lang="en-US" altLang="zh-CN" sz="1200" dirty="0">
                  <a:solidFill>
                    <a:schemeClr val="tx1"/>
                  </a:solidFill>
                </a:endParaRPr>
              </a:p>
            </p:txBody>
          </p:sp>
          <p:sp>
            <p:nvSpPr>
              <p:cNvPr id="18" name="文本框 17"/>
              <p:cNvSpPr txBox="1"/>
              <p:nvPr/>
            </p:nvSpPr>
            <p:spPr>
              <a:xfrm>
                <a:off x="6453037" y="1324274"/>
                <a:ext cx="540000" cy="540000"/>
              </a:xfrm>
              <a:prstGeom prst="ellipse">
                <a:avLst/>
              </a:prstGeom>
              <a:solidFill>
                <a:schemeClr val="accent2"/>
              </a:solidFill>
            </p:spPr>
            <p:txBody>
              <a:bodyPr wrap="none" lIns="108000" tIns="108000" rIns="108000" bIns="108000" rtlCol="0" anchor="ctr" anchorCtr="0">
                <a:noAutofit/>
              </a:bodyPr>
              <a:lstStyle>
                <a:defPPr>
                  <a:defRPr lang="zh-CN"/>
                </a:defPPr>
                <a:lvl1pPr algn="ctr">
                  <a:defRPr kumimoji="1" sz="2000" b="1">
                    <a:solidFill>
                      <a:srgbClr val="FFFFFF"/>
                    </a:solidFill>
                  </a:defRPr>
                </a:lvl1pPr>
              </a:lstStyle>
              <a:p>
                <a:r>
                  <a:rPr lang="en-US" altLang="zh-CN" dirty="0"/>
                  <a:t>02</a:t>
                </a:r>
                <a:endParaRPr lang="zh-CN" altLang="en-US" dirty="0"/>
              </a:p>
            </p:txBody>
          </p:sp>
        </p:grpSp>
        <p:grpSp>
          <p:nvGrpSpPr>
            <p:cNvPr id="19" name="组合 18"/>
            <p:cNvGrpSpPr/>
            <p:nvPr/>
          </p:nvGrpSpPr>
          <p:grpSpPr>
            <a:xfrm>
              <a:off x="5895428" y="4674450"/>
              <a:ext cx="5623472" cy="1288075"/>
              <a:chOff x="6237037" y="1130300"/>
              <a:chExt cx="5623472" cy="1288075"/>
            </a:xfrm>
          </p:grpSpPr>
          <p:sp>
            <p:nvSpPr>
              <p:cNvPr id="20" name="矩形: 圆角 19"/>
              <p:cNvSpPr/>
              <p:nvPr/>
            </p:nvSpPr>
            <p:spPr>
              <a:xfrm>
                <a:off x="6237037" y="1130300"/>
                <a:ext cx="5623472" cy="1288075"/>
              </a:xfrm>
              <a:prstGeom prst="roundRect">
                <a:avLst>
                  <a:gd name="adj" fmla="val 10000"/>
                </a:avLst>
              </a:prstGeom>
              <a:solidFill>
                <a:schemeClr val="accent3">
                  <a:alpha val="10000"/>
                </a:schemeClr>
              </a:solidFill>
              <a:ln w="6055" cap="flat">
                <a:noFill/>
                <a:prstDash val="solid"/>
                <a:miter/>
              </a:ln>
            </p:spPr>
            <p:txBody>
              <a:bodyPr rtlCol="0" anchor="ctr"/>
              <a:lstStyle/>
              <a:p>
                <a:endParaRPr lang="zh-CN" altLang="en-US"/>
              </a:p>
            </p:txBody>
          </p:sp>
          <p:sp>
            <p:nvSpPr>
              <p:cNvPr id="21" name="矩形 20"/>
              <p:cNvSpPr/>
              <p:nvPr/>
            </p:nvSpPr>
            <p:spPr>
              <a:xfrm>
                <a:off x="7036366" y="1245120"/>
                <a:ext cx="4482534"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p>
                <a:pPr>
                  <a:lnSpc>
                    <a:spcPct val="100000"/>
                  </a:lnSpc>
                </a:pPr>
                <a:r>
                  <a:rPr lang="zh-CN" altLang="en-US" sz="2000" b="1" dirty="0">
                    <a:solidFill>
                      <a:schemeClr val="tx1"/>
                    </a:solidFill>
                    <a:effectLst/>
                  </a:rPr>
                  <a:t>单击此处添加标题</a:t>
                </a:r>
                <a:endParaRPr kumimoji="1" lang="en-US" altLang="zh-CN" sz="2000" b="1" dirty="0">
                  <a:solidFill>
                    <a:schemeClr val="tx1"/>
                  </a:solidFill>
                </a:endParaRPr>
              </a:p>
            </p:txBody>
          </p:sp>
          <p:sp>
            <p:nvSpPr>
              <p:cNvPr id="22" name="矩形 21"/>
              <p:cNvSpPr/>
              <p:nvPr/>
            </p:nvSpPr>
            <p:spPr>
              <a:xfrm>
                <a:off x="7036367" y="1644620"/>
                <a:ext cx="4582842" cy="674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a:t>
                </a:r>
                <a:endParaRPr kumimoji="1" lang="en-US" altLang="zh-CN" sz="1200" dirty="0">
                  <a:solidFill>
                    <a:schemeClr val="tx1"/>
                  </a:solidFill>
                </a:endParaRPr>
              </a:p>
            </p:txBody>
          </p:sp>
          <p:sp>
            <p:nvSpPr>
              <p:cNvPr id="23" name="文本框 22"/>
              <p:cNvSpPr txBox="1"/>
              <p:nvPr/>
            </p:nvSpPr>
            <p:spPr>
              <a:xfrm>
                <a:off x="6453037" y="1324274"/>
                <a:ext cx="540000" cy="540000"/>
              </a:xfrm>
              <a:prstGeom prst="ellipse">
                <a:avLst/>
              </a:prstGeom>
              <a:solidFill>
                <a:schemeClr val="accent3"/>
              </a:solidFill>
            </p:spPr>
            <p:txBody>
              <a:bodyPr wrap="none" lIns="108000" tIns="108000" rIns="108000" bIns="108000" rtlCol="0" anchor="ctr" anchorCtr="0">
                <a:noAutofit/>
              </a:bodyPr>
              <a:lstStyle>
                <a:defPPr>
                  <a:defRPr lang="zh-CN"/>
                </a:defPPr>
                <a:lvl1pPr algn="ctr">
                  <a:defRPr kumimoji="1" sz="2000" b="1">
                    <a:solidFill>
                      <a:srgbClr val="FFFFFF"/>
                    </a:solidFill>
                  </a:defRPr>
                </a:lvl1pPr>
              </a:lstStyle>
              <a:p>
                <a:r>
                  <a:rPr lang="en-US" altLang="zh-CN" dirty="0"/>
                  <a:t>03</a:t>
                </a:r>
                <a:endParaRPr lang="zh-CN" altLang="en-US" dirty="0"/>
              </a:p>
            </p:txBody>
          </p:sp>
        </p:grpSp>
        <p:grpSp>
          <p:nvGrpSpPr>
            <p:cNvPr id="5" name="组合 4"/>
            <p:cNvGrpSpPr/>
            <p:nvPr/>
          </p:nvGrpSpPr>
          <p:grpSpPr>
            <a:xfrm>
              <a:off x="0" y="371097"/>
              <a:ext cx="4762704" cy="5918519"/>
              <a:chOff x="0" y="371097"/>
              <a:chExt cx="4762704" cy="5918519"/>
            </a:xfrm>
          </p:grpSpPr>
          <p:grpSp>
            <p:nvGrpSpPr>
              <p:cNvPr id="2" name="组合 1"/>
              <p:cNvGrpSpPr/>
              <p:nvPr/>
            </p:nvGrpSpPr>
            <p:grpSpPr>
              <a:xfrm>
                <a:off x="0" y="371097"/>
                <a:ext cx="4762704" cy="5918519"/>
                <a:chOff x="0" y="1130300"/>
                <a:chExt cx="3893760" cy="4838699"/>
              </a:xfrm>
            </p:grpSpPr>
            <p:sp>
              <p:nvSpPr>
                <p:cNvPr id="7" name="任意多边形: 形状 6"/>
                <p:cNvSpPr/>
                <p:nvPr/>
              </p:nvSpPr>
              <p:spPr>
                <a:xfrm>
                  <a:off x="0" y="1130300"/>
                  <a:ext cx="2419350" cy="4838699"/>
                </a:xfrm>
                <a:custGeom>
                  <a:avLst/>
                  <a:gdLst>
                    <a:gd name="connsiteX0" fmla="*/ 0 w 2286000"/>
                    <a:gd name="connsiteY0" fmla="*/ 0 h 4572000"/>
                    <a:gd name="connsiteX1" fmla="*/ 2286000 w 2286000"/>
                    <a:gd name="connsiteY1" fmla="*/ 2286000 h 4572000"/>
                    <a:gd name="connsiteX2" fmla="*/ 0 w 2286000"/>
                    <a:gd name="connsiteY2" fmla="*/ 4572000 h 4572000"/>
                  </a:gdLst>
                  <a:ahLst/>
                  <a:cxnLst>
                    <a:cxn ang="0">
                      <a:pos x="connsiteX0" y="connsiteY0"/>
                    </a:cxn>
                    <a:cxn ang="0">
                      <a:pos x="connsiteX1" y="connsiteY1"/>
                    </a:cxn>
                    <a:cxn ang="0">
                      <a:pos x="connsiteX2" y="connsiteY2"/>
                    </a:cxn>
                  </a:cxnLst>
                  <a:rect l="l" t="t" r="r" b="b"/>
                  <a:pathLst>
                    <a:path w="2286000" h="4572000">
                      <a:moveTo>
                        <a:pt x="0" y="0"/>
                      </a:moveTo>
                      <a:cubicBezTo>
                        <a:pt x="1262523" y="0"/>
                        <a:pt x="2286000" y="1023477"/>
                        <a:pt x="2286000" y="2286000"/>
                      </a:cubicBezTo>
                      <a:cubicBezTo>
                        <a:pt x="2286000" y="3548523"/>
                        <a:pt x="1262523" y="4572000"/>
                        <a:pt x="0" y="4572000"/>
                      </a:cubicBezTo>
                      <a:close/>
                    </a:path>
                  </a:pathLst>
                </a:custGeom>
                <a:solidFill>
                  <a:schemeClr val="accent1">
                    <a:alpha val="10000"/>
                  </a:schemeClr>
                </a:solidFill>
                <a:ln w="12700" cap="flat">
                  <a:noFill/>
                  <a:prstDash val="solid"/>
                  <a:miter/>
                </a:ln>
              </p:spPr>
              <p:txBody>
                <a:bodyPr lIns="91440" tIns="93600" rIns="91440" bIns="45720" rtlCol="0" anchor="ctr"/>
                <a:lstStyle/>
                <a:p>
                  <a:pPr algn="ctr"/>
                  <a:endParaRPr kumimoji="1" lang="zh-CN" altLang="en-US" sz="1050" dirty="0"/>
                </a:p>
              </p:txBody>
            </p:sp>
            <p:sp>
              <p:nvSpPr>
                <p:cNvPr id="9" name="任意多边形: 形状 8"/>
                <p:cNvSpPr/>
                <p:nvPr/>
              </p:nvSpPr>
              <p:spPr>
                <a:xfrm>
                  <a:off x="829578" y="3943269"/>
                  <a:ext cx="3064182" cy="1505130"/>
                </a:xfrm>
                <a:custGeom>
                  <a:avLst/>
                  <a:gdLst>
                    <a:gd name="connsiteX0" fmla="*/ 0 w 3064182"/>
                    <a:gd name="connsiteY0" fmla="*/ 0 h 1505130"/>
                    <a:gd name="connsiteX1" fmla="*/ 3064182 w 3064182"/>
                    <a:gd name="connsiteY1" fmla="*/ 0 h 1505130"/>
                    <a:gd name="connsiteX2" fmla="*/ 3057699 w 3064182"/>
                    <a:gd name="connsiteY2" fmla="*/ 128399 h 1505130"/>
                    <a:gd name="connsiteX3" fmla="*/ 1532091 w 3064182"/>
                    <a:gd name="connsiteY3" fmla="*/ 1505130 h 1505130"/>
                    <a:gd name="connsiteX4" fmla="*/ 6483 w 3064182"/>
                    <a:gd name="connsiteY4" fmla="*/ 128399 h 1505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4182" h="1505130">
                      <a:moveTo>
                        <a:pt x="0" y="0"/>
                      </a:moveTo>
                      <a:lnTo>
                        <a:pt x="3064182" y="0"/>
                      </a:lnTo>
                      <a:lnTo>
                        <a:pt x="3057699" y="128399"/>
                      </a:lnTo>
                      <a:cubicBezTo>
                        <a:pt x="2979167" y="901688"/>
                        <a:pt x="2326099" y="1505130"/>
                        <a:pt x="1532091" y="1505130"/>
                      </a:cubicBezTo>
                      <a:cubicBezTo>
                        <a:pt x="738083" y="1505130"/>
                        <a:pt x="85015" y="901688"/>
                        <a:pt x="6483" y="12839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4" name="组合 23"/>
              <p:cNvGrpSpPr/>
              <p:nvPr/>
            </p:nvGrpSpPr>
            <p:grpSpPr>
              <a:xfrm>
                <a:off x="911072" y="2371109"/>
                <a:ext cx="3747994" cy="1281249"/>
                <a:chOff x="451119" y="3906204"/>
                <a:chExt cx="8330299" cy="1281249"/>
              </a:xfrm>
            </p:grpSpPr>
            <p:sp>
              <p:nvSpPr>
                <p:cNvPr id="25" name="矩形 24"/>
                <p:cNvSpPr/>
                <p:nvPr/>
              </p:nvSpPr>
              <p:spPr>
                <a:xfrm flipH="1">
                  <a:off x="451119" y="4398647"/>
                  <a:ext cx="8330299" cy="788806"/>
                </a:xfrm>
                <a:prstGeom prst="rect">
                  <a:avLst/>
                </a:prstGeom>
                <a:ln>
                  <a:noFill/>
                </a:ln>
              </p:spPr>
              <p:txBody>
                <a:bodyPr wrap="square" lIns="91440" tIns="45720" rIns="91440" bIns="45720" anchor="t">
                  <a:spAutoFit/>
                </a:bodyPr>
                <a:lstStyle/>
                <a:p>
                  <a:pP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单击此处添加文本单击此处添加文本单击此处添加文本单击此处添加文本单击此处添加文本单击此处添加文本单击此处添加文本</a:t>
                  </a:r>
                  <a:endParaRPr kumimoji="1" lang="en-US" altLang="zh-CN" sz="1200" dirty="0">
                    <a:solidFill>
                      <a:schemeClr val="tx1"/>
                    </a:solidFill>
                  </a:endParaRPr>
                </a:p>
              </p:txBody>
            </p:sp>
            <p:sp>
              <p:nvSpPr>
                <p:cNvPr id="26" name="文本框 25"/>
                <p:cNvSpPr txBox="1"/>
                <p:nvPr/>
              </p:nvSpPr>
              <p:spPr>
                <a:xfrm>
                  <a:off x="451119" y="3906204"/>
                  <a:ext cx="8330299" cy="461665"/>
                </a:xfrm>
                <a:prstGeom prst="rect">
                  <a:avLst/>
                </a:prstGeom>
                <a:noFill/>
                <a:ln>
                  <a:noFill/>
                </a:ln>
              </p:spPr>
              <p:txBody>
                <a:bodyPr wrap="square" lIns="91440" tIns="45720" rIns="91440" bIns="45720" anchor="ctr" anchorCtr="0">
                  <a:spAutoFit/>
                </a:bodyPr>
                <a:lstStyle/>
                <a:p>
                  <a:pPr>
                    <a:lnSpc>
                      <a:spcPct val="100000"/>
                    </a:lnSpc>
                    <a:buSzPct val="25000"/>
                  </a:pPr>
                  <a:r>
                    <a:rPr lang="zh-CN" altLang="en-US" sz="2400" b="1" dirty="0">
                      <a:solidFill>
                        <a:schemeClr val="tx1"/>
                      </a:solidFill>
                    </a:rPr>
                    <a:t>单击此处添加标题</a:t>
                  </a:r>
                  <a:endParaRPr lang="en-US" altLang="zh-CN" sz="2800" b="1" dirty="0"/>
                </a:p>
              </p:txBody>
            </p:sp>
          </p:grpSp>
        </p:grpSp>
      </p:grpSp>
      <p:sp>
        <p:nvSpPr>
          <p:cNvPr id="27" name="标题 26"/>
          <p:cNvSpPr>
            <a:spLocks noGrp="1"/>
          </p:cNvSpPr>
          <p:nvPr>
            <p:ph type="title"/>
          </p:nvPr>
        </p:nvSpPr>
        <p:spPr/>
        <p:txBody>
          <a:bodyPr/>
          <a:lstStyle/>
          <a:p>
            <a:pPr lvl="0"/>
            <a:r>
              <a:rPr lang="zh-CN" altLang="en-US" dirty="0"/>
              <a:t>添加标题</a:t>
            </a:r>
            <a:endParaRPr lang="en-US" dirty="0"/>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60400" y="1862536"/>
            <a:ext cx="10858500" cy="3794720"/>
            <a:chOff x="660400" y="1862536"/>
            <a:chExt cx="10858500" cy="3794720"/>
          </a:xfrm>
        </p:grpSpPr>
        <p:grpSp>
          <p:nvGrpSpPr>
            <p:cNvPr id="6" name="组合 5"/>
            <p:cNvGrpSpPr/>
            <p:nvPr/>
          </p:nvGrpSpPr>
          <p:grpSpPr>
            <a:xfrm>
              <a:off x="984342" y="1862536"/>
              <a:ext cx="10534558" cy="788806"/>
              <a:chOff x="984342" y="1862536"/>
              <a:chExt cx="10534558" cy="788806"/>
            </a:xfrm>
          </p:grpSpPr>
          <p:sp>
            <p:nvSpPr>
              <p:cNvPr id="3" name="矩形 2"/>
              <p:cNvSpPr/>
              <p:nvPr/>
            </p:nvSpPr>
            <p:spPr>
              <a:xfrm>
                <a:off x="984342" y="1862536"/>
                <a:ext cx="5018505"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nSpc>
                    <a:spcPct val="100000"/>
                  </a:lnSpc>
                  <a:buSzPct val="25000"/>
                </a:pPr>
                <a:r>
                  <a:rPr lang="zh-CN" altLang="en-US" sz="2000" b="1" dirty="0">
                    <a:solidFill>
                      <a:schemeClr val="tx1"/>
                    </a:solidFill>
                  </a:rPr>
                  <a:t>单击此处添加标题</a:t>
                </a:r>
                <a:endParaRPr lang="en-US" altLang="zh-CN" sz="2400" b="1" dirty="0">
                  <a:solidFill>
                    <a:schemeClr val="accent1"/>
                  </a:solidFill>
                </a:endParaRPr>
              </a:p>
            </p:txBody>
          </p:sp>
          <p:sp>
            <p:nvSpPr>
              <p:cNvPr id="4" name="矩形 3"/>
              <p:cNvSpPr/>
              <p:nvPr/>
            </p:nvSpPr>
            <p:spPr>
              <a:xfrm>
                <a:off x="7267610" y="1862536"/>
                <a:ext cx="4251290" cy="788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单击此处添加文本单击此处添加文本单击此处添加文本单击此处添加文本单击此处添加文本单击此处添加文本单击此处添加文本</a:t>
                </a:r>
                <a:endParaRPr kumimoji="1" lang="en-US" altLang="zh-CN" sz="1200" dirty="0">
                  <a:solidFill>
                    <a:schemeClr val="tx1"/>
                  </a:solidFill>
                </a:endParaRPr>
              </a:p>
            </p:txBody>
          </p:sp>
        </p:grpSp>
        <p:grpSp>
          <p:nvGrpSpPr>
            <p:cNvPr id="5" name="组合 4"/>
            <p:cNvGrpSpPr/>
            <p:nvPr/>
          </p:nvGrpSpPr>
          <p:grpSpPr>
            <a:xfrm>
              <a:off x="660400" y="3406666"/>
              <a:ext cx="10858500" cy="2250590"/>
              <a:chOff x="660400" y="3406666"/>
              <a:chExt cx="10858500" cy="2250590"/>
            </a:xfrm>
          </p:grpSpPr>
          <p:grpSp>
            <p:nvGrpSpPr>
              <p:cNvPr id="84" name="组合 83"/>
              <p:cNvGrpSpPr/>
              <p:nvPr/>
            </p:nvGrpSpPr>
            <p:grpSpPr>
              <a:xfrm>
                <a:off x="660400" y="3406666"/>
                <a:ext cx="3310467" cy="2250590"/>
                <a:chOff x="660400" y="3406666"/>
                <a:chExt cx="3310467" cy="2250590"/>
              </a:xfrm>
            </p:grpSpPr>
            <p:sp>
              <p:nvSpPr>
                <p:cNvPr id="26" name="矩形: 圆角 25"/>
                <p:cNvSpPr/>
                <p:nvPr/>
              </p:nvSpPr>
              <p:spPr>
                <a:xfrm>
                  <a:off x="930401" y="3406666"/>
                  <a:ext cx="3040466" cy="2250590"/>
                </a:xfrm>
                <a:prstGeom prst="roundRect">
                  <a:avLst>
                    <a:gd name="adj" fmla="val 7400"/>
                  </a:avLst>
                </a:prstGeom>
                <a:solidFill>
                  <a:schemeClr val="accent1">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p>
              </p:txBody>
            </p:sp>
            <p:grpSp>
              <p:nvGrpSpPr>
                <p:cNvPr id="37" name="组合 36"/>
                <p:cNvGrpSpPr/>
                <p:nvPr/>
              </p:nvGrpSpPr>
              <p:grpSpPr>
                <a:xfrm>
                  <a:off x="1407674" y="3935373"/>
                  <a:ext cx="2293192" cy="1324768"/>
                  <a:chOff x="6867579" y="1376330"/>
                  <a:chExt cx="2293192" cy="1324768"/>
                </a:xfrm>
              </p:grpSpPr>
              <p:sp>
                <p:nvSpPr>
                  <p:cNvPr id="31" name="文本框 30"/>
                  <p:cNvSpPr txBox="1"/>
                  <p:nvPr/>
                </p:nvSpPr>
                <p:spPr>
                  <a:xfrm>
                    <a:off x="6867579" y="1376330"/>
                    <a:ext cx="2293191" cy="400110"/>
                  </a:xfrm>
                  <a:prstGeom prst="rect">
                    <a:avLst/>
                  </a:prstGeom>
                  <a:noFill/>
                </p:spPr>
                <p:txBody>
                  <a:bodyPr wrap="square" rtlCol="0">
                    <a:spAutoFit/>
                  </a:bodyPr>
                  <a:lstStyle/>
                  <a:p>
                    <a:pPr>
                      <a:lnSpc>
                        <a:spcPct val="100000"/>
                      </a:lnSpc>
                      <a:buSzPct val="25000"/>
                    </a:pPr>
                    <a:r>
                      <a:rPr lang="zh-CN" altLang="en-US" sz="2000" b="1" dirty="0">
                        <a:solidFill>
                          <a:schemeClr val="tx1"/>
                        </a:solidFill>
                      </a:rPr>
                      <a:t>单击此处添加标题</a:t>
                    </a:r>
                    <a:endParaRPr lang="en-US" altLang="zh-CN" sz="2400" b="1" dirty="0">
                      <a:solidFill>
                        <a:schemeClr val="accent1"/>
                      </a:solidFill>
                    </a:endParaRPr>
                  </a:p>
                </p:txBody>
              </p:sp>
              <p:sp>
                <p:nvSpPr>
                  <p:cNvPr id="33" name="文本框 32"/>
                  <p:cNvSpPr txBox="1"/>
                  <p:nvPr/>
                </p:nvSpPr>
                <p:spPr>
                  <a:xfrm>
                    <a:off x="6867581" y="1912292"/>
                    <a:ext cx="2293190" cy="788806"/>
                  </a:xfrm>
                  <a:prstGeom prst="rect">
                    <a:avLst/>
                  </a:prstGeom>
                  <a:noFill/>
                </p:spPr>
                <p:txBody>
                  <a:bodyPr wrap="square" rtlCol="0">
                    <a:spAutoFit/>
                  </a:bodyPr>
                  <a:lstStyle/>
                  <a:p>
                    <a:pPr>
                      <a:lnSpc>
                        <a:spcPct val="130000"/>
                      </a:lnSpc>
                    </a:pPr>
                    <a:r>
                      <a:rPr kumimoji="1" lang="zh-CN" altLang="en-US" sz="1200" dirty="0">
                        <a:solidFill>
                          <a:schemeClr val="tx1"/>
                        </a:solidFill>
                      </a:rPr>
                      <a:t>单击此处添加文本单击此处添加文本单击此处添加文本单击此处添加文本</a:t>
                    </a:r>
                    <a:endParaRPr kumimoji="1" lang="en-US" altLang="zh-CN" sz="1200" dirty="0">
                      <a:solidFill>
                        <a:schemeClr val="tx1"/>
                      </a:solidFill>
                    </a:endParaRPr>
                  </a:p>
                </p:txBody>
              </p:sp>
            </p:grpSp>
            <p:grpSp>
              <p:nvGrpSpPr>
                <p:cNvPr id="38" name="组合 37"/>
                <p:cNvGrpSpPr/>
                <p:nvPr/>
              </p:nvGrpSpPr>
              <p:grpSpPr>
                <a:xfrm>
                  <a:off x="660400" y="4322880"/>
                  <a:ext cx="540000" cy="540000"/>
                  <a:chOff x="2832175" y="5599496"/>
                  <a:chExt cx="540000" cy="540000"/>
                </a:xfrm>
                <a:effectLst/>
              </p:grpSpPr>
              <p:sp>
                <p:nvSpPr>
                  <p:cNvPr id="39" name="文本框 38"/>
                  <p:cNvSpPr txBox="1">
                    <a:spLocks noChangeAspect="1"/>
                  </p:cNvSpPr>
                  <p:nvPr/>
                </p:nvSpPr>
                <p:spPr>
                  <a:xfrm>
                    <a:off x="2832175" y="5599496"/>
                    <a:ext cx="540000" cy="540000"/>
                  </a:xfrm>
                  <a:prstGeom prst="roundRect">
                    <a:avLst>
                      <a:gd name="adj" fmla="val 50000"/>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p>
                </p:txBody>
              </p:sp>
              <p:sp>
                <p:nvSpPr>
                  <p:cNvPr id="40" name="任意多边形: 形状 39"/>
                  <p:cNvSpPr/>
                  <p:nvPr/>
                </p:nvSpPr>
                <p:spPr>
                  <a:xfrm>
                    <a:off x="2989061" y="5731793"/>
                    <a:ext cx="226228" cy="275406"/>
                  </a:xfrm>
                  <a:custGeom>
                    <a:avLst/>
                    <a:gdLst>
                      <a:gd name="connsiteX0" fmla="*/ 284197 w 438150"/>
                      <a:gd name="connsiteY0" fmla="*/ 621 h 533400"/>
                      <a:gd name="connsiteX1" fmla="*/ 286102 w 438150"/>
                      <a:gd name="connsiteY1" fmla="*/ 621 h 533400"/>
                      <a:gd name="connsiteX2" fmla="*/ 286102 w 438150"/>
                      <a:gd name="connsiteY2" fmla="*/ 124446 h 533400"/>
                      <a:gd name="connsiteX3" fmla="*/ 286102 w 438150"/>
                      <a:gd name="connsiteY3" fmla="*/ 126351 h 533400"/>
                      <a:gd name="connsiteX4" fmla="*/ 314677 w 438150"/>
                      <a:gd name="connsiteY4" fmla="*/ 153021 h 533400"/>
                      <a:gd name="connsiteX5" fmla="*/ 314677 w 438150"/>
                      <a:gd name="connsiteY5" fmla="*/ 153021 h 533400"/>
                      <a:gd name="connsiteX6" fmla="*/ 438502 w 438150"/>
                      <a:gd name="connsiteY6" fmla="*/ 153021 h 533400"/>
                      <a:gd name="connsiteX7" fmla="*/ 438502 w 438150"/>
                      <a:gd name="connsiteY7" fmla="*/ 154926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4197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49907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724 w 438150"/>
                      <a:gd name="connsiteY34" fmla="*/ 133971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4197" y="621"/>
                        </a:moveTo>
                        <a:cubicBezTo>
                          <a:pt x="285149" y="621"/>
                          <a:pt x="286102" y="621"/>
                          <a:pt x="286102" y="621"/>
                        </a:cubicBezTo>
                        <a:lnTo>
                          <a:pt x="286102" y="124446"/>
                        </a:lnTo>
                        <a:lnTo>
                          <a:pt x="286102" y="126351"/>
                        </a:lnTo>
                        <a:cubicBezTo>
                          <a:pt x="287055" y="141591"/>
                          <a:pt x="299437" y="153021"/>
                          <a:pt x="314677" y="153021"/>
                        </a:cubicBezTo>
                        <a:lnTo>
                          <a:pt x="314677" y="153021"/>
                        </a:lnTo>
                        <a:lnTo>
                          <a:pt x="438502" y="153021"/>
                        </a:lnTo>
                        <a:cubicBezTo>
                          <a:pt x="438502" y="153974"/>
                          <a:pt x="438502" y="154926"/>
                          <a:pt x="438502" y="154926"/>
                        </a:cubicBezTo>
                        <a:lnTo>
                          <a:pt x="438502" y="505446"/>
                        </a:lnTo>
                        <a:cubicBezTo>
                          <a:pt x="438502" y="521639"/>
                          <a:pt x="426120" y="534021"/>
                          <a:pt x="409927" y="534021"/>
                        </a:cubicBezTo>
                        <a:lnTo>
                          <a:pt x="28927" y="534021"/>
                        </a:lnTo>
                        <a:cubicBezTo>
                          <a:pt x="12734" y="534021"/>
                          <a:pt x="352" y="521639"/>
                          <a:pt x="352" y="505446"/>
                        </a:cubicBezTo>
                        <a:lnTo>
                          <a:pt x="352" y="29196"/>
                        </a:lnTo>
                        <a:cubicBezTo>
                          <a:pt x="352" y="13004"/>
                          <a:pt x="12734" y="621"/>
                          <a:pt x="28927" y="621"/>
                        </a:cubicBezTo>
                        <a:lnTo>
                          <a:pt x="284197" y="621"/>
                        </a:lnTo>
                        <a:close/>
                        <a:moveTo>
                          <a:pt x="248002" y="200646"/>
                        </a:moveTo>
                        <a:lnTo>
                          <a:pt x="152752" y="200646"/>
                        </a:lnTo>
                        <a:lnTo>
                          <a:pt x="152752" y="410196"/>
                        </a:lnTo>
                        <a:lnTo>
                          <a:pt x="171802" y="410196"/>
                        </a:lnTo>
                        <a:lnTo>
                          <a:pt x="171802" y="314946"/>
                        </a:lnTo>
                        <a:lnTo>
                          <a:pt x="248002" y="314946"/>
                        </a:lnTo>
                        <a:lnTo>
                          <a:pt x="249907" y="314946"/>
                        </a:lnTo>
                        <a:cubicBezTo>
                          <a:pt x="280387" y="313994"/>
                          <a:pt x="305152" y="288276"/>
                          <a:pt x="305152" y="257796"/>
                        </a:cubicBezTo>
                        <a:cubicBezTo>
                          <a:pt x="305152" y="226364"/>
                          <a:pt x="279434" y="200646"/>
                          <a:pt x="248002" y="200646"/>
                        </a:cubicBezTo>
                        <a:lnTo>
                          <a:pt x="248002" y="200646"/>
                        </a:lnTo>
                        <a:close/>
                        <a:moveTo>
                          <a:pt x="248002" y="219696"/>
                        </a:moveTo>
                        <a:cubicBezTo>
                          <a:pt x="268957" y="219696"/>
                          <a:pt x="286102" y="236841"/>
                          <a:pt x="286102" y="257796"/>
                        </a:cubicBezTo>
                        <a:cubicBezTo>
                          <a:pt x="286102" y="278751"/>
                          <a:pt x="268957" y="295896"/>
                          <a:pt x="248002" y="295896"/>
                        </a:cubicBezTo>
                        <a:lnTo>
                          <a:pt x="248002" y="295896"/>
                        </a:lnTo>
                        <a:lnTo>
                          <a:pt x="171802" y="295896"/>
                        </a:lnTo>
                        <a:lnTo>
                          <a:pt x="171802" y="219696"/>
                        </a:lnTo>
                        <a:lnTo>
                          <a:pt x="248002" y="219696"/>
                        </a:lnTo>
                        <a:close/>
                        <a:moveTo>
                          <a:pt x="428977" y="133971"/>
                        </a:moveTo>
                        <a:lnTo>
                          <a:pt x="314677" y="133971"/>
                        </a:lnTo>
                        <a:lnTo>
                          <a:pt x="313724" y="133971"/>
                        </a:lnTo>
                        <a:cubicBezTo>
                          <a:pt x="308962" y="133019"/>
                          <a:pt x="305152" y="129209"/>
                          <a:pt x="305152" y="124446"/>
                        </a:cubicBezTo>
                        <a:lnTo>
                          <a:pt x="305152" y="124446"/>
                        </a:lnTo>
                        <a:lnTo>
                          <a:pt x="305152" y="10146"/>
                        </a:lnTo>
                        <a:lnTo>
                          <a:pt x="428977" y="133971"/>
                        </a:ln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grpSp>
            <p:nvGrpSpPr>
              <p:cNvPr id="83" name="组合 82"/>
              <p:cNvGrpSpPr/>
              <p:nvPr/>
            </p:nvGrpSpPr>
            <p:grpSpPr>
              <a:xfrm>
                <a:off x="8222157" y="3406666"/>
                <a:ext cx="3296743" cy="2250590"/>
                <a:chOff x="8222157" y="3406666"/>
                <a:chExt cx="3296743" cy="2250590"/>
              </a:xfrm>
            </p:grpSpPr>
            <p:sp>
              <p:nvSpPr>
                <p:cNvPr id="61" name="矩形: 圆角 60"/>
                <p:cNvSpPr/>
                <p:nvPr/>
              </p:nvSpPr>
              <p:spPr>
                <a:xfrm>
                  <a:off x="8478434" y="3406666"/>
                  <a:ext cx="3040466" cy="2250590"/>
                </a:xfrm>
                <a:prstGeom prst="roundRect">
                  <a:avLst>
                    <a:gd name="adj" fmla="val 7400"/>
                  </a:avLst>
                </a:prstGeom>
                <a:solidFill>
                  <a:schemeClr val="accent3">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p>
              </p:txBody>
            </p:sp>
            <p:grpSp>
              <p:nvGrpSpPr>
                <p:cNvPr id="62" name="组合 61"/>
                <p:cNvGrpSpPr/>
                <p:nvPr/>
              </p:nvGrpSpPr>
              <p:grpSpPr>
                <a:xfrm>
                  <a:off x="8955707" y="3935373"/>
                  <a:ext cx="2293192" cy="1324768"/>
                  <a:chOff x="6867579" y="1376330"/>
                  <a:chExt cx="2293192" cy="1324768"/>
                </a:xfrm>
              </p:grpSpPr>
              <p:sp>
                <p:nvSpPr>
                  <p:cNvPr id="66" name="文本框 65"/>
                  <p:cNvSpPr txBox="1"/>
                  <p:nvPr/>
                </p:nvSpPr>
                <p:spPr>
                  <a:xfrm>
                    <a:off x="6867579" y="1376330"/>
                    <a:ext cx="2293190" cy="400110"/>
                  </a:xfrm>
                  <a:prstGeom prst="rect">
                    <a:avLst/>
                  </a:prstGeom>
                  <a:noFill/>
                </p:spPr>
                <p:txBody>
                  <a:bodyPr wrap="square" rtlCol="0">
                    <a:spAutoFit/>
                  </a:bodyPr>
                  <a:lstStyle/>
                  <a:p>
                    <a:pPr>
                      <a:lnSpc>
                        <a:spcPct val="100000"/>
                      </a:lnSpc>
                      <a:buSzPct val="25000"/>
                    </a:pPr>
                    <a:r>
                      <a:rPr lang="zh-CN" altLang="en-US" sz="2000" b="1" dirty="0">
                        <a:solidFill>
                          <a:schemeClr val="tx1"/>
                        </a:solidFill>
                      </a:rPr>
                      <a:t>单击此处添加标题</a:t>
                    </a:r>
                    <a:endParaRPr lang="en-US" altLang="zh-CN" sz="2400" b="1" dirty="0">
                      <a:solidFill>
                        <a:schemeClr val="accent1"/>
                      </a:solidFill>
                    </a:endParaRPr>
                  </a:p>
                </p:txBody>
              </p:sp>
              <p:sp>
                <p:nvSpPr>
                  <p:cNvPr id="67" name="文本框 66"/>
                  <p:cNvSpPr txBox="1"/>
                  <p:nvPr/>
                </p:nvSpPr>
                <p:spPr>
                  <a:xfrm>
                    <a:off x="6867581" y="1912292"/>
                    <a:ext cx="2293190" cy="788806"/>
                  </a:xfrm>
                  <a:prstGeom prst="rect">
                    <a:avLst/>
                  </a:prstGeom>
                  <a:noFill/>
                </p:spPr>
                <p:txBody>
                  <a:bodyPr wrap="square" rtlCol="0">
                    <a:spAutoFit/>
                  </a:bodyPr>
                  <a:lstStyle/>
                  <a:p>
                    <a:pPr>
                      <a:lnSpc>
                        <a:spcPct val="130000"/>
                      </a:lnSpc>
                    </a:pPr>
                    <a:r>
                      <a:rPr kumimoji="1" lang="zh-CN" altLang="en-US" sz="1200" dirty="0">
                        <a:solidFill>
                          <a:schemeClr val="tx1"/>
                        </a:solidFill>
                      </a:rPr>
                      <a:t>单击此处添加文本单击此处添加文本单击此处添加文本单击此处添加文本</a:t>
                    </a:r>
                    <a:endParaRPr kumimoji="1" lang="en-US" altLang="zh-CN" sz="1200" dirty="0">
                      <a:solidFill>
                        <a:schemeClr val="tx1"/>
                      </a:solidFill>
                    </a:endParaRPr>
                  </a:p>
                </p:txBody>
              </p:sp>
            </p:grpSp>
            <p:grpSp>
              <p:nvGrpSpPr>
                <p:cNvPr id="76" name="组合 75"/>
                <p:cNvGrpSpPr/>
                <p:nvPr/>
              </p:nvGrpSpPr>
              <p:grpSpPr>
                <a:xfrm>
                  <a:off x="8222157" y="4286669"/>
                  <a:ext cx="540000" cy="540000"/>
                  <a:chOff x="3708127" y="5599496"/>
                  <a:chExt cx="540000" cy="540000"/>
                </a:xfrm>
              </p:grpSpPr>
              <p:sp>
                <p:nvSpPr>
                  <p:cNvPr id="77" name="文本框 76"/>
                  <p:cNvSpPr txBox="1">
                    <a:spLocks noChangeAspect="1"/>
                  </p:cNvSpPr>
                  <p:nvPr/>
                </p:nvSpPr>
                <p:spPr>
                  <a:xfrm>
                    <a:off x="3708127" y="5599496"/>
                    <a:ext cx="540000" cy="540000"/>
                  </a:xfrm>
                  <a:prstGeom prst="roundRect">
                    <a:avLst>
                      <a:gd name="adj" fmla="val 50000"/>
                    </a:avLst>
                  </a:prstGeom>
                  <a:solidFill>
                    <a:schemeClr val="accent3"/>
                  </a:solidFill>
                </p:spPr>
                <p:txBody>
                  <a:bodyPr wrap="none" lIns="108000" tIns="108000" rIns="108000" bIns="108000" rtlCol="0" anchor="ctr" anchorCtr="0">
                    <a:noAutofit/>
                  </a:bodyPr>
                  <a:lstStyle/>
                  <a:p>
                    <a:pPr algn="ctr"/>
                    <a:endParaRPr kumimoji="1" lang="zh-CN" altLang="en-US" sz="2000" b="1" dirty="0">
                      <a:noFill/>
                    </a:endParaRPr>
                  </a:p>
                </p:txBody>
              </p:sp>
              <p:sp>
                <p:nvSpPr>
                  <p:cNvPr id="78" name="任意多边形: 形状 77"/>
                  <p:cNvSpPr/>
                  <p:nvPr/>
                </p:nvSpPr>
                <p:spPr>
                  <a:xfrm>
                    <a:off x="3850260" y="5734252"/>
                    <a:ext cx="255734" cy="270488"/>
                  </a:xfrm>
                  <a:custGeom>
                    <a:avLst/>
                    <a:gdLst>
                      <a:gd name="connsiteX0" fmla="*/ 371955 w 495300"/>
                      <a:gd name="connsiteY0" fmla="*/ 621 h 523875"/>
                      <a:gd name="connsiteX1" fmla="*/ 400530 w 495300"/>
                      <a:gd name="connsiteY1" fmla="*/ 29196 h 523875"/>
                      <a:gd name="connsiteX2" fmla="*/ 400530 w 495300"/>
                      <a:gd name="connsiteY2" fmla="*/ 133971 h 523875"/>
                      <a:gd name="connsiteX3" fmla="*/ 371955 w 495300"/>
                      <a:gd name="connsiteY3" fmla="*/ 162546 h 523875"/>
                      <a:gd name="connsiteX4" fmla="*/ 257655 w 495300"/>
                      <a:gd name="connsiteY4" fmla="*/ 162546 h 523875"/>
                      <a:gd name="connsiteX5" fmla="*/ 257655 w 495300"/>
                      <a:gd name="connsiteY5" fmla="*/ 286371 h 523875"/>
                      <a:gd name="connsiteX6" fmla="*/ 419580 w 495300"/>
                      <a:gd name="connsiteY6" fmla="*/ 286371 h 523875"/>
                      <a:gd name="connsiteX7" fmla="*/ 457680 w 495300"/>
                      <a:gd name="connsiteY7" fmla="*/ 322566 h 523875"/>
                      <a:gd name="connsiteX8" fmla="*/ 457680 w 495300"/>
                      <a:gd name="connsiteY8" fmla="*/ 324471 h 523875"/>
                      <a:gd name="connsiteX9" fmla="*/ 457680 w 495300"/>
                      <a:gd name="connsiteY9" fmla="*/ 429246 h 523875"/>
                      <a:gd name="connsiteX10" fmla="*/ 476730 w 495300"/>
                      <a:gd name="connsiteY10" fmla="*/ 429246 h 523875"/>
                      <a:gd name="connsiteX11" fmla="*/ 495780 w 495300"/>
                      <a:gd name="connsiteY11" fmla="*/ 448296 h 523875"/>
                      <a:gd name="connsiteX12" fmla="*/ 495780 w 495300"/>
                      <a:gd name="connsiteY12" fmla="*/ 505446 h 523875"/>
                      <a:gd name="connsiteX13" fmla="*/ 476730 w 495300"/>
                      <a:gd name="connsiteY13" fmla="*/ 524496 h 523875"/>
                      <a:gd name="connsiteX14" fmla="*/ 419580 w 495300"/>
                      <a:gd name="connsiteY14" fmla="*/ 524496 h 523875"/>
                      <a:gd name="connsiteX15" fmla="*/ 400530 w 495300"/>
                      <a:gd name="connsiteY15" fmla="*/ 505446 h 523875"/>
                      <a:gd name="connsiteX16" fmla="*/ 400530 w 495300"/>
                      <a:gd name="connsiteY16" fmla="*/ 448296 h 523875"/>
                      <a:gd name="connsiteX17" fmla="*/ 419580 w 495300"/>
                      <a:gd name="connsiteY17" fmla="*/ 429246 h 523875"/>
                      <a:gd name="connsiteX18" fmla="*/ 438630 w 495300"/>
                      <a:gd name="connsiteY18" fmla="*/ 429246 h 523875"/>
                      <a:gd name="connsiteX19" fmla="*/ 438630 w 495300"/>
                      <a:gd name="connsiteY19" fmla="*/ 324471 h 523875"/>
                      <a:gd name="connsiteX20" fmla="*/ 420533 w 495300"/>
                      <a:gd name="connsiteY20" fmla="*/ 305421 h 523875"/>
                      <a:gd name="connsiteX21" fmla="*/ 419580 w 495300"/>
                      <a:gd name="connsiteY21" fmla="*/ 305421 h 523875"/>
                      <a:gd name="connsiteX22" fmla="*/ 257655 w 495300"/>
                      <a:gd name="connsiteY22" fmla="*/ 305421 h 523875"/>
                      <a:gd name="connsiteX23" fmla="*/ 257655 w 495300"/>
                      <a:gd name="connsiteY23" fmla="*/ 429246 h 523875"/>
                      <a:gd name="connsiteX24" fmla="*/ 276705 w 495300"/>
                      <a:gd name="connsiteY24" fmla="*/ 429246 h 523875"/>
                      <a:gd name="connsiteX25" fmla="*/ 295755 w 495300"/>
                      <a:gd name="connsiteY25" fmla="*/ 448296 h 523875"/>
                      <a:gd name="connsiteX26" fmla="*/ 295755 w 495300"/>
                      <a:gd name="connsiteY26" fmla="*/ 505446 h 523875"/>
                      <a:gd name="connsiteX27" fmla="*/ 276705 w 495300"/>
                      <a:gd name="connsiteY27" fmla="*/ 524496 h 523875"/>
                      <a:gd name="connsiteX28" fmla="*/ 219555 w 495300"/>
                      <a:gd name="connsiteY28" fmla="*/ 524496 h 523875"/>
                      <a:gd name="connsiteX29" fmla="*/ 200505 w 495300"/>
                      <a:gd name="connsiteY29" fmla="*/ 505446 h 523875"/>
                      <a:gd name="connsiteX30" fmla="*/ 200505 w 495300"/>
                      <a:gd name="connsiteY30" fmla="*/ 448296 h 523875"/>
                      <a:gd name="connsiteX31" fmla="*/ 219555 w 495300"/>
                      <a:gd name="connsiteY31" fmla="*/ 429246 h 523875"/>
                      <a:gd name="connsiteX32" fmla="*/ 238605 w 495300"/>
                      <a:gd name="connsiteY32" fmla="*/ 429246 h 523875"/>
                      <a:gd name="connsiteX33" fmla="*/ 238605 w 495300"/>
                      <a:gd name="connsiteY33" fmla="*/ 305421 h 523875"/>
                      <a:gd name="connsiteX34" fmla="*/ 76680 w 495300"/>
                      <a:gd name="connsiteY34" fmla="*/ 305421 h 523875"/>
                      <a:gd name="connsiteX35" fmla="*/ 57630 w 495300"/>
                      <a:gd name="connsiteY35" fmla="*/ 323519 h 523875"/>
                      <a:gd name="connsiteX36" fmla="*/ 57630 w 495300"/>
                      <a:gd name="connsiteY36" fmla="*/ 324471 h 523875"/>
                      <a:gd name="connsiteX37" fmla="*/ 57630 w 495300"/>
                      <a:gd name="connsiteY37" fmla="*/ 429246 h 523875"/>
                      <a:gd name="connsiteX38" fmla="*/ 76680 w 495300"/>
                      <a:gd name="connsiteY38" fmla="*/ 429246 h 523875"/>
                      <a:gd name="connsiteX39" fmla="*/ 95730 w 495300"/>
                      <a:gd name="connsiteY39" fmla="*/ 448296 h 523875"/>
                      <a:gd name="connsiteX40" fmla="*/ 95730 w 495300"/>
                      <a:gd name="connsiteY40" fmla="*/ 505446 h 523875"/>
                      <a:gd name="connsiteX41" fmla="*/ 76680 w 495300"/>
                      <a:gd name="connsiteY41" fmla="*/ 524496 h 523875"/>
                      <a:gd name="connsiteX42" fmla="*/ 19530 w 495300"/>
                      <a:gd name="connsiteY42" fmla="*/ 524496 h 523875"/>
                      <a:gd name="connsiteX43" fmla="*/ 480 w 495300"/>
                      <a:gd name="connsiteY43" fmla="*/ 505446 h 523875"/>
                      <a:gd name="connsiteX44" fmla="*/ 480 w 495300"/>
                      <a:gd name="connsiteY44" fmla="*/ 448296 h 523875"/>
                      <a:gd name="connsiteX45" fmla="*/ 19530 w 495300"/>
                      <a:gd name="connsiteY45" fmla="*/ 429246 h 523875"/>
                      <a:gd name="connsiteX46" fmla="*/ 38580 w 495300"/>
                      <a:gd name="connsiteY46" fmla="*/ 429246 h 523875"/>
                      <a:gd name="connsiteX47" fmla="*/ 38580 w 495300"/>
                      <a:gd name="connsiteY47" fmla="*/ 324471 h 523875"/>
                      <a:gd name="connsiteX48" fmla="*/ 74775 w 495300"/>
                      <a:gd name="connsiteY48" fmla="*/ 286371 h 523875"/>
                      <a:gd name="connsiteX49" fmla="*/ 76680 w 495300"/>
                      <a:gd name="connsiteY49" fmla="*/ 286371 h 523875"/>
                      <a:gd name="connsiteX50" fmla="*/ 238605 w 495300"/>
                      <a:gd name="connsiteY50" fmla="*/ 286371 h 523875"/>
                      <a:gd name="connsiteX51" fmla="*/ 238605 w 495300"/>
                      <a:gd name="connsiteY51" fmla="*/ 162546 h 523875"/>
                      <a:gd name="connsiteX52" fmla="*/ 124305 w 495300"/>
                      <a:gd name="connsiteY52" fmla="*/ 162546 h 523875"/>
                      <a:gd name="connsiteX53" fmla="*/ 95730 w 495300"/>
                      <a:gd name="connsiteY53" fmla="*/ 133971 h 523875"/>
                      <a:gd name="connsiteX54" fmla="*/ 95730 w 495300"/>
                      <a:gd name="connsiteY54" fmla="*/ 29196 h 523875"/>
                      <a:gd name="connsiteX55" fmla="*/ 124305 w 495300"/>
                      <a:gd name="connsiteY55" fmla="*/ 621 h 523875"/>
                      <a:gd name="connsiteX56" fmla="*/ 371955 w 495300"/>
                      <a:gd name="connsiteY56" fmla="*/ 621 h 523875"/>
                      <a:gd name="connsiteX57" fmla="*/ 148118 w 495300"/>
                      <a:gd name="connsiteY57" fmla="*/ 95871 h 523875"/>
                      <a:gd name="connsiteX58" fmla="*/ 133830 w 495300"/>
                      <a:gd name="connsiteY58" fmla="*/ 110159 h 523875"/>
                      <a:gd name="connsiteX59" fmla="*/ 148118 w 495300"/>
                      <a:gd name="connsiteY59" fmla="*/ 124446 h 523875"/>
                      <a:gd name="connsiteX60" fmla="*/ 162405 w 495300"/>
                      <a:gd name="connsiteY60" fmla="*/ 110159 h 523875"/>
                      <a:gd name="connsiteX61" fmla="*/ 148118 w 495300"/>
                      <a:gd name="connsiteY61" fmla="*/ 9587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95300" h="523875">
                        <a:moveTo>
                          <a:pt x="371955" y="621"/>
                        </a:moveTo>
                        <a:cubicBezTo>
                          <a:pt x="388148" y="621"/>
                          <a:pt x="400530" y="13004"/>
                          <a:pt x="400530" y="29196"/>
                        </a:cubicBezTo>
                        <a:lnTo>
                          <a:pt x="400530" y="133971"/>
                        </a:lnTo>
                        <a:cubicBezTo>
                          <a:pt x="400530" y="150164"/>
                          <a:pt x="388148" y="162546"/>
                          <a:pt x="371955" y="162546"/>
                        </a:cubicBezTo>
                        <a:lnTo>
                          <a:pt x="257655" y="162546"/>
                        </a:lnTo>
                        <a:lnTo>
                          <a:pt x="257655" y="286371"/>
                        </a:lnTo>
                        <a:lnTo>
                          <a:pt x="419580" y="286371"/>
                        </a:lnTo>
                        <a:cubicBezTo>
                          <a:pt x="439583" y="286371"/>
                          <a:pt x="456727" y="302564"/>
                          <a:pt x="457680" y="322566"/>
                        </a:cubicBezTo>
                        <a:lnTo>
                          <a:pt x="457680" y="324471"/>
                        </a:lnTo>
                        <a:lnTo>
                          <a:pt x="457680" y="429246"/>
                        </a:lnTo>
                        <a:lnTo>
                          <a:pt x="476730" y="429246"/>
                        </a:lnTo>
                        <a:cubicBezTo>
                          <a:pt x="487208" y="429246"/>
                          <a:pt x="495780" y="437819"/>
                          <a:pt x="495780" y="448296"/>
                        </a:cubicBezTo>
                        <a:lnTo>
                          <a:pt x="495780" y="505446"/>
                        </a:lnTo>
                        <a:cubicBezTo>
                          <a:pt x="495780" y="515924"/>
                          <a:pt x="487208" y="524496"/>
                          <a:pt x="476730" y="524496"/>
                        </a:cubicBezTo>
                        <a:lnTo>
                          <a:pt x="419580" y="524496"/>
                        </a:lnTo>
                        <a:cubicBezTo>
                          <a:pt x="409102" y="524496"/>
                          <a:pt x="400530" y="515924"/>
                          <a:pt x="400530" y="505446"/>
                        </a:cubicBezTo>
                        <a:lnTo>
                          <a:pt x="400530" y="448296"/>
                        </a:lnTo>
                        <a:cubicBezTo>
                          <a:pt x="400530" y="437819"/>
                          <a:pt x="409102" y="429246"/>
                          <a:pt x="419580" y="429246"/>
                        </a:cubicBezTo>
                        <a:lnTo>
                          <a:pt x="438630" y="429246"/>
                        </a:lnTo>
                        <a:lnTo>
                          <a:pt x="438630" y="324471"/>
                        </a:lnTo>
                        <a:cubicBezTo>
                          <a:pt x="438630" y="313994"/>
                          <a:pt x="431010" y="306374"/>
                          <a:pt x="420533" y="305421"/>
                        </a:cubicBezTo>
                        <a:lnTo>
                          <a:pt x="419580" y="305421"/>
                        </a:lnTo>
                        <a:lnTo>
                          <a:pt x="257655" y="305421"/>
                        </a:lnTo>
                        <a:lnTo>
                          <a:pt x="257655" y="429246"/>
                        </a:lnTo>
                        <a:lnTo>
                          <a:pt x="276705" y="429246"/>
                        </a:lnTo>
                        <a:cubicBezTo>
                          <a:pt x="287183" y="429246"/>
                          <a:pt x="295755" y="437819"/>
                          <a:pt x="295755" y="448296"/>
                        </a:cubicBezTo>
                        <a:lnTo>
                          <a:pt x="295755" y="505446"/>
                        </a:lnTo>
                        <a:cubicBezTo>
                          <a:pt x="295755" y="515924"/>
                          <a:pt x="287183" y="524496"/>
                          <a:pt x="276705" y="524496"/>
                        </a:cubicBezTo>
                        <a:lnTo>
                          <a:pt x="219555" y="524496"/>
                        </a:lnTo>
                        <a:cubicBezTo>
                          <a:pt x="209077" y="524496"/>
                          <a:pt x="200505" y="515924"/>
                          <a:pt x="200505" y="505446"/>
                        </a:cubicBezTo>
                        <a:lnTo>
                          <a:pt x="200505" y="448296"/>
                        </a:lnTo>
                        <a:cubicBezTo>
                          <a:pt x="200505" y="437819"/>
                          <a:pt x="209077" y="429246"/>
                          <a:pt x="219555" y="429246"/>
                        </a:cubicBezTo>
                        <a:lnTo>
                          <a:pt x="238605" y="429246"/>
                        </a:lnTo>
                        <a:lnTo>
                          <a:pt x="238605" y="305421"/>
                        </a:lnTo>
                        <a:lnTo>
                          <a:pt x="76680" y="305421"/>
                        </a:lnTo>
                        <a:cubicBezTo>
                          <a:pt x="66202" y="305421"/>
                          <a:pt x="58583" y="313041"/>
                          <a:pt x="57630" y="323519"/>
                        </a:cubicBezTo>
                        <a:lnTo>
                          <a:pt x="57630" y="324471"/>
                        </a:lnTo>
                        <a:lnTo>
                          <a:pt x="57630" y="429246"/>
                        </a:lnTo>
                        <a:lnTo>
                          <a:pt x="76680" y="429246"/>
                        </a:lnTo>
                        <a:cubicBezTo>
                          <a:pt x="87158" y="429246"/>
                          <a:pt x="95730" y="437819"/>
                          <a:pt x="95730" y="448296"/>
                        </a:cubicBezTo>
                        <a:lnTo>
                          <a:pt x="95730" y="505446"/>
                        </a:lnTo>
                        <a:cubicBezTo>
                          <a:pt x="95730" y="515924"/>
                          <a:pt x="87158" y="524496"/>
                          <a:pt x="76680" y="524496"/>
                        </a:cubicBezTo>
                        <a:lnTo>
                          <a:pt x="19530" y="524496"/>
                        </a:lnTo>
                        <a:cubicBezTo>
                          <a:pt x="9052" y="524496"/>
                          <a:pt x="480" y="515924"/>
                          <a:pt x="480" y="505446"/>
                        </a:cubicBezTo>
                        <a:lnTo>
                          <a:pt x="480" y="448296"/>
                        </a:lnTo>
                        <a:cubicBezTo>
                          <a:pt x="480" y="437819"/>
                          <a:pt x="9052" y="429246"/>
                          <a:pt x="19530" y="429246"/>
                        </a:cubicBezTo>
                        <a:lnTo>
                          <a:pt x="38580" y="429246"/>
                        </a:lnTo>
                        <a:lnTo>
                          <a:pt x="38580" y="324471"/>
                        </a:lnTo>
                        <a:cubicBezTo>
                          <a:pt x="38580" y="304469"/>
                          <a:pt x="54773" y="287324"/>
                          <a:pt x="74775" y="286371"/>
                        </a:cubicBezTo>
                        <a:lnTo>
                          <a:pt x="76680" y="286371"/>
                        </a:lnTo>
                        <a:lnTo>
                          <a:pt x="238605" y="286371"/>
                        </a:lnTo>
                        <a:lnTo>
                          <a:pt x="238605" y="162546"/>
                        </a:lnTo>
                        <a:lnTo>
                          <a:pt x="124305" y="162546"/>
                        </a:lnTo>
                        <a:cubicBezTo>
                          <a:pt x="108112" y="162546"/>
                          <a:pt x="95730" y="150164"/>
                          <a:pt x="95730" y="133971"/>
                        </a:cubicBezTo>
                        <a:lnTo>
                          <a:pt x="95730" y="29196"/>
                        </a:lnTo>
                        <a:cubicBezTo>
                          <a:pt x="95730" y="13004"/>
                          <a:pt x="108112" y="621"/>
                          <a:pt x="124305" y="621"/>
                        </a:cubicBezTo>
                        <a:lnTo>
                          <a:pt x="371955" y="621"/>
                        </a:lnTo>
                        <a:close/>
                        <a:moveTo>
                          <a:pt x="148118" y="95871"/>
                        </a:moveTo>
                        <a:cubicBezTo>
                          <a:pt x="140498" y="95871"/>
                          <a:pt x="133830" y="102539"/>
                          <a:pt x="133830" y="110159"/>
                        </a:cubicBezTo>
                        <a:cubicBezTo>
                          <a:pt x="133830" y="117779"/>
                          <a:pt x="140498" y="124446"/>
                          <a:pt x="148118" y="124446"/>
                        </a:cubicBezTo>
                        <a:cubicBezTo>
                          <a:pt x="155737" y="124446"/>
                          <a:pt x="162405" y="117779"/>
                          <a:pt x="162405" y="110159"/>
                        </a:cubicBezTo>
                        <a:cubicBezTo>
                          <a:pt x="162405" y="102539"/>
                          <a:pt x="155737" y="95871"/>
                          <a:pt x="148118" y="95871"/>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grpSp>
            <p:nvGrpSpPr>
              <p:cNvPr id="82" name="组合 81"/>
              <p:cNvGrpSpPr/>
              <p:nvPr/>
            </p:nvGrpSpPr>
            <p:grpSpPr>
              <a:xfrm>
                <a:off x="4434416" y="3406666"/>
                <a:ext cx="3310468" cy="2250590"/>
                <a:chOff x="4434416" y="3406666"/>
                <a:chExt cx="3310468" cy="2250590"/>
              </a:xfrm>
            </p:grpSpPr>
            <p:sp>
              <p:nvSpPr>
                <p:cNvPr id="69" name="矩形: 圆角 68"/>
                <p:cNvSpPr/>
                <p:nvPr/>
              </p:nvSpPr>
              <p:spPr>
                <a:xfrm>
                  <a:off x="4704418" y="3406666"/>
                  <a:ext cx="3040466" cy="2250590"/>
                </a:xfrm>
                <a:prstGeom prst="roundRect">
                  <a:avLst>
                    <a:gd name="adj" fmla="val 7400"/>
                  </a:avLst>
                </a:prstGeom>
                <a:solidFill>
                  <a:schemeClr val="accent2">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p>
              </p:txBody>
            </p:sp>
            <p:grpSp>
              <p:nvGrpSpPr>
                <p:cNvPr id="70" name="组合 69"/>
                <p:cNvGrpSpPr/>
                <p:nvPr/>
              </p:nvGrpSpPr>
              <p:grpSpPr>
                <a:xfrm>
                  <a:off x="5181690" y="3935373"/>
                  <a:ext cx="2293193" cy="1324768"/>
                  <a:chOff x="6867578" y="1376330"/>
                  <a:chExt cx="2293193" cy="1324768"/>
                </a:xfrm>
              </p:grpSpPr>
              <p:sp>
                <p:nvSpPr>
                  <p:cNvPr id="74" name="文本框 73"/>
                  <p:cNvSpPr txBox="1"/>
                  <p:nvPr/>
                </p:nvSpPr>
                <p:spPr>
                  <a:xfrm>
                    <a:off x="6867578" y="1376330"/>
                    <a:ext cx="2293189" cy="400110"/>
                  </a:xfrm>
                  <a:prstGeom prst="rect">
                    <a:avLst/>
                  </a:prstGeom>
                  <a:noFill/>
                </p:spPr>
                <p:txBody>
                  <a:bodyPr wrap="square" rtlCol="0">
                    <a:spAutoFit/>
                  </a:bodyPr>
                  <a:lstStyle/>
                  <a:p>
                    <a:pPr>
                      <a:lnSpc>
                        <a:spcPct val="100000"/>
                      </a:lnSpc>
                      <a:buSzPct val="25000"/>
                    </a:pPr>
                    <a:r>
                      <a:rPr lang="zh-CN" altLang="en-US" sz="2000" b="1" dirty="0">
                        <a:solidFill>
                          <a:schemeClr val="tx1"/>
                        </a:solidFill>
                      </a:rPr>
                      <a:t>单击此处添加标题</a:t>
                    </a:r>
                    <a:endParaRPr lang="en-US" altLang="zh-CN" sz="2400" b="1" dirty="0">
                      <a:solidFill>
                        <a:schemeClr val="accent1"/>
                      </a:solidFill>
                    </a:endParaRPr>
                  </a:p>
                </p:txBody>
              </p:sp>
              <p:sp>
                <p:nvSpPr>
                  <p:cNvPr id="75" name="文本框 74"/>
                  <p:cNvSpPr txBox="1"/>
                  <p:nvPr/>
                </p:nvSpPr>
                <p:spPr>
                  <a:xfrm>
                    <a:off x="6867581" y="1912292"/>
                    <a:ext cx="2293190" cy="788806"/>
                  </a:xfrm>
                  <a:prstGeom prst="rect">
                    <a:avLst/>
                  </a:prstGeom>
                  <a:noFill/>
                </p:spPr>
                <p:txBody>
                  <a:bodyPr wrap="square" rtlCol="0">
                    <a:spAutoFit/>
                  </a:bodyPr>
                  <a:lstStyle/>
                  <a:p>
                    <a:pPr>
                      <a:lnSpc>
                        <a:spcPct val="130000"/>
                      </a:lnSpc>
                    </a:pPr>
                    <a:r>
                      <a:rPr kumimoji="1" lang="zh-CN" altLang="en-US" sz="1200" dirty="0">
                        <a:solidFill>
                          <a:schemeClr val="tx1"/>
                        </a:solidFill>
                      </a:rPr>
                      <a:t>单击此处添加文本单击此处添加文本单击此处添加文本单击此处添加文本</a:t>
                    </a:r>
                    <a:endParaRPr kumimoji="1" lang="en-US" altLang="zh-CN" sz="1200" dirty="0">
                      <a:solidFill>
                        <a:schemeClr val="tx1"/>
                      </a:solidFill>
                    </a:endParaRPr>
                  </a:p>
                </p:txBody>
              </p:sp>
            </p:grpSp>
            <p:grpSp>
              <p:nvGrpSpPr>
                <p:cNvPr id="79" name="组合 78"/>
                <p:cNvGrpSpPr/>
                <p:nvPr/>
              </p:nvGrpSpPr>
              <p:grpSpPr>
                <a:xfrm>
                  <a:off x="4434416" y="4322880"/>
                  <a:ext cx="540000" cy="540000"/>
                  <a:chOff x="7285060" y="5599496"/>
                  <a:chExt cx="540000" cy="540000"/>
                </a:xfrm>
              </p:grpSpPr>
              <p:sp>
                <p:nvSpPr>
                  <p:cNvPr id="80" name="文本框 79"/>
                  <p:cNvSpPr txBox="1">
                    <a:spLocks noChangeAspect="1"/>
                  </p:cNvSpPr>
                  <p:nvPr/>
                </p:nvSpPr>
                <p:spPr>
                  <a:xfrm>
                    <a:off x="7285060" y="5599496"/>
                    <a:ext cx="540000" cy="540000"/>
                  </a:xfrm>
                  <a:prstGeom prst="roundRect">
                    <a:avLst>
                      <a:gd name="adj" fmla="val 50000"/>
                    </a:avLst>
                  </a:prstGeom>
                  <a:solidFill>
                    <a:schemeClr val="accent2">
                      <a:alpha val="80000"/>
                    </a:schemeClr>
                  </a:solidFill>
                </p:spPr>
                <p:txBody>
                  <a:bodyPr wrap="none" lIns="108000" tIns="108000" rIns="108000" bIns="108000" rtlCol="0" anchor="ctr" anchorCtr="0">
                    <a:noAutofit/>
                  </a:bodyPr>
                  <a:lstStyle/>
                  <a:p>
                    <a:pPr algn="ctr"/>
                    <a:endParaRPr kumimoji="1" lang="zh-CN" altLang="en-US" sz="2000" b="1" dirty="0">
                      <a:noFill/>
                    </a:endParaRPr>
                  </a:p>
                </p:txBody>
              </p:sp>
              <p:sp>
                <p:nvSpPr>
                  <p:cNvPr id="81" name="任意多边形: 形状 80"/>
                  <p:cNvSpPr/>
                  <p:nvPr/>
                </p:nvSpPr>
                <p:spPr>
                  <a:xfrm>
                    <a:off x="7422275" y="5763760"/>
                    <a:ext cx="265570" cy="211472"/>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445 w 514350"/>
                      <a:gd name="connsiteY4" fmla="*/ 353046 h 409575"/>
                      <a:gd name="connsiteX5" fmla="*/ 115292 w 514350"/>
                      <a:gd name="connsiteY5" fmla="*/ 410196 h 409575"/>
                      <a:gd name="connsiteX6" fmla="*/ 115292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960" y="621"/>
                          <a:pt x="515342" y="13004"/>
                          <a:pt x="515342" y="29196"/>
                        </a:cubicBezTo>
                        <a:lnTo>
                          <a:pt x="515342" y="324471"/>
                        </a:lnTo>
                        <a:cubicBezTo>
                          <a:pt x="515342" y="340664"/>
                          <a:pt x="502960" y="353046"/>
                          <a:pt x="486767" y="353046"/>
                        </a:cubicBezTo>
                        <a:lnTo>
                          <a:pt x="192445" y="353046"/>
                        </a:lnTo>
                        <a:lnTo>
                          <a:pt x="115292" y="410196"/>
                        </a:lnTo>
                        <a:lnTo>
                          <a:pt x="115292" y="353046"/>
                        </a:lnTo>
                        <a:lnTo>
                          <a:pt x="29567" y="353046"/>
                        </a:lnTo>
                        <a:cubicBezTo>
                          <a:pt x="13374" y="353046"/>
                          <a:pt x="992" y="340664"/>
                          <a:pt x="992" y="324471"/>
                        </a:cubicBezTo>
                        <a:lnTo>
                          <a:pt x="992" y="29196"/>
                        </a:lnTo>
                        <a:cubicBezTo>
                          <a:pt x="992" y="13004"/>
                          <a:pt x="13374" y="621"/>
                          <a:pt x="29567" y="621"/>
                        </a:cubicBezTo>
                        <a:lnTo>
                          <a:pt x="486767" y="621"/>
                        </a:lnTo>
                        <a:close/>
                        <a:moveTo>
                          <a:pt x="124817" y="143496"/>
                        </a:moveTo>
                        <a:cubicBezTo>
                          <a:pt x="106720" y="143496"/>
                          <a:pt x="91480" y="158736"/>
                          <a:pt x="91480" y="176834"/>
                        </a:cubicBezTo>
                        <a:cubicBezTo>
                          <a:pt x="91480" y="194931"/>
                          <a:pt x="106720" y="210171"/>
                          <a:pt x="124817" y="210171"/>
                        </a:cubicBezTo>
                        <a:cubicBezTo>
                          <a:pt x="142914" y="210171"/>
                          <a:pt x="158155" y="194931"/>
                          <a:pt x="158155" y="176834"/>
                        </a:cubicBezTo>
                        <a:cubicBezTo>
                          <a:pt x="158155" y="157784"/>
                          <a:pt x="142914" y="143496"/>
                          <a:pt x="124817" y="143496"/>
                        </a:cubicBezTo>
                        <a:close/>
                        <a:moveTo>
                          <a:pt x="258167" y="143496"/>
                        </a:moveTo>
                        <a:cubicBezTo>
                          <a:pt x="240070" y="143496"/>
                          <a:pt x="224830" y="158736"/>
                          <a:pt x="224830" y="176834"/>
                        </a:cubicBezTo>
                        <a:cubicBezTo>
                          <a:pt x="224830" y="194931"/>
                          <a:pt x="240070" y="210171"/>
                          <a:pt x="258167" y="210171"/>
                        </a:cubicBezTo>
                        <a:cubicBezTo>
                          <a:pt x="276264" y="210171"/>
                          <a:pt x="291505" y="194931"/>
                          <a:pt x="291505" y="176834"/>
                        </a:cubicBezTo>
                        <a:cubicBezTo>
                          <a:pt x="291505" y="157784"/>
                          <a:pt x="276264" y="143496"/>
                          <a:pt x="258167" y="143496"/>
                        </a:cubicBezTo>
                        <a:close/>
                        <a:moveTo>
                          <a:pt x="391517" y="143496"/>
                        </a:moveTo>
                        <a:cubicBezTo>
                          <a:pt x="373420" y="143496"/>
                          <a:pt x="358180" y="158736"/>
                          <a:pt x="358180" y="176834"/>
                        </a:cubicBezTo>
                        <a:cubicBezTo>
                          <a:pt x="358180" y="194931"/>
                          <a:pt x="373420" y="210171"/>
                          <a:pt x="391517" y="210171"/>
                        </a:cubicBezTo>
                        <a:cubicBezTo>
                          <a:pt x="409614" y="210171"/>
                          <a:pt x="424855" y="194931"/>
                          <a:pt x="424855" y="176834"/>
                        </a:cubicBezTo>
                        <a:cubicBezTo>
                          <a:pt x="424855" y="157784"/>
                          <a:pt x="409614" y="143496"/>
                          <a:pt x="391517" y="143496"/>
                        </a:cubicBezTo>
                        <a:close/>
                      </a:path>
                    </a:pathLst>
                  </a:custGeom>
                  <a:solidFill>
                    <a:schemeClr val="bg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grpSp>
      </p:grpSp>
      <p:sp>
        <p:nvSpPr>
          <p:cNvPr id="85" name="标题 84"/>
          <p:cNvSpPr>
            <a:spLocks noGrp="1"/>
          </p:cNvSpPr>
          <p:nvPr>
            <p:ph type="title"/>
          </p:nvPr>
        </p:nvSpPr>
        <p:spPr/>
        <p:txBody>
          <a:bodyPr/>
          <a:lstStyle/>
          <a:p>
            <a:pPr lvl="0"/>
            <a:r>
              <a:rPr lang="zh-CN" altLang="en-US" dirty="0"/>
              <a:t>添加标题</a:t>
            </a:r>
            <a:endParaRPr lang="en-US" dirty="0"/>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idx="4294967295"/>
          </p:nvPr>
        </p:nvSpPr>
        <p:spPr>
          <a:xfrm>
            <a:off x="660400" y="3308993"/>
            <a:ext cx="10858500" cy="1406922"/>
          </a:xfrm>
        </p:spPr>
        <p:txBody>
          <a:bodyPr>
            <a:normAutofit/>
          </a:bodyPr>
          <a:lstStyle/>
          <a:p>
            <a:pPr lvl="0" algn="ctr"/>
            <a:r>
              <a:rPr lang="zh-CN" altLang="en-US" sz="5400" dirty="0"/>
              <a:t>汇报</a:t>
            </a:r>
            <a:r>
              <a:rPr lang="zh-CN" altLang="en-US" sz="5400" dirty="0">
                <a:solidFill>
                  <a:schemeClr val="accent3">
                    <a:lumMod val="60000"/>
                    <a:lumOff val="40000"/>
                  </a:schemeClr>
                </a:solidFill>
              </a:rPr>
              <a:t>完毕</a:t>
            </a:r>
            <a:endParaRPr lang="en-US" sz="5400" dirty="0">
              <a:solidFill>
                <a:schemeClr val="accent3">
                  <a:lumMod val="60000"/>
                  <a:lumOff val="40000"/>
                </a:schemeClr>
              </a:solidFill>
            </a:endParaRPr>
          </a:p>
        </p:txBody>
      </p:sp>
      <p:sp>
        <p:nvSpPr>
          <p:cNvPr id="12" name="副标题 11"/>
          <p:cNvSpPr>
            <a:spLocks noGrp="1"/>
          </p:cNvSpPr>
          <p:nvPr>
            <p:ph type="subTitle" sz="quarter" idx="4294967295"/>
          </p:nvPr>
        </p:nvSpPr>
        <p:spPr>
          <a:xfrm>
            <a:off x="660400" y="4811424"/>
            <a:ext cx="10858500" cy="1139480"/>
          </a:xfrm>
        </p:spPr>
        <p:txBody>
          <a:bodyPr>
            <a:noAutofit/>
          </a:bodyPr>
          <a:lstStyle/>
          <a:p>
            <a:pPr marL="0" lvl="0" indent="0" algn="ctr">
              <a:buNone/>
            </a:pPr>
            <a:r>
              <a:rPr lang="en-US" altLang="zh-CN" sz="2400" dirty="0"/>
              <a:t>THANKS</a:t>
            </a:r>
            <a:endParaRPr lang="en-US" altLang="zh-CN" sz="2400" dirty="0"/>
          </a:p>
        </p:txBody>
      </p:sp>
      <p:cxnSp>
        <p:nvCxnSpPr>
          <p:cNvPr id="14" name="直接连接符 13"/>
          <p:cNvCxnSpPr/>
          <p:nvPr/>
        </p:nvCxnSpPr>
        <p:spPr>
          <a:xfrm>
            <a:off x="5573486" y="5675086"/>
            <a:ext cx="1059543" cy="0"/>
          </a:xfrm>
          <a:prstGeom prst="line">
            <a:avLst/>
          </a:prstGeom>
          <a:ln w="127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4222157" y="6046414"/>
            <a:ext cx="3626315" cy="296271"/>
            <a:chOff x="4574582" y="6046414"/>
            <a:chExt cx="3626315" cy="296271"/>
          </a:xfrm>
        </p:grpSpPr>
        <p:sp>
          <p:nvSpPr>
            <p:cNvPr id="5" name="文本占位符 7"/>
            <p:cNvSpPr txBox="1"/>
            <p:nvPr/>
          </p:nvSpPr>
          <p:spPr>
            <a:xfrm>
              <a:off x="6571661" y="6046414"/>
              <a:ext cx="1629236" cy="296271"/>
            </a:xfrm>
            <a:prstGeom prst="rect">
              <a:avLst/>
            </a:prstGeom>
          </p:spPr>
          <p:txBody>
            <a:bodyPr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sz="1600" dirty="0">
                  <a:solidFill>
                    <a:prstClr val="white"/>
                  </a:solidFill>
                  <a:latin typeface="Arial" panose="020B0604020202020204"/>
                  <a:ea typeface="微软雅黑" panose="020B0503020204020204" pitchFamily="34" charset="-122"/>
                </a:rPr>
                <a:t>汇报</a:t>
              </a:r>
              <a:r>
                <a:rPr kumimoji="0" lang="zh-CN" altLang="en-US" sz="16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人：</a:t>
              </a:r>
              <a:r>
                <a:rPr kumimoji="0" lang="zh-CN" altLang="en-US" sz="16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rPr>
                <a:t>某某某</a:t>
              </a:r>
              <a:endParaRPr kumimoji="0" lang="zh-CN" altLang="en-US" sz="16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7" name="文本占位符 6"/>
            <p:cNvSpPr txBox="1"/>
            <p:nvPr/>
          </p:nvSpPr>
          <p:spPr>
            <a:xfrm>
              <a:off x="4574582" y="6046414"/>
              <a:ext cx="1755775" cy="296271"/>
            </a:xfrm>
            <a:prstGeom prst="rect">
              <a:avLst/>
            </a:prstGeom>
          </p:spPr>
          <p:txBody>
            <a:bodyPr vert="horz" wrap="none"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b="0" kern="1200" dirty="0" smtClean="0">
                  <a:ln>
                    <a:noFill/>
                  </a:ln>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zh-CN" altLang="en-US" sz="1600" dirty="0">
                  <a:solidFill>
                    <a:prstClr val="white"/>
                  </a:solidFill>
                  <a:latin typeface="Arial" panose="020B0604020202020204"/>
                  <a:ea typeface="微软雅黑" panose="020B0503020204020204" pitchFamily="34" charset="-122"/>
                </a:rPr>
                <a:t>部门</a:t>
              </a:r>
              <a:r>
                <a:rPr kumimoji="0" lang="zh-CN" altLang="en-US" sz="16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j-cs"/>
                </a:rPr>
                <a:t>：虚拟部门</a:t>
              </a:r>
              <a:endParaRPr kumimoji="0" lang="en-US" altLang="en-US" sz="16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j-cs"/>
              </a:endParaRPr>
            </a:p>
          </p:txBody>
        </p:sp>
      </p:gr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形 1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25609" y="5154146"/>
            <a:ext cx="1485353" cy="1398708"/>
          </a:xfrm>
          <a:prstGeom prst="rect">
            <a:avLst/>
          </a:prstGeom>
        </p:spPr>
      </p:pic>
      <p:sp>
        <p:nvSpPr>
          <p:cNvPr id="7" name="矩形: 圆角 6"/>
          <p:cNvSpPr/>
          <p:nvPr/>
        </p:nvSpPr>
        <p:spPr>
          <a:xfrm>
            <a:off x="703942" y="687342"/>
            <a:ext cx="10858500" cy="3469741"/>
          </a:xfrm>
          <a:prstGeom prst="roundRect">
            <a:avLst>
              <a:gd name="adj" fmla="val 8017"/>
            </a:avLst>
          </a:prstGeom>
          <a:blipFill>
            <a:blip r:embed="rId3">
              <a:extLst>
                <a:ext uri="{28A0092B-C50C-407E-A947-70E740481C1C}">
                  <a14:useLocalDpi xmlns:a14="http://schemas.microsoft.com/office/drawing/2010/main" val="0"/>
                </a:ext>
              </a:extLst>
            </a:blip>
            <a:stretch>
              <a:fillRect t="-77061" b="-7587"/>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p>
        </p:txBody>
      </p:sp>
      <p:sp>
        <p:nvSpPr>
          <p:cNvPr id="8" name="文本框 7"/>
          <p:cNvSpPr txBox="1"/>
          <p:nvPr/>
        </p:nvSpPr>
        <p:spPr>
          <a:xfrm>
            <a:off x="660400" y="4435787"/>
            <a:ext cx="1415772" cy="830997"/>
          </a:xfrm>
          <a:prstGeom prst="rect">
            <a:avLst/>
          </a:prstGeom>
          <a:noFill/>
          <a:ln>
            <a:noFill/>
          </a:ln>
        </p:spPr>
        <p:txBody>
          <a:bodyPr wrap="none" lIns="91440" tIns="45720" rIns="91440" bIns="45720" anchor="ctr" anchorCtr="0">
            <a:spAutoFit/>
          </a:bodyPr>
          <a:lstStyle/>
          <a:p>
            <a:pPr>
              <a:lnSpc>
                <a:spcPct val="100000"/>
              </a:lnSpc>
            </a:pPr>
            <a:r>
              <a:rPr kumimoji="1" lang="zh-CN" altLang="en-US" sz="4800" b="1" dirty="0">
                <a:solidFill>
                  <a:schemeClr val="accent1">
                    <a:lumMod val="75000"/>
                  </a:schemeClr>
                </a:solidFill>
              </a:rPr>
              <a:t>目录</a:t>
            </a:r>
            <a:endParaRPr kumimoji="1" lang="en-US" altLang="zh-CN" sz="4800" b="1" dirty="0">
              <a:solidFill>
                <a:schemeClr val="accent1">
                  <a:lumMod val="75000"/>
                </a:schemeClr>
              </a:solidFill>
            </a:endParaRPr>
          </a:p>
        </p:txBody>
      </p:sp>
      <p:sp>
        <p:nvSpPr>
          <p:cNvPr id="27" name="椭圆 26"/>
          <p:cNvSpPr/>
          <p:nvPr/>
        </p:nvSpPr>
        <p:spPr>
          <a:xfrm>
            <a:off x="3159118" y="4606905"/>
            <a:ext cx="542720" cy="542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600" b="1" dirty="0"/>
              <a:t>01</a:t>
            </a:r>
            <a:endParaRPr lang="zh-CN" altLang="en-US" sz="1600" b="1" dirty="0"/>
          </a:p>
        </p:txBody>
      </p:sp>
      <p:sp>
        <p:nvSpPr>
          <p:cNvPr id="28" name="矩形 27"/>
          <p:cNvSpPr/>
          <p:nvPr/>
        </p:nvSpPr>
        <p:spPr>
          <a:xfrm>
            <a:off x="3159118" y="5522787"/>
            <a:ext cx="1663917" cy="651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2000" b="1" dirty="0">
                <a:solidFill>
                  <a:schemeClr val="tx1"/>
                </a:solidFill>
              </a:rPr>
              <a:t>添加标题文字</a:t>
            </a:r>
            <a:endParaRPr kumimoji="1" lang="zh-CN" altLang="en-US" sz="2000" b="1" dirty="0">
              <a:solidFill>
                <a:schemeClr val="tx1"/>
              </a:solidFill>
            </a:endParaRPr>
          </a:p>
          <a:p>
            <a:pPr>
              <a:lnSpc>
                <a:spcPct val="130000"/>
              </a:lnSpc>
            </a:pPr>
            <a:r>
              <a:rPr kumimoji="1" lang="en-US" altLang="zh-CN" sz="1400" b="1" dirty="0">
                <a:solidFill>
                  <a:schemeClr val="tx1"/>
                </a:solidFill>
              </a:rPr>
              <a:t>ENTER TITLE TEXT</a:t>
            </a:r>
            <a:endParaRPr kumimoji="1" lang="en-US" altLang="zh-CN" sz="1400" b="1" dirty="0">
              <a:solidFill>
                <a:schemeClr val="tx1"/>
              </a:solidFill>
            </a:endParaRPr>
          </a:p>
        </p:txBody>
      </p:sp>
      <p:sp>
        <p:nvSpPr>
          <p:cNvPr id="24" name="椭圆 23"/>
          <p:cNvSpPr/>
          <p:nvPr/>
        </p:nvSpPr>
        <p:spPr>
          <a:xfrm>
            <a:off x="5397947" y="4606905"/>
            <a:ext cx="542720" cy="5427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600" b="1">
                <a:solidFill>
                  <a:schemeClr val="bg1"/>
                </a:solidFill>
              </a:rPr>
              <a:t>02</a:t>
            </a:r>
            <a:endParaRPr lang="zh-CN" altLang="en-US" sz="1600" b="1" dirty="0">
              <a:solidFill>
                <a:schemeClr val="bg1"/>
              </a:solidFill>
            </a:endParaRPr>
          </a:p>
        </p:txBody>
      </p:sp>
      <p:sp>
        <p:nvSpPr>
          <p:cNvPr id="21" name="椭圆 20"/>
          <p:cNvSpPr/>
          <p:nvPr/>
        </p:nvSpPr>
        <p:spPr>
          <a:xfrm>
            <a:off x="7636777" y="4606905"/>
            <a:ext cx="542720" cy="5427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600" b="1" dirty="0"/>
              <a:t>03</a:t>
            </a:r>
            <a:endParaRPr lang="zh-CN" altLang="en-US" sz="1600" b="1" dirty="0"/>
          </a:p>
        </p:txBody>
      </p:sp>
      <p:sp>
        <p:nvSpPr>
          <p:cNvPr id="18" name="椭圆 17"/>
          <p:cNvSpPr/>
          <p:nvPr/>
        </p:nvSpPr>
        <p:spPr>
          <a:xfrm>
            <a:off x="9875605" y="4606905"/>
            <a:ext cx="542720" cy="5427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600" b="1">
                <a:solidFill>
                  <a:schemeClr val="bg1"/>
                </a:solidFill>
              </a:rPr>
              <a:t>04</a:t>
            </a:r>
            <a:endParaRPr lang="zh-CN" altLang="en-US" sz="1600" b="1" dirty="0">
              <a:solidFill>
                <a:schemeClr val="bg1"/>
              </a:solidFill>
            </a:endParaRPr>
          </a:p>
        </p:txBody>
      </p:sp>
      <p:sp>
        <p:nvSpPr>
          <p:cNvPr id="3" name="矩形 2"/>
          <p:cNvSpPr/>
          <p:nvPr/>
        </p:nvSpPr>
        <p:spPr>
          <a:xfrm>
            <a:off x="5397947" y="5522787"/>
            <a:ext cx="1663917" cy="651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2000" b="1" dirty="0">
                <a:solidFill>
                  <a:schemeClr val="tx1"/>
                </a:solidFill>
              </a:rPr>
              <a:t>添加标题文字</a:t>
            </a:r>
            <a:endParaRPr kumimoji="1" lang="zh-CN" altLang="en-US" sz="2000" b="1" dirty="0">
              <a:solidFill>
                <a:schemeClr val="tx1"/>
              </a:solidFill>
            </a:endParaRPr>
          </a:p>
          <a:p>
            <a:pPr>
              <a:lnSpc>
                <a:spcPct val="130000"/>
              </a:lnSpc>
            </a:pPr>
            <a:r>
              <a:rPr kumimoji="1" lang="en-US" altLang="zh-CN" sz="1400" b="1" dirty="0">
                <a:solidFill>
                  <a:schemeClr val="tx1"/>
                </a:solidFill>
              </a:rPr>
              <a:t>ENTER TITLE TEXT</a:t>
            </a:r>
            <a:endParaRPr kumimoji="1" lang="en-US" altLang="zh-CN" sz="1400" b="1" dirty="0">
              <a:solidFill>
                <a:schemeClr val="tx1"/>
              </a:solidFill>
            </a:endParaRPr>
          </a:p>
        </p:txBody>
      </p:sp>
      <p:sp>
        <p:nvSpPr>
          <p:cNvPr id="5" name="矩形 4"/>
          <p:cNvSpPr/>
          <p:nvPr/>
        </p:nvSpPr>
        <p:spPr>
          <a:xfrm>
            <a:off x="7636776" y="5522787"/>
            <a:ext cx="1663917" cy="651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2000" b="1" dirty="0">
                <a:solidFill>
                  <a:schemeClr val="tx1"/>
                </a:solidFill>
              </a:rPr>
              <a:t>添加标题文字</a:t>
            </a:r>
            <a:endParaRPr kumimoji="1" lang="zh-CN" altLang="en-US" sz="2000" b="1" dirty="0">
              <a:solidFill>
                <a:schemeClr val="tx1"/>
              </a:solidFill>
            </a:endParaRPr>
          </a:p>
          <a:p>
            <a:pPr>
              <a:lnSpc>
                <a:spcPct val="130000"/>
              </a:lnSpc>
            </a:pPr>
            <a:r>
              <a:rPr kumimoji="1" lang="en-US" altLang="zh-CN" sz="1400" b="1" dirty="0">
                <a:solidFill>
                  <a:schemeClr val="tx1"/>
                </a:solidFill>
              </a:rPr>
              <a:t>ENTER TITLE TEXT</a:t>
            </a:r>
            <a:endParaRPr kumimoji="1" lang="en-US" altLang="zh-CN" sz="1400" b="1" dirty="0">
              <a:solidFill>
                <a:schemeClr val="tx1"/>
              </a:solidFill>
            </a:endParaRPr>
          </a:p>
        </p:txBody>
      </p:sp>
      <p:sp>
        <p:nvSpPr>
          <p:cNvPr id="6" name="矩形 5"/>
          <p:cNvSpPr/>
          <p:nvPr/>
        </p:nvSpPr>
        <p:spPr>
          <a:xfrm>
            <a:off x="9875605" y="5522787"/>
            <a:ext cx="1663917" cy="651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kumimoji="1" lang="zh-CN" altLang="en-US" sz="2000" b="1" dirty="0">
                <a:solidFill>
                  <a:schemeClr val="tx1"/>
                </a:solidFill>
              </a:rPr>
              <a:t>添加标题文字</a:t>
            </a:r>
            <a:endParaRPr kumimoji="1" lang="zh-CN" altLang="en-US" sz="2000" b="1" dirty="0">
              <a:solidFill>
                <a:schemeClr val="tx1"/>
              </a:solidFill>
            </a:endParaRPr>
          </a:p>
          <a:p>
            <a:pPr>
              <a:lnSpc>
                <a:spcPct val="130000"/>
              </a:lnSpc>
            </a:pPr>
            <a:r>
              <a:rPr kumimoji="1" lang="en-US" altLang="zh-CN" sz="1400" b="1" dirty="0">
                <a:solidFill>
                  <a:schemeClr val="tx1"/>
                </a:solidFill>
              </a:rPr>
              <a:t>ENTER TITLE TEXT</a:t>
            </a:r>
            <a:endParaRPr kumimoji="1" lang="en-US" altLang="zh-CN" sz="1400" b="1" dirty="0">
              <a:solidFill>
                <a:schemeClr val="tx1"/>
              </a:solidFill>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28799" y="-337337"/>
            <a:ext cx="7199085" cy="6894040"/>
          </a:xfrm>
          <a:prstGeom prst="rect">
            <a:avLst/>
          </a:prstGeom>
        </p:spPr>
      </p:pic>
      <p:sp>
        <p:nvSpPr>
          <p:cNvPr id="25" name="标题 24"/>
          <p:cNvSpPr>
            <a:spLocks noGrp="1"/>
          </p:cNvSpPr>
          <p:nvPr>
            <p:ph type="title" sz="quarter"/>
          </p:nvPr>
        </p:nvSpPr>
        <p:spPr>
          <a:xfrm>
            <a:off x="660400" y="2460170"/>
            <a:ext cx="5885543" cy="1647371"/>
          </a:xfrm>
        </p:spPr>
        <p:txBody>
          <a:bodyPr>
            <a:normAutofit/>
          </a:bodyPr>
          <a:lstStyle/>
          <a:p>
            <a:pPr lvl="0"/>
            <a:r>
              <a:rPr lang="zh-CN" altLang="en-US" dirty="0"/>
              <a:t>添加标题文字</a:t>
            </a:r>
            <a:br>
              <a:rPr lang="zh-CN" altLang="en-US" dirty="0"/>
            </a:br>
            <a:r>
              <a:rPr lang="en-US" altLang="zh-CN" sz="2400" dirty="0"/>
              <a:t>ENTER TITLE TEXT</a:t>
            </a:r>
            <a:endParaRPr lang="en-US" dirty="0"/>
          </a:p>
        </p:txBody>
      </p:sp>
      <p:sp>
        <p:nvSpPr>
          <p:cNvPr id="3" name="标题 24"/>
          <p:cNvSpPr txBox="1"/>
          <p:nvPr/>
        </p:nvSpPr>
        <p:spPr>
          <a:xfrm>
            <a:off x="660400" y="1953075"/>
            <a:ext cx="5885543" cy="825500"/>
          </a:xfrm>
          <a:prstGeom prst="rect">
            <a:avLst/>
          </a:prstGeom>
        </p:spPr>
        <p:txBody>
          <a:bodyPr vert="horz" lIns="91440" tIns="45720" rIns="91440" bIns="45720" rtlCol="0" anchor="b" anchorCtr="0">
            <a:normAutofit fontScale="97500"/>
          </a:bodyPr>
          <a:lstStyle>
            <a:lvl1pPr marL="0" indent="0" algn="l" defTabSz="914400" rtl="0" eaLnBrk="1" latinLnBrk="0" hangingPunct="1">
              <a:lnSpc>
                <a:spcPct val="100000"/>
              </a:lnSpc>
              <a:spcBef>
                <a:spcPct val="0"/>
              </a:spcBef>
              <a:buFont typeface="+mj-lt"/>
              <a:buNone/>
              <a:defRPr sz="4800" b="1" kern="1200">
                <a:solidFill>
                  <a:schemeClr val="tx1"/>
                </a:solidFill>
                <a:latin typeface="+mn-lt"/>
                <a:ea typeface="+mj-ea"/>
                <a:cs typeface="+mj-cs"/>
              </a:defRPr>
            </a:lvl1pPr>
          </a:lstStyle>
          <a:p>
            <a:r>
              <a:rPr lang="en-US" altLang="zh-CN" dirty="0"/>
              <a:t>01.</a:t>
            </a:r>
            <a:endParaRPr lang="en-US" dirty="0"/>
          </a:p>
        </p:txBody>
      </p:sp>
      <p:sp>
        <p:nvSpPr>
          <p:cNvPr id="2" name="任意多边形: 形状 1"/>
          <p:cNvSpPr/>
          <p:nvPr/>
        </p:nvSpPr>
        <p:spPr>
          <a:xfrm rot="5400000" flipV="1">
            <a:off x="6078697" y="744699"/>
            <a:ext cx="6858000" cy="5368605"/>
          </a:xfrm>
          <a:custGeom>
            <a:avLst/>
            <a:gdLst>
              <a:gd name="connsiteX0" fmla="*/ 0 w 12192000"/>
              <a:gd name="connsiteY0" fmla="*/ 3127825 h 3127825"/>
              <a:gd name="connsiteX1" fmla="*/ 12192000 w 12192000"/>
              <a:gd name="connsiteY1" fmla="*/ 3127825 h 3127825"/>
              <a:gd name="connsiteX2" fmla="*/ 12192000 w 12192000"/>
              <a:gd name="connsiteY2" fmla="*/ 754546 h 3127825"/>
              <a:gd name="connsiteX3" fmla="*/ 11936295 w 12192000"/>
              <a:gd name="connsiteY3" fmla="*/ 682484 h 3127825"/>
              <a:gd name="connsiteX4" fmla="*/ 6092828 w 12192000"/>
              <a:gd name="connsiteY4" fmla="*/ 0 h 3127825"/>
              <a:gd name="connsiteX5" fmla="*/ 249361 w 12192000"/>
              <a:gd name="connsiteY5" fmla="*/ 682484 h 3127825"/>
              <a:gd name="connsiteX6" fmla="*/ 0 w 12192000"/>
              <a:gd name="connsiteY6" fmla="*/ 752758 h 31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127825">
                <a:moveTo>
                  <a:pt x="0" y="3127825"/>
                </a:moveTo>
                <a:lnTo>
                  <a:pt x="12192000" y="3127825"/>
                </a:lnTo>
                <a:lnTo>
                  <a:pt x="12192000" y="754546"/>
                </a:lnTo>
                <a:lnTo>
                  <a:pt x="11936295" y="682484"/>
                </a:lnTo>
                <a:cubicBezTo>
                  <a:pt x="10348327" y="256122"/>
                  <a:pt x="8312513" y="0"/>
                  <a:pt x="6092828" y="0"/>
                </a:cubicBezTo>
                <a:cubicBezTo>
                  <a:pt x="3873144" y="0"/>
                  <a:pt x="1837330" y="256122"/>
                  <a:pt x="249361" y="682484"/>
                </a:cubicBezTo>
                <a:lnTo>
                  <a:pt x="0" y="752758"/>
                </a:lnTo>
                <a:close/>
              </a:path>
            </a:pathLst>
          </a:custGeom>
          <a:blipFill dpi="0" rotWithShape="0">
            <a:blip r:embed="rId3"/>
            <a:srcRect/>
            <a:stretch>
              <a:fillRect t="-9857" b="-158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1973202" y="1955596"/>
            <a:ext cx="9545698" cy="3873500"/>
          </a:xfrm>
          <a:prstGeom prst="roundRect">
            <a:avLst>
              <a:gd name="adj" fmla="val 14700"/>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9" name="图形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68346" y="2318430"/>
            <a:ext cx="3268602" cy="3130102"/>
          </a:xfrm>
          <a:prstGeom prst="rect">
            <a:avLst/>
          </a:prstGeom>
        </p:spPr>
      </p:pic>
      <p:grpSp>
        <p:nvGrpSpPr>
          <p:cNvPr id="2" name="组合 1"/>
          <p:cNvGrpSpPr/>
          <p:nvPr/>
        </p:nvGrpSpPr>
        <p:grpSpPr>
          <a:xfrm>
            <a:off x="5033344" y="2931753"/>
            <a:ext cx="5376518" cy="1927116"/>
            <a:chOff x="5953187" y="3207524"/>
            <a:chExt cx="5376518" cy="1927116"/>
          </a:xfrm>
        </p:grpSpPr>
        <p:sp>
          <p:nvSpPr>
            <p:cNvPr id="11" name="文本框 10"/>
            <p:cNvSpPr txBox="1"/>
            <p:nvPr/>
          </p:nvSpPr>
          <p:spPr>
            <a:xfrm>
              <a:off x="5953187" y="3949700"/>
              <a:ext cx="5376518" cy="1184940"/>
            </a:xfrm>
            <a:prstGeom prst="rect">
              <a:avLst/>
            </a:prstGeom>
            <a:noFill/>
            <a:ln>
              <a:noFill/>
            </a:ln>
          </p:spPr>
          <p:txBody>
            <a:bodyPr wrap="square" lIns="91440" tIns="45720" rIns="91440" bIns="45720" anchor="t" anchorCtr="0">
              <a:spAutoFit/>
            </a:bodyPr>
            <a:lstStyle/>
            <a:p>
              <a:pPr marL="0" marR="0" lvl="0" indent="0" algn="just" defTabSz="913765" rtl="0" eaLnBrk="1" fontAlgn="auto" latinLnBrk="0" hangingPunct="1">
                <a:lnSpc>
                  <a:spcPct val="130000"/>
                </a:lnSpc>
                <a:spcBef>
                  <a:spcPts val="0"/>
                </a:spcBef>
                <a:spcAft>
                  <a:spcPts val="0"/>
                </a:spcAft>
                <a:buClrTx/>
                <a:buSzPct val="25000"/>
                <a:buFontTx/>
                <a:buNone/>
                <a:defRPr/>
              </a:pPr>
              <a:r>
                <a:rPr kumimoji="0" lang="zh-CN" altLang="en-US" sz="1400" b="0" i="0" u="none" strike="noStrike" kern="1200" cap="none" spc="0" normalizeH="0" baseline="0" noProof="0" dirty="0">
                  <a:ln>
                    <a:noFill/>
                  </a:ln>
                  <a:effectLst/>
                  <a:uLnTx/>
                  <a:uFillTx/>
                </a:rPr>
                <a:t>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a:t>
              </a:r>
              <a:endParaRPr kumimoji="0" lang="zh-CN" altLang="en-US" sz="1400" b="0" i="0" u="none" strike="noStrike" kern="1200" cap="none" spc="0" normalizeH="0" baseline="0" noProof="0" dirty="0">
                <a:ln>
                  <a:noFill/>
                </a:ln>
                <a:effectLst/>
                <a:uLnTx/>
                <a:uFillTx/>
              </a:endParaRPr>
            </a:p>
          </p:txBody>
        </p:sp>
        <p:sp>
          <p:nvSpPr>
            <p:cNvPr id="12" name="文本框 11"/>
            <p:cNvSpPr txBox="1"/>
            <p:nvPr/>
          </p:nvSpPr>
          <p:spPr>
            <a:xfrm>
              <a:off x="5953187" y="3207524"/>
              <a:ext cx="5376518" cy="461665"/>
            </a:xfrm>
            <a:prstGeom prst="rect">
              <a:avLst/>
            </a:prstGeom>
            <a:noFill/>
            <a:ln>
              <a:noFill/>
            </a:ln>
          </p:spPr>
          <p:txBody>
            <a:bodyPr wrap="square" lIns="91440" tIns="45720" rIns="91440" bIns="45720" anchor="ctr" anchorCtr="0">
              <a:spAutoFit/>
            </a:bodyPr>
            <a:lstStyle/>
            <a:p>
              <a:pPr marL="0" marR="0" lvl="0" indent="0" defTabSz="913765" rtl="0" eaLnBrk="1" fontAlgn="auto" latinLnBrk="0" hangingPunct="1">
                <a:lnSpc>
                  <a:spcPct val="100000"/>
                </a:lnSpc>
                <a:spcBef>
                  <a:spcPts val="0"/>
                </a:spcBef>
                <a:spcAft>
                  <a:spcPts val="0"/>
                </a:spcAft>
                <a:buClrTx/>
                <a:buSzPct val="25000"/>
                <a:buFontTx/>
                <a:buNone/>
                <a:defRPr/>
              </a:pPr>
              <a:r>
                <a:rPr kumimoji="0" lang="zh-CN" altLang="en-US" sz="2400" b="1" i="0" u="none" strike="noStrike" kern="1200" cap="none" spc="0" normalizeH="0" baseline="0" noProof="0" dirty="0">
                  <a:solidFill>
                    <a:schemeClr val="tx1"/>
                  </a:solidFill>
                </a:rPr>
                <a:t>单击此处添加标题</a:t>
              </a:r>
              <a:endParaRPr kumimoji="0" lang="zh-CN" altLang="en-US" sz="2400" b="1" i="0" u="none" strike="noStrike" kern="1200" cap="none" spc="0" normalizeH="0" baseline="0" noProof="0" dirty="0">
                <a:solidFill>
                  <a:schemeClr val="tx1"/>
                </a:solidFill>
              </a:endParaRPr>
            </a:p>
          </p:txBody>
        </p:sp>
      </p:grpSp>
      <p:sp>
        <p:nvSpPr>
          <p:cNvPr id="13" name="标题 12"/>
          <p:cNvSpPr>
            <a:spLocks noGrp="1"/>
          </p:cNvSpPr>
          <p:nvPr>
            <p:ph type="title"/>
          </p:nvPr>
        </p:nvSpPr>
        <p:spPr/>
        <p:txBody>
          <a:bodyPr/>
          <a:lstStyle/>
          <a:p>
            <a:pPr lvl="0"/>
            <a:r>
              <a:rPr lang="zh-CN" altLang="en-US" dirty="0"/>
              <a:t>添加标题</a:t>
            </a:r>
            <a:endParaRPr lang="zh-CN" altLang="en-US" dirty="0"/>
          </a:p>
        </p:txBody>
      </p:sp>
      <p:sp>
        <p:nvSpPr>
          <p:cNvPr id="5" name="Rounded Rectangle 33"/>
          <p:cNvSpPr/>
          <p:nvPr/>
        </p:nvSpPr>
        <p:spPr>
          <a:xfrm>
            <a:off x="673099" y="1390267"/>
            <a:ext cx="3550557" cy="4986428"/>
          </a:xfrm>
          <a:prstGeom prst="roundRect">
            <a:avLst>
              <a:gd name="adj" fmla="val 8000"/>
            </a:avLst>
          </a:prstGeom>
          <a:blipFill>
            <a:blip r:embed="rId3"/>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dirty="0">
              <a:cs typeface="+mn-ea"/>
              <a:sym typeface="+mn-lt"/>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203058" y="1147091"/>
            <a:ext cx="6187172" cy="5826256"/>
          </a:xfrm>
          <a:prstGeom prst="rect">
            <a:avLst/>
          </a:prstGeom>
        </p:spPr>
      </p:pic>
      <p:sp>
        <p:nvSpPr>
          <p:cNvPr id="133" name="标题 132"/>
          <p:cNvSpPr>
            <a:spLocks noGrp="1"/>
          </p:cNvSpPr>
          <p:nvPr>
            <p:ph type="title"/>
          </p:nvPr>
        </p:nvSpPr>
        <p:spPr/>
        <p:txBody>
          <a:bodyPr/>
          <a:lstStyle/>
          <a:p>
            <a:pPr lvl="0"/>
            <a:r>
              <a:rPr lang="zh-CN" altLang="en-US" dirty="0"/>
              <a:t>添加标题</a:t>
            </a:r>
            <a:endParaRPr lang="en-US" dirty="0"/>
          </a:p>
        </p:txBody>
      </p:sp>
      <p:grpSp>
        <p:nvGrpSpPr>
          <p:cNvPr id="6" name="组合 5"/>
          <p:cNvGrpSpPr/>
          <p:nvPr/>
        </p:nvGrpSpPr>
        <p:grpSpPr>
          <a:xfrm>
            <a:off x="660400" y="1622742"/>
            <a:ext cx="10027024" cy="5235258"/>
            <a:chOff x="1657876" y="1622742"/>
            <a:chExt cx="10027024" cy="5235258"/>
          </a:xfrm>
        </p:grpSpPr>
        <p:grpSp>
          <p:nvGrpSpPr>
            <p:cNvPr id="5" name="组合 4"/>
            <p:cNvGrpSpPr/>
            <p:nvPr/>
          </p:nvGrpSpPr>
          <p:grpSpPr>
            <a:xfrm>
              <a:off x="1657876" y="2965184"/>
              <a:ext cx="10027024" cy="3892816"/>
              <a:chOff x="1657876" y="2965184"/>
              <a:chExt cx="10027024" cy="3892816"/>
            </a:xfrm>
          </p:grpSpPr>
          <p:grpSp>
            <p:nvGrpSpPr>
              <p:cNvPr id="129" name="组合 128"/>
              <p:cNvGrpSpPr/>
              <p:nvPr/>
            </p:nvGrpSpPr>
            <p:grpSpPr>
              <a:xfrm>
                <a:off x="1657876" y="4159000"/>
                <a:ext cx="3342627" cy="2699000"/>
                <a:chOff x="2518530" y="4159000"/>
                <a:chExt cx="3342627" cy="2699000"/>
              </a:xfrm>
            </p:grpSpPr>
            <p:grpSp>
              <p:nvGrpSpPr>
                <p:cNvPr id="84" name="组合 83"/>
                <p:cNvGrpSpPr/>
                <p:nvPr/>
              </p:nvGrpSpPr>
              <p:grpSpPr>
                <a:xfrm>
                  <a:off x="2518530" y="4159000"/>
                  <a:ext cx="540000" cy="2699000"/>
                  <a:chOff x="1465936" y="4159000"/>
                  <a:chExt cx="540000" cy="2699000"/>
                </a:xfrm>
              </p:grpSpPr>
              <p:cxnSp>
                <p:nvCxnSpPr>
                  <p:cNvPr id="25" name="直接连接符 24"/>
                  <p:cNvCxnSpPr/>
                  <p:nvPr/>
                </p:nvCxnSpPr>
                <p:spPr>
                  <a:xfrm>
                    <a:off x="1735936" y="4459697"/>
                    <a:ext cx="0" cy="2398303"/>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组合 75"/>
                  <p:cNvGrpSpPr/>
                  <p:nvPr/>
                </p:nvGrpSpPr>
                <p:grpSpPr>
                  <a:xfrm>
                    <a:off x="1465936" y="4159000"/>
                    <a:ext cx="540000" cy="540000"/>
                    <a:chOff x="8161012" y="5599496"/>
                    <a:chExt cx="540000" cy="540000"/>
                  </a:xfrm>
                </p:grpSpPr>
                <p:sp>
                  <p:nvSpPr>
                    <p:cNvPr id="77" name="文本框 76"/>
                    <p:cNvSpPr txBox="1">
                      <a:spLocks noChangeAspect="1"/>
                    </p:cNvSpPr>
                    <p:nvPr/>
                  </p:nvSpPr>
                  <p:spPr>
                    <a:xfrm>
                      <a:off x="8161012" y="5599496"/>
                      <a:ext cx="540000" cy="540000"/>
                    </a:xfrm>
                    <a:prstGeom prst="roundRect">
                      <a:avLst>
                        <a:gd name="adj" fmla="val 50000"/>
                      </a:avLst>
                    </a:prstGeom>
                    <a:solidFill>
                      <a:schemeClr val="accent1"/>
                    </a:solidFill>
                    <a:ln w="12700" cap="flat">
                      <a:noFill/>
                      <a:prstDash val="solid"/>
                      <a:miter/>
                    </a:ln>
                    <a:effectLst/>
                  </p:spPr>
                  <p:txBody>
                    <a:bodyPr rtlCol="0" anchor="ctr"/>
                    <a:lstStyle>
                      <a:defPPr>
                        <a:defRPr lang="zh-CN"/>
                      </a:defPPr>
                      <a:lvl1pPr>
                        <a:defRPr/>
                      </a:lvl1pPr>
                    </a:lstStyle>
                    <a:p>
                      <a:endParaRPr lang="zh-CN" altLang="en-US" dirty="0"/>
                    </a:p>
                  </p:txBody>
                </p:sp>
                <p:sp>
                  <p:nvSpPr>
                    <p:cNvPr id="78" name="任意多边形: 形状 77"/>
                    <p:cNvSpPr/>
                    <p:nvPr/>
                  </p:nvSpPr>
                  <p:spPr>
                    <a:xfrm>
                      <a:off x="8303144" y="5729334"/>
                      <a:ext cx="255736" cy="280324"/>
                    </a:xfrm>
                    <a:custGeom>
                      <a:avLst/>
                      <a:gdLst>
                        <a:gd name="connsiteX0" fmla="*/ 248770 w 495300"/>
                        <a:gd name="connsiteY0" fmla="*/ 621 h 542925"/>
                        <a:gd name="connsiteX1" fmla="*/ 496420 w 495300"/>
                        <a:gd name="connsiteY1" fmla="*/ 248271 h 542925"/>
                        <a:gd name="connsiteX2" fmla="*/ 324017 w 495300"/>
                        <a:gd name="connsiteY2" fmla="*/ 484491 h 542925"/>
                        <a:gd name="connsiteX3" fmla="*/ 346877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663 w 495300"/>
                        <a:gd name="connsiteY8" fmla="*/ 524496 h 542925"/>
                        <a:gd name="connsiteX9" fmla="*/ 173523 w 495300"/>
                        <a:gd name="connsiteY9" fmla="*/ 484491 h 542925"/>
                        <a:gd name="connsiteX10" fmla="*/ 1120 w 495300"/>
                        <a:gd name="connsiteY10" fmla="*/ 248271 h 542925"/>
                        <a:gd name="connsiteX11" fmla="*/ 248770 w 495300"/>
                        <a:gd name="connsiteY11" fmla="*/ 621 h 542925"/>
                        <a:gd name="connsiteX12" fmla="*/ 192573 w 495300"/>
                        <a:gd name="connsiteY12" fmla="*/ 489254 h 542925"/>
                        <a:gd name="connsiteX13" fmla="*/ 172570 w 495300"/>
                        <a:gd name="connsiteY13" fmla="*/ 524496 h 542925"/>
                        <a:gd name="connsiteX14" fmla="*/ 324970 w 495300"/>
                        <a:gd name="connsiteY14" fmla="*/ 524496 h 542925"/>
                        <a:gd name="connsiteX15" fmla="*/ 304967 w 495300"/>
                        <a:gd name="connsiteY15" fmla="*/ 489254 h 542925"/>
                        <a:gd name="connsiteX16" fmla="*/ 248770 w 495300"/>
                        <a:gd name="connsiteY16" fmla="*/ 495921 h 542925"/>
                        <a:gd name="connsiteX17" fmla="*/ 192573 w 495300"/>
                        <a:gd name="connsiteY17" fmla="*/ 489254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930" y="621"/>
                            <a:pt x="496420" y="111111"/>
                            <a:pt x="496420" y="248271"/>
                          </a:cubicBezTo>
                          <a:cubicBezTo>
                            <a:pt x="496420" y="358761"/>
                            <a:pt x="424030" y="452106"/>
                            <a:pt x="324017" y="484491"/>
                          </a:cubicBezTo>
                          <a:lnTo>
                            <a:pt x="346877" y="524496"/>
                          </a:lnTo>
                          <a:lnTo>
                            <a:pt x="420220" y="524496"/>
                          </a:lnTo>
                          <a:lnTo>
                            <a:pt x="420220" y="543546"/>
                          </a:lnTo>
                          <a:lnTo>
                            <a:pt x="77320" y="543546"/>
                          </a:lnTo>
                          <a:lnTo>
                            <a:pt x="77320" y="524496"/>
                          </a:lnTo>
                          <a:lnTo>
                            <a:pt x="150663" y="524496"/>
                          </a:lnTo>
                          <a:lnTo>
                            <a:pt x="173523" y="484491"/>
                          </a:lnTo>
                          <a:cubicBezTo>
                            <a:pt x="73510" y="453059"/>
                            <a:pt x="1120" y="358761"/>
                            <a:pt x="1120" y="248271"/>
                          </a:cubicBezTo>
                          <a:cubicBezTo>
                            <a:pt x="1120" y="111111"/>
                            <a:pt x="111610" y="621"/>
                            <a:pt x="248770" y="621"/>
                          </a:cubicBezTo>
                          <a:close/>
                          <a:moveTo>
                            <a:pt x="192573" y="489254"/>
                          </a:moveTo>
                          <a:lnTo>
                            <a:pt x="172570" y="524496"/>
                          </a:lnTo>
                          <a:lnTo>
                            <a:pt x="324970" y="524496"/>
                          </a:lnTo>
                          <a:lnTo>
                            <a:pt x="304967" y="489254"/>
                          </a:lnTo>
                          <a:cubicBezTo>
                            <a:pt x="286870" y="493064"/>
                            <a:pt x="267820" y="495921"/>
                            <a:pt x="248770" y="495921"/>
                          </a:cubicBezTo>
                          <a:cubicBezTo>
                            <a:pt x="229720" y="495921"/>
                            <a:pt x="210670" y="493064"/>
                            <a:pt x="192573" y="489254"/>
                          </a:cubicBezTo>
                          <a:close/>
                          <a:moveTo>
                            <a:pt x="248770" y="143496"/>
                          </a:moveTo>
                          <a:cubicBezTo>
                            <a:pt x="190667" y="143496"/>
                            <a:pt x="143995" y="190169"/>
                            <a:pt x="143995" y="248271"/>
                          </a:cubicBezTo>
                          <a:cubicBezTo>
                            <a:pt x="143995" y="306374"/>
                            <a:pt x="190667" y="353046"/>
                            <a:pt x="248770" y="353046"/>
                          </a:cubicBezTo>
                          <a:cubicBezTo>
                            <a:pt x="306873" y="353046"/>
                            <a:pt x="353545" y="306374"/>
                            <a:pt x="353545" y="248271"/>
                          </a:cubicBezTo>
                          <a:cubicBezTo>
                            <a:pt x="353545" y="190169"/>
                            <a:pt x="306873" y="143496"/>
                            <a:pt x="248770" y="143496"/>
                          </a:cubicBezTo>
                          <a:close/>
                          <a:moveTo>
                            <a:pt x="367833" y="114921"/>
                          </a:moveTo>
                          <a:cubicBezTo>
                            <a:pt x="360213" y="114921"/>
                            <a:pt x="353545" y="121589"/>
                            <a:pt x="353545" y="129209"/>
                          </a:cubicBezTo>
                          <a:cubicBezTo>
                            <a:pt x="353545" y="136829"/>
                            <a:pt x="360213" y="143496"/>
                            <a:pt x="367833" y="143496"/>
                          </a:cubicBezTo>
                          <a:cubicBezTo>
                            <a:pt x="375452" y="143496"/>
                            <a:pt x="382120" y="136829"/>
                            <a:pt x="382120" y="129209"/>
                          </a:cubicBezTo>
                          <a:cubicBezTo>
                            <a:pt x="382120" y="121589"/>
                            <a:pt x="375452" y="114921"/>
                            <a:pt x="367833" y="114921"/>
                          </a:cubicBezTo>
                          <a:close/>
                        </a:path>
                      </a:pathLst>
                    </a:custGeom>
                    <a:solidFill>
                      <a:schemeClr val="bg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grpSp>
              <p:nvGrpSpPr>
                <p:cNvPr id="116" name="组合 115"/>
                <p:cNvGrpSpPr/>
                <p:nvPr/>
              </p:nvGrpSpPr>
              <p:grpSpPr>
                <a:xfrm>
                  <a:off x="2934120" y="5019627"/>
                  <a:ext cx="2927037" cy="1157840"/>
                  <a:chOff x="2934120" y="5019627"/>
                  <a:chExt cx="2927037" cy="1157840"/>
                </a:xfrm>
              </p:grpSpPr>
              <p:sp>
                <p:nvSpPr>
                  <p:cNvPr id="112" name="文本框 111"/>
                  <p:cNvSpPr txBox="1"/>
                  <p:nvPr/>
                </p:nvSpPr>
                <p:spPr>
                  <a:xfrm>
                    <a:off x="2934120" y="5388661"/>
                    <a:ext cx="2927037" cy="788806"/>
                  </a:xfrm>
                  <a:prstGeom prst="rect">
                    <a:avLst/>
                  </a:prstGeom>
                  <a:noFill/>
                </p:spPr>
                <p:txBody>
                  <a:bodyPr wrap="square" rtlCol="0">
                    <a:spAutoFit/>
                  </a:bodyPr>
                  <a:lstStyle/>
                  <a:p>
                    <a:pP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a:t>
                    </a:r>
                    <a:endParaRPr kumimoji="1" lang="en-US" altLang="zh-CN" sz="1200" dirty="0">
                      <a:solidFill>
                        <a:schemeClr val="tx1"/>
                      </a:solidFill>
                    </a:endParaRPr>
                  </a:p>
                </p:txBody>
              </p:sp>
              <p:sp>
                <p:nvSpPr>
                  <p:cNvPr id="113" name="文本框 112"/>
                  <p:cNvSpPr txBox="1"/>
                  <p:nvPr/>
                </p:nvSpPr>
                <p:spPr>
                  <a:xfrm>
                    <a:off x="2934120" y="5019627"/>
                    <a:ext cx="2882976" cy="369332"/>
                  </a:xfrm>
                  <a:prstGeom prst="rect">
                    <a:avLst/>
                  </a:prstGeom>
                  <a:noFill/>
                </p:spPr>
                <p:txBody>
                  <a:bodyPr wrap="square">
                    <a:spAutoFit/>
                  </a:bodyPr>
                  <a:lstStyle/>
                  <a:p>
                    <a:pPr>
                      <a:lnSpc>
                        <a:spcPct val="100000"/>
                      </a:lnSpc>
                    </a:pPr>
                    <a:r>
                      <a:rPr lang="zh-CN" altLang="en-US" b="1" dirty="0"/>
                      <a:t>单击此处添加标题</a:t>
                    </a:r>
                    <a:endParaRPr lang="zh-CN" altLang="en-US" b="1" dirty="0"/>
                  </a:p>
                </p:txBody>
              </p:sp>
            </p:grpSp>
          </p:grpSp>
          <p:grpSp>
            <p:nvGrpSpPr>
              <p:cNvPr id="128" name="组合 127"/>
              <p:cNvGrpSpPr/>
              <p:nvPr/>
            </p:nvGrpSpPr>
            <p:grpSpPr>
              <a:xfrm>
                <a:off x="5000503" y="3522853"/>
                <a:ext cx="3320170" cy="3335147"/>
                <a:chOff x="4661675" y="3522853"/>
                <a:chExt cx="3320170" cy="3335147"/>
              </a:xfrm>
            </p:grpSpPr>
            <p:grpSp>
              <p:nvGrpSpPr>
                <p:cNvPr id="85" name="组合 84"/>
                <p:cNvGrpSpPr/>
                <p:nvPr/>
              </p:nvGrpSpPr>
              <p:grpSpPr>
                <a:xfrm>
                  <a:off x="4661675" y="3522853"/>
                  <a:ext cx="540000" cy="3335147"/>
                  <a:chOff x="3258687" y="3522853"/>
                  <a:chExt cx="540000" cy="3335147"/>
                </a:xfrm>
              </p:grpSpPr>
              <p:cxnSp>
                <p:nvCxnSpPr>
                  <p:cNvPr id="32" name="直接连接符 31"/>
                  <p:cNvCxnSpPr/>
                  <p:nvPr/>
                </p:nvCxnSpPr>
                <p:spPr>
                  <a:xfrm>
                    <a:off x="3528687" y="3792853"/>
                    <a:ext cx="0" cy="306514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7" name="组合 66"/>
                  <p:cNvGrpSpPr/>
                  <p:nvPr/>
                </p:nvGrpSpPr>
                <p:grpSpPr>
                  <a:xfrm>
                    <a:off x="3258687" y="3522853"/>
                    <a:ext cx="540000" cy="540000"/>
                    <a:chOff x="3708127" y="5599496"/>
                    <a:chExt cx="540000" cy="540000"/>
                  </a:xfrm>
                </p:grpSpPr>
                <p:sp>
                  <p:nvSpPr>
                    <p:cNvPr id="68" name="文本框 67"/>
                    <p:cNvSpPr txBox="1">
                      <a:spLocks noChangeAspect="1"/>
                    </p:cNvSpPr>
                    <p:nvPr/>
                  </p:nvSpPr>
                  <p:spPr>
                    <a:xfrm>
                      <a:off x="3708127" y="5599496"/>
                      <a:ext cx="540000" cy="540000"/>
                    </a:xfrm>
                    <a:prstGeom prst="roundRect">
                      <a:avLst>
                        <a:gd name="adj" fmla="val 50000"/>
                      </a:avLst>
                    </a:prstGeom>
                    <a:solidFill>
                      <a:schemeClr val="accent2"/>
                    </a:solidFill>
                    <a:ln w="12700" cap="flat">
                      <a:noFill/>
                      <a:prstDash val="solid"/>
                      <a:miter/>
                    </a:ln>
                    <a:effectLst/>
                  </p:spPr>
                  <p:txBody>
                    <a:bodyPr rtlCol="0" anchor="ctr"/>
                    <a:lstStyle>
                      <a:defPPr>
                        <a:defRPr lang="zh-CN"/>
                      </a:defPPr>
                      <a:lvl1pPr>
                        <a:defRPr/>
                      </a:lvl1pPr>
                    </a:lstStyle>
                    <a:p>
                      <a:endParaRPr lang="zh-CN" altLang="en-US" dirty="0"/>
                    </a:p>
                  </p:txBody>
                </p:sp>
                <p:sp>
                  <p:nvSpPr>
                    <p:cNvPr id="69" name="任意多边形: 形状 68"/>
                    <p:cNvSpPr/>
                    <p:nvPr/>
                  </p:nvSpPr>
                  <p:spPr>
                    <a:xfrm>
                      <a:off x="3850260" y="5734252"/>
                      <a:ext cx="255734" cy="270488"/>
                    </a:xfrm>
                    <a:custGeom>
                      <a:avLst/>
                      <a:gdLst>
                        <a:gd name="connsiteX0" fmla="*/ 371955 w 495300"/>
                        <a:gd name="connsiteY0" fmla="*/ 621 h 523875"/>
                        <a:gd name="connsiteX1" fmla="*/ 400530 w 495300"/>
                        <a:gd name="connsiteY1" fmla="*/ 29196 h 523875"/>
                        <a:gd name="connsiteX2" fmla="*/ 400530 w 495300"/>
                        <a:gd name="connsiteY2" fmla="*/ 133971 h 523875"/>
                        <a:gd name="connsiteX3" fmla="*/ 371955 w 495300"/>
                        <a:gd name="connsiteY3" fmla="*/ 162546 h 523875"/>
                        <a:gd name="connsiteX4" fmla="*/ 257655 w 495300"/>
                        <a:gd name="connsiteY4" fmla="*/ 162546 h 523875"/>
                        <a:gd name="connsiteX5" fmla="*/ 257655 w 495300"/>
                        <a:gd name="connsiteY5" fmla="*/ 286371 h 523875"/>
                        <a:gd name="connsiteX6" fmla="*/ 419580 w 495300"/>
                        <a:gd name="connsiteY6" fmla="*/ 286371 h 523875"/>
                        <a:gd name="connsiteX7" fmla="*/ 457680 w 495300"/>
                        <a:gd name="connsiteY7" fmla="*/ 322566 h 523875"/>
                        <a:gd name="connsiteX8" fmla="*/ 457680 w 495300"/>
                        <a:gd name="connsiteY8" fmla="*/ 324471 h 523875"/>
                        <a:gd name="connsiteX9" fmla="*/ 457680 w 495300"/>
                        <a:gd name="connsiteY9" fmla="*/ 429246 h 523875"/>
                        <a:gd name="connsiteX10" fmla="*/ 476730 w 495300"/>
                        <a:gd name="connsiteY10" fmla="*/ 429246 h 523875"/>
                        <a:gd name="connsiteX11" fmla="*/ 495780 w 495300"/>
                        <a:gd name="connsiteY11" fmla="*/ 448296 h 523875"/>
                        <a:gd name="connsiteX12" fmla="*/ 495780 w 495300"/>
                        <a:gd name="connsiteY12" fmla="*/ 505446 h 523875"/>
                        <a:gd name="connsiteX13" fmla="*/ 476730 w 495300"/>
                        <a:gd name="connsiteY13" fmla="*/ 524496 h 523875"/>
                        <a:gd name="connsiteX14" fmla="*/ 419580 w 495300"/>
                        <a:gd name="connsiteY14" fmla="*/ 524496 h 523875"/>
                        <a:gd name="connsiteX15" fmla="*/ 400530 w 495300"/>
                        <a:gd name="connsiteY15" fmla="*/ 505446 h 523875"/>
                        <a:gd name="connsiteX16" fmla="*/ 400530 w 495300"/>
                        <a:gd name="connsiteY16" fmla="*/ 448296 h 523875"/>
                        <a:gd name="connsiteX17" fmla="*/ 419580 w 495300"/>
                        <a:gd name="connsiteY17" fmla="*/ 429246 h 523875"/>
                        <a:gd name="connsiteX18" fmla="*/ 438630 w 495300"/>
                        <a:gd name="connsiteY18" fmla="*/ 429246 h 523875"/>
                        <a:gd name="connsiteX19" fmla="*/ 438630 w 495300"/>
                        <a:gd name="connsiteY19" fmla="*/ 324471 h 523875"/>
                        <a:gd name="connsiteX20" fmla="*/ 420533 w 495300"/>
                        <a:gd name="connsiteY20" fmla="*/ 305421 h 523875"/>
                        <a:gd name="connsiteX21" fmla="*/ 419580 w 495300"/>
                        <a:gd name="connsiteY21" fmla="*/ 305421 h 523875"/>
                        <a:gd name="connsiteX22" fmla="*/ 257655 w 495300"/>
                        <a:gd name="connsiteY22" fmla="*/ 305421 h 523875"/>
                        <a:gd name="connsiteX23" fmla="*/ 257655 w 495300"/>
                        <a:gd name="connsiteY23" fmla="*/ 429246 h 523875"/>
                        <a:gd name="connsiteX24" fmla="*/ 276705 w 495300"/>
                        <a:gd name="connsiteY24" fmla="*/ 429246 h 523875"/>
                        <a:gd name="connsiteX25" fmla="*/ 295755 w 495300"/>
                        <a:gd name="connsiteY25" fmla="*/ 448296 h 523875"/>
                        <a:gd name="connsiteX26" fmla="*/ 295755 w 495300"/>
                        <a:gd name="connsiteY26" fmla="*/ 505446 h 523875"/>
                        <a:gd name="connsiteX27" fmla="*/ 276705 w 495300"/>
                        <a:gd name="connsiteY27" fmla="*/ 524496 h 523875"/>
                        <a:gd name="connsiteX28" fmla="*/ 219555 w 495300"/>
                        <a:gd name="connsiteY28" fmla="*/ 524496 h 523875"/>
                        <a:gd name="connsiteX29" fmla="*/ 200505 w 495300"/>
                        <a:gd name="connsiteY29" fmla="*/ 505446 h 523875"/>
                        <a:gd name="connsiteX30" fmla="*/ 200505 w 495300"/>
                        <a:gd name="connsiteY30" fmla="*/ 448296 h 523875"/>
                        <a:gd name="connsiteX31" fmla="*/ 219555 w 495300"/>
                        <a:gd name="connsiteY31" fmla="*/ 429246 h 523875"/>
                        <a:gd name="connsiteX32" fmla="*/ 238605 w 495300"/>
                        <a:gd name="connsiteY32" fmla="*/ 429246 h 523875"/>
                        <a:gd name="connsiteX33" fmla="*/ 238605 w 495300"/>
                        <a:gd name="connsiteY33" fmla="*/ 305421 h 523875"/>
                        <a:gd name="connsiteX34" fmla="*/ 76680 w 495300"/>
                        <a:gd name="connsiteY34" fmla="*/ 305421 h 523875"/>
                        <a:gd name="connsiteX35" fmla="*/ 57630 w 495300"/>
                        <a:gd name="connsiteY35" fmla="*/ 323519 h 523875"/>
                        <a:gd name="connsiteX36" fmla="*/ 57630 w 495300"/>
                        <a:gd name="connsiteY36" fmla="*/ 324471 h 523875"/>
                        <a:gd name="connsiteX37" fmla="*/ 57630 w 495300"/>
                        <a:gd name="connsiteY37" fmla="*/ 429246 h 523875"/>
                        <a:gd name="connsiteX38" fmla="*/ 76680 w 495300"/>
                        <a:gd name="connsiteY38" fmla="*/ 429246 h 523875"/>
                        <a:gd name="connsiteX39" fmla="*/ 95730 w 495300"/>
                        <a:gd name="connsiteY39" fmla="*/ 448296 h 523875"/>
                        <a:gd name="connsiteX40" fmla="*/ 95730 w 495300"/>
                        <a:gd name="connsiteY40" fmla="*/ 505446 h 523875"/>
                        <a:gd name="connsiteX41" fmla="*/ 76680 w 495300"/>
                        <a:gd name="connsiteY41" fmla="*/ 524496 h 523875"/>
                        <a:gd name="connsiteX42" fmla="*/ 19530 w 495300"/>
                        <a:gd name="connsiteY42" fmla="*/ 524496 h 523875"/>
                        <a:gd name="connsiteX43" fmla="*/ 480 w 495300"/>
                        <a:gd name="connsiteY43" fmla="*/ 505446 h 523875"/>
                        <a:gd name="connsiteX44" fmla="*/ 480 w 495300"/>
                        <a:gd name="connsiteY44" fmla="*/ 448296 h 523875"/>
                        <a:gd name="connsiteX45" fmla="*/ 19530 w 495300"/>
                        <a:gd name="connsiteY45" fmla="*/ 429246 h 523875"/>
                        <a:gd name="connsiteX46" fmla="*/ 38580 w 495300"/>
                        <a:gd name="connsiteY46" fmla="*/ 429246 h 523875"/>
                        <a:gd name="connsiteX47" fmla="*/ 38580 w 495300"/>
                        <a:gd name="connsiteY47" fmla="*/ 324471 h 523875"/>
                        <a:gd name="connsiteX48" fmla="*/ 74775 w 495300"/>
                        <a:gd name="connsiteY48" fmla="*/ 286371 h 523875"/>
                        <a:gd name="connsiteX49" fmla="*/ 76680 w 495300"/>
                        <a:gd name="connsiteY49" fmla="*/ 286371 h 523875"/>
                        <a:gd name="connsiteX50" fmla="*/ 238605 w 495300"/>
                        <a:gd name="connsiteY50" fmla="*/ 286371 h 523875"/>
                        <a:gd name="connsiteX51" fmla="*/ 238605 w 495300"/>
                        <a:gd name="connsiteY51" fmla="*/ 162546 h 523875"/>
                        <a:gd name="connsiteX52" fmla="*/ 124305 w 495300"/>
                        <a:gd name="connsiteY52" fmla="*/ 162546 h 523875"/>
                        <a:gd name="connsiteX53" fmla="*/ 95730 w 495300"/>
                        <a:gd name="connsiteY53" fmla="*/ 133971 h 523875"/>
                        <a:gd name="connsiteX54" fmla="*/ 95730 w 495300"/>
                        <a:gd name="connsiteY54" fmla="*/ 29196 h 523875"/>
                        <a:gd name="connsiteX55" fmla="*/ 124305 w 495300"/>
                        <a:gd name="connsiteY55" fmla="*/ 621 h 523875"/>
                        <a:gd name="connsiteX56" fmla="*/ 371955 w 495300"/>
                        <a:gd name="connsiteY56" fmla="*/ 621 h 523875"/>
                        <a:gd name="connsiteX57" fmla="*/ 148118 w 495300"/>
                        <a:gd name="connsiteY57" fmla="*/ 95871 h 523875"/>
                        <a:gd name="connsiteX58" fmla="*/ 133830 w 495300"/>
                        <a:gd name="connsiteY58" fmla="*/ 110159 h 523875"/>
                        <a:gd name="connsiteX59" fmla="*/ 148118 w 495300"/>
                        <a:gd name="connsiteY59" fmla="*/ 124446 h 523875"/>
                        <a:gd name="connsiteX60" fmla="*/ 162405 w 495300"/>
                        <a:gd name="connsiteY60" fmla="*/ 110159 h 523875"/>
                        <a:gd name="connsiteX61" fmla="*/ 148118 w 495300"/>
                        <a:gd name="connsiteY61" fmla="*/ 9587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95300" h="523875">
                          <a:moveTo>
                            <a:pt x="371955" y="621"/>
                          </a:moveTo>
                          <a:cubicBezTo>
                            <a:pt x="388148" y="621"/>
                            <a:pt x="400530" y="13004"/>
                            <a:pt x="400530" y="29196"/>
                          </a:cubicBezTo>
                          <a:lnTo>
                            <a:pt x="400530" y="133971"/>
                          </a:lnTo>
                          <a:cubicBezTo>
                            <a:pt x="400530" y="150164"/>
                            <a:pt x="388148" y="162546"/>
                            <a:pt x="371955" y="162546"/>
                          </a:cubicBezTo>
                          <a:lnTo>
                            <a:pt x="257655" y="162546"/>
                          </a:lnTo>
                          <a:lnTo>
                            <a:pt x="257655" y="286371"/>
                          </a:lnTo>
                          <a:lnTo>
                            <a:pt x="419580" y="286371"/>
                          </a:lnTo>
                          <a:cubicBezTo>
                            <a:pt x="439583" y="286371"/>
                            <a:pt x="456727" y="302564"/>
                            <a:pt x="457680" y="322566"/>
                          </a:cubicBezTo>
                          <a:lnTo>
                            <a:pt x="457680" y="324471"/>
                          </a:lnTo>
                          <a:lnTo>
                            <a:pt x="457680" y="429246"/>
                          </a:lnTo>
                          <a:lnTo>
                            <a:pt x="476730" y="429246"/>
                          </a:lnTo>
                          <a:cubicBezTo>
                            <a:pt x="487208" y="429246"/>
                            <a:pt x="495780" y="437819"/>
                            <a:pt x="495780" y="448296"/>
                          </a:cubicBezTo>
                          <a:lnTo>
                            <a:pt x="495780" y="505446"/>
                          </a:lnTo>
                          <a:cubicBezTo>
                            <a:pt x="495780" y="515924"/>
                            <a:pt x="487208" y="524496"/>
                            <a:pt x="476730" y="524496"/>
                          </a:cubicBezTo>
                          <a:lnTo>
                            <a:pt x="419580" y="524496"/>
                          </a:lnTo>
                          <a:cubicBezTo>
                            <a:pt x="409102" y="524496"/>
                            <a:pt x="400530" y="515924"/>
                            <a:pt x="400530" y="505446"/>
                          </a:cubicBezTo>
                          <a:lnTo>
                            <a:pt x="400530" y="448296"/>
                          </a:lnTo>
                          <a:cubicBezTo>
                            <a:pt x="400530" y="437819"/>
                            <a:pt x="409102" y="429246"/>
                            <a:pt x="419580" y="429246"/>
                          </a:cubicBezTo>
                          <a:lnTo>
                            <a:pt x="438630" y="429246"/>
                          </a:lnTo>
                          <a:lnTo>
                            <a:pt x="438630" y="324471"/>
                          </a:lnTo>
                          <a:cubicBezTo>
                            <a:pt x="438630" y="313994"/>
                            <a:pt x="431010" y="306374"/>
                            <a:pt x="420533" y="305421"/>
                          </a:cubicBezTo>
                          <a:lnTo>
                            <a:pt x="419580" y="305421"/>
                          </a:lnTo>
                          <a:lnTo>
                            <a:pt x="257655" y="305421"/>
                          </a:lnTo>
                          <a:lnTo>
                            <a:pt x="257655" y="429246"/>
                          </a:lnTo>
                          <a:lnTo>
                            <a:pt x="276705" y="429246"/>
                          </a:lnTo>
                          <a:cubicBezTo>
                            <a:pt x="287183" y="429246"/>
                            <a:pt x="295755" y="437819"/>
                            <a:pt x="295755" y="448296"/>
                          </a:cubicBezTo>
                          <a:lnTo>
                            <a:pt x="295755" y="505446"/>
                          </a:lnTo>
                          <a:cubicBezTo>
                            <a:pt x="295755" y="515924"/>
                            <a:pt x="287183" y="524496"/>
                            <a:pt x="276705" y="524496"/>
                          </a:cubicBezTo>
                          <a:lnTo>
                            <a:pt x="219555" y="524496"/>
                          </a:lnTo>
                          <a:cubicBezTo>
                            <a:pt x="209077" y="524496"/>
                            <a:pt x="200505" y="515924"/>
                            <a:pt x="200505" y="505446"/>
                          </a:cubicBezTo>
                          <a:lnTo>
                            <a:pt x="200505" y="448296"/>
                          </a:lnTo>
                          <a:cubicBezTo>
                            <a:pt x="200505" y="437819"/>
                            <a:pt x="209077" y="429246"/>
                            <a:pt x="219555" y="429246"/>
                          </a:cubicBezTo>
                          <a:lnTo>
                            <a:pt x="238605" y="429246"/>
                          </a:lnTo>
                          <a:lnTo>
                            <a:pt x="238605" y="305421"/>
                          </a:lnTo>
                          <a:lnTo>
                            <a:pt x="76680" y="305421"/>
                          </a:lnTo>
                          <a:cubicBezTo>
                            <a:pt x="66202" y="305421"/>
                            <a:pt x="58583" y="313041"/>
                            <a:pt x="57630" y="323519"/>
                          </a:cubicBezTo>
                          <a:lnTo>
                            <a:pt x="57630" y="324471"/>
                          </a:lnTo>
                          <a:lnTo>
                            <a:pt x="57630" y="429246"/>
                          </a:lnTo>
                          <a:lnTo>
                            <a:pt x="76680" y="429246"/>
                          </a:lnTo>
                          <a:cubicBezTo>
                            <a:pt x="87158" y="429246"/>
                            <a:pt x="95730" y="437819"/>
                            <a:pt x="95730" y="448296"/>
                          </a:cubicBezTo>
                          <a:lnTo>
                            <a:pt x="95730" y="505446"/>
                          </a:lnTo>
                          <a:cubicBezTo>
                            <a:pt x="95730" y="515924"/>
                            <a:pt x="87158" y="524496"/>
                            <a:pt x="76680" y="524496"/>
                          </a:cubicBezTo>
                          <a:lnTo>
                            <a:pt x="19530" y="524496"/>
                          </a:lnTo>
                          <a:cubicBezTo>
                            <a:pt x="9052" y="524496"/>
                            <a:pt x="480" y="515924"/>
                            <a:pt x="480" y="505446"/>
                          </a:cubicBezTo>
                          <a:lnTo>
                            <a:pt x="480" y="448296"/>
                          </a:lnTo>
                          <a:cubicBezTo>
                            <a:pt x="480" y="437819"/>
                            <a:pt x="9052" y="429246"/>
                            <a:pt x="19530" y="429246"/>
                          </a:cubicBezTo>
                          <a:lnTo>
                            <a:pt x="38580" y="429246"/>
                          </a:lnTo>
                          <a:lnTo>
                            <a:pt x="38580" y="324471"/>
                          </a:lnTo>
                          <a:cubicBezTo>
                            <a:pt x="38580" y="304469"/>
                            <a:pt x="54773" y="287324"/>
                            <a:pt x="74775" y="286371"/>
                          </a:cubicBezTo>
                          <a:lnTo>
                            <a:pt x="76680" y="286371"/>
                          </a:lnTo>
                          <a:lnTo>
                            <a:pt x="238605" y="286371"/>
                          </a:lnTo>
                          <a:lnTo>
                            <a:pt x="238605" y="162546"/>
                          </a:lnTo>
                          <a:lnTo>
                            <a:pt x="124305" y="162546"/>
                          </a:lnTo>
                          <a:cubicBezTo>
                            <a:pt x="108112" y="162546"/>
                            <a:pt x="95730" y="150164"/>
                            <a:pt x="95730" y="133971"/>
                          </a:cubicBezTo>
                          <a:lnTo>
                            <a:pt x="95730" y="29196"/>
                          </a:lnTo>
                          <a:cubicBezTo>
                            <a:pt x="95730" y="13004"/>
                            <a:pt x="108112" y="621"/>
                            <a:pt x="124305" y="621"/>
                          </a:cubicBezTo>
                          <a:lnTo>
                            <a:pt x="371955" y="621"/>
                          </a:lnTo>
                          <a:close/>
                          <a:moveTo>
                            <a:pt x="148118" y="95871"/>
                          </a:moveTo>
                          <a:cubicBezTo>
                            <a:pt x="140498" y="95871"/>
                            <a:pt x="133830" y="102539"/>
                            <a:pt x="133830" y="110159"/>
                          </a:cubicBezTo>
                          <a:cubicBezTo>
                            <a:pt x="133830" y="117779"/>
                            <a:pt x="140498" y="124446"/>
                            <a:pt x="148118" y="124446"/>
                          </a:cubicBezTo>
                          <a:cubicBezTo>
                            <a:pt x="155737" y="124446"/>
                            <a:pt x="162405" y="117779"/>
                            <a:pt x="162405" y="110159"/>
                          </a:cubicBezTo>
                          <a:cubicBezTo>
                            <a:pt x="162405" y="102539"/>
                            <a:pt x="155737" y="95871"/>
                            <a:pt x="148118" y="95871"/>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grpSp>
              <p:nvGrpSpPr>
                <p:cNvPr id="117" name="组合 116"/>
                <p:cNvGrpSpPr/>
                <p:nvPr/>
              </p:nvGrpSpPr>
              <p:grpSpPr>
                <a:xfrm>
                  <a:off x="5072680" y="4459697"/>
                  <a:ext cx="2909165" cy="1157840"/>
                  <a:chOff x="2934119" y="5019627"/>
                  <a:chExt cx="2909165" cy="1157840"/>
                </a:xfrm>
              </p:grpSpPr>
              <p:sp>
                <p:nvSpPr>
                  <p:cNvPr id="118" name="文本框 117"/>
                  <p:cNvSpPr txBox="1"/>
                  <p:nvPr/>
                </p:nvSpPr>
                <p:spPr>
                  <a:xfrm>
                    <a:off x="2934120" y="5388661"/>
                    <a:ext cx="2909164" cy="788806"/>
                  </a:xfrm>
                  <a:prstGeom prst="rect">
                    <a:avLst/>
                  </a:prstGeom>
                  <a:noFill/>
                </p:spPr>
                <p:txBody>
                  <a:bodyPr wrap="square" rtlCol="0">
                    <a:spAutoFit/>
                  </a:bodyPr>
                  <a:lstStyle/>
                  <a:p>
                    <a:pP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a:t>
                    </a:r>
                    <a:endParaRPr kumimoji="1" lang="en-US" altLang="zh-CN" sz="1200" dirty="0">
                      <a:solidFill>
                        <a:schemeClr val="tx1"/>
                      </a:solidFill>
                    </a:endParaRPr>
                  </a:p>
                </p:txBody>
              </p:sp>
              <p:sp>
                <p:nvSpPr>
                  <p:cNvPr id="119" name="文本框 118"/>
                  <p:cNvSpPr txBox="1"/>
                  <p:nvPr/>
                </p:nvSpPr>
                <p:spPr>
                  <a:xfrm>
                    <a:off x="2934119" y="5019627"/>
                    <a:ext cx="2909163" cy="369332"/>
                  </a:xfrm>
                  <a:prstGeom prst="rect">
                    <a:avLst/>
                  </a:prstGeom>
                  <a:noFill/>
                </p:spPr>
                <p:txBody>
                  <a:bodyPr wrap="square">
                    <a:spAutoFit/>
                  </a:bodyPr>
                  <a:lstStyle/>
                  <a:p>
                    <a:pPr>
                      <a:lnSpc>
                        <a:spcPct val="100000"/>
                      </a:lnSpc>
                    </a:pPr>
                    <a:r>
                      <a:rPr lang="zh-CN" altLang="en-US" b="1" dirty="0"/>
                      <a:t>单击此处添加标题</a:t>
                    </a:r>
                    <a:endParaRPr lang="zh-CN" altLang="en-US" b="1" dirty="0"/>
                  </a:p>
                </p:txBody>
              </p:sp>
            </p:grpSp>
          </p:grpSp>
          <p:grpSp>
            <p:nvGrpSpPr>
              <p:cNvPr id="127" name="组合 126"/>
              <p:cNvGrpSpPr/>
              <p:nvPr/>
            </p:nvGrpSpPr>
            <p:grpSpPr>
              <a:xfrm>
                <a:off x="8364734" y="2965184"/>
                <a:ext cx="3320166" cy="3892816"/>
                <a:chOff x="6874259" y="2965184"/>
                <a:chExt cx="3320166" cy="3892816"/>
              </a:xfrm>
            </p:grpSpPr>
            <p:grpSp>
              <p:nvGrpSpPr>
                <p:cNvPr id="87" name="组合 86"/>
                <p:cNvGrpSpPr/>
                <p:nvPr/>
              </p:nvGrpSpPr>
              <p:grpSpPr>
                <a:xfrm>
                  <a:off x="6874259" y="2965184"/>
                  <a:ext cx="540000" cy="3892816"/>
                  <a:chOff x="5014553" y="2965184"/>
                  <a:chExt cx="540000" cy="3892816"/>
                </a:xfrm>
              </p:grpSpPr>
              <p:cxnSp>
                <p:nvCxnSpPr>
                  <p:cNvPr id="38" name="直接连接符 37"/>
                  <p:cNvCxnSpPr/>
                  <p:nvPr/>
                </p:nvCxnSpPr>
                <p:spPr>
                  <a:xfrm flipH="1">
                    <a:off x="5284553" y="3237417"/>
                    <a:ext cx="11228" cy="362058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0" name="组合 69"/>
                  <p:cNvGrpSpPr/>
                  <p:nvPr/>
                </p:nvGrpSpPr>
                <p:grpSpPr>
                  <a:xfrm>
                    <a:off x="5014553" y="2965184"/>
                    <a:ext cx="540000" cy="540000"/>
                    <a:chOff x="4584079" y="5599496"/>
                    <a:chExt cx="540000" cy="540000"/>
                  </a:xfrm>
                </p:grpSpPr>
                <p:sp>
                  <p:nvSpPr>
                    <p:cNvPr id="71" name="文本框 70"/>
                    <p:cNvSpPr txBox="1">
                      <a:spLocks noChangeAspect="1"/>
                    </p:cNvSpPr>
                    <p:nvPr/>
                  </p:nvSpPr>
                  <p:spPr>
                    <a:xfrm>
                      <a:off x="4584079" y="5599496"/>
                      <a:ext cx="540000" cy="540000"/>
                    </a:xfrm>
                    <a:prstGeom prst="roundRect">
                      <a:avLst>
                        <a:gd name="adj" fmla="val 50000"/>
                      </a:avLst>
                    </a:prstGeom>
                    <a:solidFill>
                      <a:schemeClr val="accent3"/>
                    </a:solidFill>
                    <a:ln w="12700" cap="flat">
                      <a:noFill/>
                      <a:prstDash val="solid"/>
                      <a:miter/>
                    </a:ln>
                    <a:effectLst/>
                  </p:spPr>
                  <p:txBody>
                    <a:bodyPr rtlCol="0" anchor="ctr"/>
                    <a:lstStyle>
                      <a:defPPr>
                        <a:defRPr lang="zh-CN"/>
                      </a:defPPr>
                      <a:lvl1pPr>
                        <a:defRPr/>
                      </a:lvl1pPr>
                    </a:lstStyle>
                    <a:p>
                      <a:endParaRPr lang="zh-CN" altLang="en-US" dirty="0"/>
                    </a:p>
                  </p:txBody>
                </p:sp>
                <p:sp>
                  <p:nvSpPr>
                    <p:cNvPr id="72" name="任意多边形: 形状 71"/>
                    <p:cNvSpPr/>
                    <p:nvPr/>
                  </p:nvSpPr>
                  <p:spPr>
                    <a:xfrm>
                      <a:off x="4716376" y="5766219"/>
                      <a:ext cx="275406" cy="206554"/>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133 w 533400"/>
                        <a:gd name="connsiteY9" fmla="*/ 198741 h 400050"/>
                        <a:gd name="connsiteX10" fmla="*/ 351128 w 533400"/>
                        <a:gd name="connsiteY10" fmla="*/ 204456 h 400050"/>
                        <a:gd name="connsiteX11" fmla="*/ 351128 w 533400"/>
                        <a:gd name="connsiteY11" fmla="*/ 204456 h 400050"/>
                        <a:gd name="connsiteX12" fmla="*/ 267308 w 533400"/>
                        <a:gd name="connsiteY12" fmla="*/ 315899 h 400050"/>
                        <a:gd name="connsiteX13" fmla="*/ 264451 w 533400"/>
                        <a:gd name="connsiteY13" fmla="*/ 318756 h 400050"/>
                        <a:gd name="connsiteX14" fmla="*/ 224446 w 533400"/>
                        <a:gd name="connsiteY14" fmla="*/ 318756 h 400050"/>
                        <a:gd name="connsiteX15" fmla="*/ 224446 w 533400"/>
                        <a:gd name="connsiteY15" fmla="*/ 318756 h 400050"/>
                        <a:gd name="connsiteX16" fmla="*/ 162533 w 533400"/>
                        <a:gd name="connsiteY16" fmla="*/ 257796 h 400050"/>
                        <a:gd name="connsiteX17" fmla="*/ 160628 w 533400"/>
                        <a:gd name="connsiteY17" fmla="*/ 255891 h 400050"/>
                        <a:gd name="connsiteX18" fmla="*/ 120623 w 533400"/>
                        <a:gd name="connsiteY18" fmla="*/ 259701 h 400050"/>
                        <a:gd name="connsiteX19" fmla="*/ 120623 w 533400"/>
                        <a:gd name="connsiteY19" fmla="*/ 259701 h 400050"/>
                        <a:gd name="connsiteX20" fmla="*/ 32993 w 533400"/>
                        <a:gd name="connsiteY20" fmla="*/ 366381 h 400050"/>
                        <a:gd name="connsiteX21" fmla="*/ 31088 w 533400"/>
                        <a:gd name="connsiteY21" fmla="*/ 372096 h 400050"/>
                        <a:gd name="connsiteX22" fmla="*/ 40613 w 533400"/>
                        <a:gd name="connsiteY22" fmla="*/ 381621 h 400050"/>
                        <a:gd name="connsiteX23" fmla="*/ 40613 w 533400"/>
                        <a:gd name="connsiteY23" fmla="*/ 381621 h 400050"/>
                        <a:gd name="connsiteX24" fmla="*/ 497813 w 533400"/>
                        <a:gd name="connsiteY24" fmla="*/ 381621 h 400050"/>
                        <a:gd name="connsiteX25" fmla="*/ 503528 w 533400"/>
                        <a:gd name="connsiteY25" fmla="*/ 379716 h 400050"/>
                        <a:gd name="connsiteX26" fmla="*/ 506386 w 533400"/>
                        <a:gd name="connsiteY26" fmla="*/ 366381 h 400050"/>
                        <a:gd name="connsiteX27" fmla="*/ 506386 w 533400"/>
                        <a:gd name="connsiteY27" fmla="*/ 366381 h 400050"/>
                        <a:gd name="connsiteX28" fmla="*/ 398753 w 533400"/>
                        <a:gd name="connsiteY28" fmla="*/ 205409 h 400050"/>
                        <a:gd name="connsiteX29" fmla="*/ 391133 w 533400"/>
                        <a:gd name="connsiteY29" fmla="*/ 198741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626" y="621"/>
                            <a:pt x="534008" y="13004"/>
                            <a:pt x="534008" y="29196"/>
                          </a:cubicBezTo>
                          <a:lnTo>
                            <a:pt x="534008" y="372096"/>
                          </a:lnTo>
                          <a:cubicBezTo>
                            <a:pt x="534008" y="388289"/>
                            <a:pt x="521626" y="400671"/>
                            <a:pt x="505433" y="400671"/>
                          </a:cubicBezTo>
                          <a:lnTo>
                            <a:pt x="29183" y="400671"/>
                          </a:lnTo>
                          <a:cubicBezTo>
                            <a:pt x="12990" y="400671"/>
                            <a:pt x="608" y="388289"/>
                            <a:pt x="608" y="372096"/>
                          </a:cubicBezTo>
                          <a:lnTo>
                            <a:pt x="608" y="29196"/>
                          </a:lnTo>
                          <a:cubicBezTo>
                            <a:pt x="608" y="13004"/>
                            <a:pt x="12990" y="621"/>
                            <a:pt x="29183" y="621"/>
                          </a:cubicBezTo>
                          <a:lnTo>
                            <a:pt x="505433" y="621"/>
                          </a:lnTo>
                          <a:close/>
                          <a:moveTo>
                            <a:pt x="391133" y="198741"/>
                          </a:moveTo>
                          <a:cubicBezTo>
                            <a:pt x="378751" y="189216"/>
                            <a:pt x="360653" y="192074"/>
                            <a:pt x="351128" y="204456"/>
                          </a:cubicBezTo>
                          <a:lnTo>
                            <a:pt x="351128" y="204456"/>
                          </a:lnTo>
                          <a:lnTo>
                            <a:pt x="267308" y="315899"/>
                          </a:lnTo>
                          <a:cubicBezTo>
                            <a:pt x="266355" y="316851"/>
                            <a:pt x="265403" y="317804"/>
                            <a:pt x="264451" y="318756"/>
                          </a:cubicBezTo>
                          <a:cubicBezTo>
                            <a:pt x="253021" y="330186"/>
                            <a:pt x="234923" y="330186"/>
                            <a:pt x="224446" y="318756"/>
                          </a:cubicBezTo>
                          <a:lnTo>
                            <a:pt x="224446" y="318756"/>
                          </a:lnTo>
                          <a:lnTo>
                            <a:pt x="162533" y="257796"/>
                          </a:lnTo>
                          <a:cubicBezTo>
                            <a:pt x="161580" y="256844"/>
                            <a:pt x="161580" y="256844"/>
                            <a:pt x="160628" y="255891"/>
                          </a:cubicBezTo>
                          <a:cubicBezTo>
                            <a:pt x="148246" y="245414"/>
                            <a:pt x="130148" y="247319"/>
                            <a:pt x="120623" y="259701"/>
                          </a:cubicBezTo>
                          <a:lnTo>
                            <a:pt x="120623" y="259701"/>
                          </a:lnTo>
                          <a:lnTo>
                            <a:pt x="32993" y="366381"/>
                          </a:lnTo>
                          <a:cubicBezTo>
                            <a:pt x="32040" y="368286"/>
                            <a:pt x="31088" y="370191"/>
                            <a:pt x="31088" y="372096"/>
                          </a:cubicBezTo>
                          <a:cubicBezTo>
                            <a:pt x="31088" y="377811"/>
                            <a:pt x="34898" y="381621"/>
                            <a:pt x="40613" y="381621"/>
                          </a:cubicBezTo>
                          <a:lnTo>
                            <a:pt x="40613" y="381621"/>
                          </a:lnTo>
                          <a:lnTo>
                            <a:pt x="497813" y="381621"/>
                          </a:lnTo>
                          <a:cubicBezTo>
                            <a:pt x="499718" y="381621"/>
                            <a:pt x="501623" y="380669"/>
                            <a:pt x="503528" y="379716"/>
                          </a:cubicBezTo>
                          <a:cubicBezTo>
                            <a:pt x="508290" y="376859"/>
                            <a:pt x="509243" y="371144"/>
                            <a:pt x="506386" y="366381"/>
                          </a:cubicBezTo>
                          <a:lnTo>
                            <a:pt x="506386" y="366381"/>
                          </a:lnTo>
                          <a:lnTo>
                            <a:pt x="398753" y="205409"/>
                          </a:lnTo>
                          <a:cubicBezTo>
                            <a:pt x="395896" y="202551"/>
                            <a:pt x="393990" y="200646"/>
                            <a:pt x="391133" y="198741"/>
                          </a:cubicBezTo>
                          <a:close/>
                          <a:moveTo>
                            <a:pt x="95858" y="57771"/>
                          </a:moveTo>
                          <a:cubicBezTo>
                            <a:pt x="74903" y="57771"/>
                            <a:pt x="57758" y="74916"/>
                            <a:pt x="57758" y="95871"/>
                          </a:cubicBezTo>
                          <a:cubicBezTo>
                            <a:pt x="57758" y="116826"/>
                            <a:pt x="74903" y="133971"/>
                            <a:pt x="95858" y="133971"/>
                          </a:cubicBezTo>
                          <a:cubicBezTo>
                            <a:pt x="116813" y="133971"/>
                            <a:pt x="133958" y="116826"/>
                            <a:pt x="133958" y="95871"/>
                          </a:cubicBezTo>
                          <a:cubicBezTo>
                            <a:pt x="133958" y="74916"/>
                            <a:pt x="116813" y="57771"/>
                            <a:pt x="95858" y="57771"/>
                          </a:cubicBezTo>
                          <a:close/>
                        </a:path>
                      </a:pathLst>
                    </a:custGeom>
                    <a:solidFill>
                      <a:srgbClr val="FFFF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p>
                  </p:txBody>
                </p:sp>
              </p:grpSp>
            </p:grpSp>
            <p:grpSp>
              <p:nvGrpSpPr>
                <p:cNvPr id="120" name="组合 119"/>
                <p:cNvGrpSpPr/>
                <p:nvPr/>
              </p:nvGrpSpPr>
              <p:grpSpPr>
                <a:xfrm>
                  <a:off x="7298588" y="3938994"/>
                  <a:ext cx="2895837" cy="1157840"/>
                  <a:chOff x="2934120" y="5019627"/>
                  <a:chExt cx="2895837" cy="1157840"/>
                </a:xfrm>
              </p:grpSpPr>
              <p:sp>
                <p:nvSpPr>
                  <p:cNvPr id="121" name="文本框 120"/>
                  <p:cNvSpPr txBox="1"/>
                  <p:nvPr/>
                </p:nvSpPr>
                <p:spPr>
                  <a:xfrm>
                    <a:off x="2934120" y="5388661"/>
                    <a:ext cx="2895837" cy="788806"/>
                  </a:xfrm>
                  <a:prstGeom prst="rect">
                    <a:avLst/>
                  </a:prstGeom>
                  <a:noFill/>
                </p:spPr>
                <p:txBody>
                  <a:bodyPr wrap="square" rtlCol="0">
                    <a:spAutoFit/>
                  </a:bodyPr>
                  <a:lstStyle/>
                  <a:p>
                    <a:pP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a:t>
                    </a:r>
                    <a:endParaRPr kumimoji="1" lang="en-US" altLang="zh-CN" sz="1200" dirty="0">
                      <a:solidFill>
                        <a:schemeClr val="tx1"/>
                      </a:solidFill>
                    </a:endParaRPr>
                  </a:p>
                </p:txBody>
              </p:sp>
              <p:sp>
                <p:nvSpPr>
                  <p:cNvPr id="122" name="文本框 121"/>
                  <p:cNvSpPr txBox="1"/>
                  <p:nvPr/>
                </p:nvSpPr>
                <p:spPr>
                  <a:xfrm>
                    <a:off x="2934120" y="5019627"/>
                    <a:ext cx="2603385" cy="369332"/>
                  </a:xfrm>
                  <a:prstGeom prst="rect">
                    <a:avLst/>
                  </a:prstGeom>
                  <a:noFill/>
                </p:spPr>
                <p:txBody>
                  <a:bodyPr wrap="square">
                    <a:spAutoFit/>
                  </a:bodyPr>
                  <a:lstStyle/>
                  <a:p>
                    <a:pPr>
                      <a:lnSpc>
                        <a:spcPct val="100000"/>
                      </a:lnSpc>
                    </a:pPr>
                    <a:r>
                      <a:rPr lang="zh-CN" altLang="en-US" b="1" dirty="0"/>
                      <a:t>单击此处添加标题</a:t>
                    </a:r>
                    <a:endParaRPr lang="zh-CN" altLang="en-US" b="1" dirty="0"/>
                  </a:p>
                </p:txBody>
              </p:sp>
            </p:grpSp>
          </p:grpSp>
        </p:grpSp>
        <p:grpSp>
          <p:nvGrpSpPr>
            <p:cNvPr id="4" name="组合 3"/>
            <p:cNvGrpSpPr/>
            <p:nvPr/>
          </p:nvGrpSpPr>
          <p:grpSpPr>
            <a:xfrm>
              <a:off x="1657876" y="1622742"/>
              <a:ext cx="6839155" cy="1137053"/>
              <a:chOff x="1387875" y="1622742"/>
              <a:chExt cx="6839155" cy="1137053"/>
            </a:xfrm>
          </p:grpSpPr>
          <p:sp>
            <p:nvSpPr>
              <p:cNvPr id="17" name="矩形 16"/>
              <p:cNvSpPr/>
              <p:nvPr/>
            </p:nvSpPr>
            <p:spPr>
              <a:xfrm>
                <a:off x="1387875" y="1622742"/>
                <a:ext cx="6839155"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p>
                <a:pPr>
                  <a:lnSpc>
                    <a:spcPct val="100000"/>
                  </a:lnSpc>
                  <a:buSzPct val="25000"/>
                </a:pPr>
                <a:r>
                  <a:rPr lang="zh-CN" altLang="en-US" sz="2400" b="1" dirty="0">
                    <a:solidFill>
                      <a:schemeClr val="tx1"/>
                    </a:solidFill>
                  </a:rPr>
                  <a:t>单击此处添加标题</a:t>
                </a:r>
                <a:endParaRPr lang="zh-CN" altLang="en-US" sz="2400" b="1" dirty="0">
                  <a:solidFill>
                    <a:schemeClr val="tx1"/>
                  </a:solidFill>
                </a:endParaRPr>
              </a:p>
            </p:txBody>
          </p:sp>
          <p:sp>
            <p:nvSpPr>
              <p:cNvPr id="3" name="矩形 2"/>
              <p:cNvSpPr/>
              <p:nvPr/>
            </p:nvSpPr>
            <p:spPr>
              <a:xfrm>
                <a:off x="1387875" y="2146422"/>
                <a:ext cx="6187173" cy="613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a:lnSpc>
                    <a:spcPct val="150000"/>
                  </a:lnSpc>
                  <a:buSzPct val="25000"/>
                </a:pPr>
                <a:r>
                  <a:rPr lang="zh-CN" altLang="en-US" sz="1200" dirty="0">
                    <a:solidFill>
                      <a:schemeClr val="tx1"/>
                    </a:solidFill>
                  </a:rPr>
                  <a:t>单击此处添加文本单击此处添加文本单击此处添加文本单击此处添加文本单击此处添加文本单击此处添加文本单击此处添加文本单击此处添加文本单击此处添加文本</a:t>
                </a:r>
                <a:endParaRPr lang="en-US" altLang="zh-CN" dirty="0">
                  <a:solidFill>
                    <a:schemeClr val="tx1"/>
                  </a:solidFill>
                </a:endParaRPr>
              </a:p>
            </p:txBody>
          </p:sp>
        </p:grpSp>
      </p:gr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761263" y="1319026"/>
            <a:ext cx="10669474" cy="4904440"/>
            <a:chOff x="785926" y="1139109"/>
            <a:chExt cx="10669474" cy="4904440"/>
          </a:xfrm>
        </p:grpSpPr>
        <p:grpSp>
          <p:nvGrpSpPr>
            <p:cNvPr id="31" name="组合 30"/>
            <p:cNvGrpSpPr/>
            <p:nvPr/>
          </p:nvGrpSpPr>
          <p:grpSpPr>
            <a:xfrm>
              <a:off x="785926" y="3253316"/>
              <a:ext cx="3352799" cy="2790233"/>
              <a:chOff x="785926" y="3253316"/>
              <a:chExt cx="3352799" cy="2790233"/>
            </a:xfrm>
          </p:grpSpPr>
          <p:sp>
            <p:nvSpPr>
              <p:cNvPr id="29" name="文本框 28"/>
              <p:cNvSpPr txBox="1"/>
              <p:nvPr/>
            </p:nvSpPr>
            <p:spPr>
              <a:xfrm>
                <a:off x="785926" y="3768183"/>
                <a:ext cx="3352799" cy="2275366"/>
              </a:xfrm>
              <a:prstGeom prst="rect">
                <a:avLst/>
              </a:prstGeom>
              <a:noFill/>
              <a:ln>
                <a:noFill/>
              </a:ln>
            </p:spPr>
            <p:txBody>
              <a:bodyPr wrap="square" lIns="91440" tIns="45720" rIns="91440" bIns="45720" anchor="t" anchorCtr="0">
                <a:spAutoFit/>
              </a:bodyPr>
              <a:lstStyle/>
              <a:p>
                <a:pPr defTabSz="913765">
                  <a:lnSpc>
                    <a:spcPct val="150000"/>
                  </a:lnSpc>
                  <a:buSzPct val="25000"/>
                  <a:defRPr/>
                </a:pPr>
                <a:r>
                  <a:rPr lang="zh-CN" altLang="en-US" sz="1200" dirty="0"/>
                  <a:t>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a:t>
                </a:r>
                <a:endParaRPr lang="en-US" altLang="zh-CN" sz="1200" dirty="0"/>
              </a:p>
            </p:txBody>
          </p:sp>
          <p:sp>
            <p:nvSpPr>
              <p:cNvPr id="30" name="文本框 29"/>
              <p:cNvSpPr txBox="1"/>
              <p:nvPr/>
            </p:nvSpPr>
            <p:spPr>
              <a:xfrm>
                <a:off x="785926" y="3253316"/>
                <a:ext cx="3352791" cy="400110"/>
              </a:xfrm>
              <a:prstGeom prst="rect">
                <a:avLst/>
              </a:prstGeom>
              <a:noFill/>
              <a:ln>
                <a:noFill/>
              </a:ln>
            </p:spPr>
            <p:txBody>
              <a:bodyPr wrap="square" lIns="91440" tIns="45720" rIns="91440" bIns="45720" anchor="ctr" anchorCtr="0">
                <a:spAutoFit/>
              </a:bodyPr>
              <a:lstStyle/>
              <a:p>
                <a:pPr marL="0" marR="0" lvl="0" indent="0" defTabSz="913765" rtl="0" eaLnBrk="1" fontAlgn="auto" latinLnBrk="0" hangingPunct="1">
                  <a:lnSpc>
                    <a:spcPct val="100000"/>
                  </a:lnSpc>
                  <a:spcBef>
                    <a:spcPts val="0"/>
                  </a:spcBef>
                  <a:spcAft>
                    <a:spcPts val="0"/>
                  </a:spcAft>
                  <a:buClrTx/>
                  <a:buSzPct val="25000"/>
                  <a:buFontTx/>
                  <a:buNone/>
                  <a:defRPr/>
                </a:pPr>
                <a:r>
                  <a:rPr kumimoji="0" lang="zh-CN" altLang="en-US" sz="2000" b="1" i="0" u="none" strike="noStrike" kern="1200" cap="none" spc="0" normalizeH="0" baseline="0" noProof="0" dirty="0">
                    <a:solidFill>
                      <a:schemeClr val="tx1"/>
                    </a:solidFill>
                  </a:rPr>
                  <a:t>单击此处添加标题</a:t>
                </a:r>
                <a:endParaRPr kumimoji="0" lang="en-US" sz="2000" b="1" i="0" u="none" strike="noStrike" kern="1200" cap="none" spc="0" normalizeH="0" baseline="0" noProof="0" dirty="0">
                  <a:solidFill>
                    <a:schemeClr val="tx1"/>
                  </a:solidFill>
                </a:endParaRPr>
              </a:p>
            </p:txBody>
          </p:sp>
        </p:grpSp>
        <p:grpSp>
          <p:nvGrpSpPr>
            <p:cNvPr id="22" name="组合 21"/>
            <p:cNvGrpSpPr/>
            <p:nvPr/>
          </p:nvGrpSpPr>
          <p:grpSpPr>
            <a:xfrm>
              <a:off x="4723224" y="1139109"/>
              <a:ext cx="6732176" cy="4716061"/>
              <a:chOff x="4723224" y="1139109"/>
              <a:chExt cx="6732176" cy="4716061"/>
            </a:xfrm>
          </p:grpSpPr>
          <p:cxnSp>
            <p:nvCxnSpPr>
              <p:cNvPr id="34" name="直接连接符 33"/>
              <p:cNvCxnSpPr/>
              <p:nvPr/>
            </p:nvCxnSpPr>
            <p:spPr>
              <a:xfrm>
                <a:off x="4800481" y="1139109"/>
                <a:ext cx="0" cy="4716061"/>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4723224" y="1139109"/>
                <a:ext cx="6732176" cy="1378175"/>
                <a:chOff x="4723224" y="1139109"/>
                <a:chExt cx="6732176" cy="1378175"/>
              </a:xfrm>
            </p:grpSpPr>
            <p:grpSp>
              <p:nvGrpSpPr>
                <p:cNvPr id="26" name="组合 25"/>
                <p:cNvGrpSpPr/>
                <p:nvPr/>
              </p:nvGrpSpPr>
              <p:grpSpPr>
                <a:xfrm>
                  <a:off x="5205924" y="1139109"/>
                  <a:ext cx="6249476" cy="1378175"/>
                  <a:chOff x="4679576" y="1139109"/>
                  <a:chExt cx="6249476" cy="1378175"/>
                </a:xfrm>
              </p:grpSpPr>
              <p:sp>
                <p:nvSpPr>
                  <p:cNvPr id="2" name="矩形: 圆角 1"/>
                  <p:cNvSpPr/>
                  <p:nvPr/>
                </p:nvSpPr>
                <p:spPr>
                  <a:xfrm>
                    <a:off x="4679576" y="1139109"/>
                    <a:ext cx="6249476" cy="1378175"/>
                  </a:xfrm>
                  <a:prstGeom prst="roundRect">
                    <a:avLst>
                      <a:gd name="adj" fmla="val 8721"/>
                    </a:avLst>
                  </a:prstGeom>
                  <a:solidFill>
                    <a:schemeClr val="accent3">
                      <a:alpha val="10000"/>
                    </a:schemeClr>
                  </a:solidFill>
                  <a:ln w="19050" cap="rnd">
                    <a:noFill/>
                    <a:prstDash val="solid"/>
                    <a:round/>
                  </a:ln>
                  <a:effectLst>
                    <a:outerShdw blurRad="406400" dist="101600" algn="l"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1200" b="1" dirty="0">
                      <a:solidFill>
                        <a:schemeClr val="bg1"/>
                      </a:solidFill>
                    </a:endParaRPr>
                  </a:p>
                </p:txBody>
              </p:sp>
              <p:grpSp>
                <p:nvGrpSpPr>
                  <p:cNvPr id="3" name="组合 2"/>
                  <p:cNvGrpSpPr/>
                  <p:nvPr/>
                </p:nvGrpSpPr>
                <p:grpSpPr>
                  <a:xfrm>
                    <a:off x="5026507" y="1664368"/>
                    <a:ext cx="320857" cy="320856"/>
                    <a:chOff x="3866383" y="2794007"/>
                    <a:chExt cx="444222" cy="444220"/>
                  </a:xfrm>
                </p:grpSpPr>
                <p:sp>
                  <p:nvSpPr>
                    <p:cNvPr id="4" name="矩形: 圆角 3"/>
                    <p:cNvSpPr/>
                    <p:nvPr/>
                  </p:nvSpPr>
                  <p:spPr>
                    <a:xfrm>
                      <a:off x="3866383" y="2794007"/>
                      <a:ext cx="444222" cy="444220"/>
                    </a:xfrm>
                    <a:prstGeom prst="roundRect">
                      <a:avLst/>
                    </a:prstGeom>
                    <a:solidFill>
                      <a:schemeClr val="accent3"/>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5" name="任意多边形: 形状 4"/>
                    <p:cNvSpPr/>
                    <p:nvPr/>
                  </p:nvSpPr>
                  <p:spPr bwMode="auto">
                    <a:xfrm>
                      <a:off x="3985714" y="2939032"/>
                      <a:ext cx="205561" cy="154170"/>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chemeClr val="bg1"/>
                    </a:solidFill>
                    <a:ln>
                      <a:noFill/>
                    </a:ln>
                  </p:spPr>
                  <p:txBody>
                    <a:bodyPr/>
                    <a:lstStyle/>
                    <a:p>
                      <a:endParaRPr lang="zh-CN" altLang="en-US" dirty="0"/>
                    </a:p>
                  </p:txBody>
                </p:sp>
              </p:grpSp>
              <p:sp>
                <p:nvSpPr>
                  <p:cNvPr id="12" name="文本框 11"/>
                  <p:cNvSpPr txBox="1"/>
                  <p:nvPr/>
                </p:nvSpPr>
                <p:spPr>
                  <a:xfrm>
                    <a:off x="5848574" y="1769928"/>
                    <a:ext cx="5080478" cy="308674"/>
                  </a:xfrm>
                  <a:prstGeom prst="rect">
                    <a:avLst/>
                  </a:prstGeom>
                  <a:noFill/>
                </p:spPr>
                <p:txBody>
                  <a:bodyPr wrap="square" rtlCol="0">
                    <a:spAutoFit/>
                  </a:bodyPr>
                  <a:lstStyle>
                    <a:defPPr>
                      <a:defRPr lang="zh-CN"/>
                    </a:defPPr>
                    <a:lvl1pPr>
                      <a:lnSpc>
                        <a:spcPts val="1500"/>
                      </a:lnSpc>
                      <a:defRPr sz="1200"/>
                    </a:lvl1pPr>
                  </a:lstStyle>
                  <a:p>
                    <a:pPr>
                      <a:lnSpc>
                        <a:spcPct val="130000"/>
                      </a:lnSpc>
                    </a:pPr>
                    <a:r>
                      <a:rPr lang="zh-CN" altLang="en-US" sz="1200" dirty="0"/>
                      <a:t>单击此处添加文本单击此处添加文本单击此处添加文本</a:t>
                    </a:r>
                    <a:endParaRPr lang="en-US" altLang="zh-CN" sz="1200" dirty="0"/>
                  </a:p>
                </p:txBody>
              </p:sp>
              <p:sp>
                <p:nvSpPr>
                  <p:cNvPr id="13" name="文本框 12"/>
                  <p:cNvSpPr txBox="1"/>
                  <p:nvPr/>
                </p:nvSpPr>
                <p:spPr>
                  <a:xfrm>
                    <a:off x="5848573" y="1419119"/>
                    <a:ext cx="1826141" cy="338554"/>
                  </a:xfrm>
                  <a:prstGeom prst="rect">
                    <a:avLst/>
                  </a:prstGeom>
                  <a:noFill/>
                  <a:effectLst/>
                </p:spPr>
                <p:txBody>
                  <a:bodyPr wrap="none" rtlCol="0">
                    <a:sp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pPr>
                      <a:lnSpc>
                        <a:spcPct val="100000"/>
                      </a:lnSpc>
                      <a:buSzPct val="25000"/>
                    </a:pPr>
                    <a:r>
                      <a:rPr lang="zh-CN" altLang="en-US" sz="1600" dirty="0">
                        <a:solidFill>
                          <a:schemeClr val="tx1"/>
                        </a:solidFill>
                        <a:effectLst/>
                      </a:rPr>
                      <a:t>单击此处添加标题</a:t>
                    </a:r>
                    <a:endParaRPr lang="en-US" altLang="zh-CN" sz="1600" dirty="0">
                      <a:solidFill>
                        <a:schemeClr val="tx1"/>
                      </a:solidFill>
                      <a:effectLst/>
                    </a:endParaRPr>
                  </a:p>
                </p:txBody>
              </p:sp>
            </p:grpSp>
            <p:sp>
              <p:nvSpPr>
                <p:cNvPr id="35" name="矩形: 圆角 34"/>
                <p:cNvSpPr/>
                <p:nvPr/>
              </p:nvSpPr>
              <p:spPr>
                <a:xfrm>
                  <a:off x="4723224" y="1769118"/>
                  <a:ext cx="154515" cy="154515"/>
                </a:xfrm>
                <a:prstGeom prst="roundRect">
                  <a:avLst/>
                </a:prstGeom>
                <a:solidFill>
                  <a:schemeClr val="accent3"/>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4400"/>
                  <a:endParaRPr lang="zh-CN" altLang="en-US" sz="1600" b="1" dirty="0">
                    <a:solidFill>
                      <a:srgbClr val="FFFFFF"/>
                    </a:solidFill>
                  </a:endParaRPr>
                </a:p>
              </p:txBody>
            </p:sp>
          </p:grpSp>
          <p:grpSp>
            <p:nvGrpSpPr>
              <p:cNvPr id="20" name="组合 19"/>
              <p:cNvGrpSpPr/>
              <p:nvPr/>
            </p:nvGrpSpPr>
            <p:grpSpPr>
              <a:xfrm>
                <a:off x="4723224" y="2808052"/>
                <a:ext cx="6732176" cy="1378175"/>
                <a:chOff x="4723224" y="2808052"/>
                <a:chExt cx="6732176" cy="1378175"/>
              </a:xfrm>
            </p:grpSpPr>
            <p:grpSp>
              <p:nvGrpSpPr>
                <p:cNvPr id="27" name="组合 26"/>
                <p:cNvGrpSpPr/>
                <p:nvPr/>
              </p:nvGrpSpPr>
              <p:grpSpPr>
                <a:xfrm>
                  <a:off x="5205924" y="2808052"/>
                  <a:ext cx="6249476" cy="1378175"/>
                  <a:chOff x="4679576" y="2797294"/>
                  <a:chExt cx="6249476" cy="1378175"/>
                </a:xfrm>
              </p:grpSpPr>
              <p:sp>
                <p:nvSpPr>
                  <p:cNvPr id="14" name="矩形: 圆角 13"/>
                  <p:cNvSpPr/>
                  <p:nvPr/>
                </p:nvSpPr>
                <p:spPr>
                  <a:xfrm>
                    <a:off x="4679576" y="2797294"/>
                    <a:ext cx="6249476" cy="1378175"/>
                  </a:xfrm>
                  <a:prstGeom prst="roundRect">
                    <a:avLst>
                      <a:gd name="adj" fmla="val 8721"/>
                    </a:avLst>
                  </a:prstGeom>
                  <a:solidFill>
                    <a:schemeClr val="accent2">
                      <a:alpha val="10000"/>
                    </a:schemeClr>
                  </a:solidFill>
                  <a:ln w="19050" cap="rnd">
                    <a:noFill/>
                    <a:prstDash val="solid"/>
                    <a:round/>
                  </a:ln>
                  <a:effectLst>
                    <a:outerShdw blurRad="406400" dist="101600" algn="l"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1200" b="1" dirty="0">
                      <a:solidFill>
                        <a:schemeClr val="bg1"/>
                      </a:solidFill>
                    </a:endParaRPr>
                  </a:p>
                </p:txBody>
              </p:sp>
              <p:sp>
                <p:nvSpPr>
                  <p:cNvPr id="18" name="文本框 17"/>
                  <p:cNvSpPr txBox="1"/>
                  <p:nvPr/>
                </p:nvSpPr>
                <p:spPr>
                  <a:xfrm>
                    <a:off x="5848574" y="3428113"/>
                    <a:ext cx="5080478" cy="308674"/>
                  </a:xfrm>
                  <a:prstGeom prst="rect">
                    <a:avLst/>
                  </a:prstGeom>
                  <a:noFill/>
                </p:spPr>
                <p:txBody>
                  <a:bodyPr wrap="square" rtlCol="0">
                    <a:spAutoFit/>
                  </a:bodyPr>
                  <a:lstStyle>
                    <a:defPPr>
                      <a:defRPr lang="zh-CN"/>
                    </a:defPPr>
                    <a:lvl1pPr>
                      <a:lnSpc>
                        <a:spcPts val="1500"/>
                      </a:lnSpc>
                      <a:defRPr sz="1200"/>
                    </a:lvl1pPr>
                  </a:lstStyle>
                  <a:p>
                    <a:pPr>
                      <a:lnSpc>
                        <a:spcPct val="130000"/>
                      </a:lnSpc>
                    </a:pPr>
                    <a:r>
                      <a:rPr lang="zh-CN" altLang="en-US" sz="1200" dirty="0"/>
                      <a:t>单击此处添加文本单击此处添加文本单击此处添加文本</a:t>
                    </a:r>
                    <a:endParaRPr lang="en-US" altLang="zh-CN" sz="1200" dirty="0"/>
                  </a:p>
                </p:txBody>
              </p:sp>
              <p:sp>
                <p:nvSpPr>
                  <p:cNvPr id="19" name="文本框 18"/>
                  <p:cNvSpPr txBox="1"/>
                  <p:nvPr/>
                </p:nvSpPr>
                <p:spPr>
                  <a:xfrm>
                    <a:off x="5848573" y="3077304"/>
                    <a:ext cx="1826141" cy="338554"/>
                  </a:xfrm>
                  <a:prstGeom prst="rect">
                    <a:avLst/>
                  </a:prstGeom>
                  <a:noFill/>
                  <a:effectLst/>
                </p:spPr>
                <p:txBody>
                  <a:bodyPr wrap="none" rtlCol="0">
                    <a:sp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pPr>
                      <a:lnSpc>
                        <a:spcPct val="100000"/>
                      </a:lnSpc>
                      <a:buSzPct val="25000"/>
                    </a:pPr>
                    <a:r>
                      <a:rPr lang="zh-CN" altLang="en-US" sz="1600" dirty="0">
                        <a:solidFill>
                          <a:schemeClr val="tx1"/>
                        </a:solidFill>
                        <a:effectLst/>
                      </a:rPr>
                      <a:t>单击此处添加标题</a:t>
                    </a:r>
                    <a:endParaRPr lang="en-US" altLang="zh-CN" sz="1600" dirty="0">
                      <a:solidFill>
                        <a:schemeClr val="tx1"/>
                      </a:solidFill>
                      <a:effectLst/>
                    </a:endParaRPr>
                  </a:p>
                </p:txBody>
              </p:sp>
              <p:grpSp>
                <p:nvGrpSpPr>
                  <p:cNvPr id="6" name="组合 5"/>
                  <p:cNvGrpSpPr/>
                  <p:nvPr/>
                </p:nvGrpSpPr>
                <p:grpSpPr>
                  <a:xfrm>
                    <a:off x="5026507" y="3295119"/>
                    <a:ext cx="320857" cy="320856"/>
                    <a:chOff x="4669386" y="2794007"/>
                    <a:chExt cx="444222" cy="444220"/>
                  </a:xfrm>
                </p:grpSpPr>
                <p:sp>
                  <p:nvSpPr>
                    <p:cNvPr id="7" name="矩形: 圆角 6"/>
                    <p:cNvSpPr/>
                    <p:nvPr/>
                  </p:nvSpPr>
                  <p:spPr>
                    <a:xfrm>
                      <a:off x="4669386" y="2794007"/>
                      <a:ext cx="444222" cy="444220"/>
                    </a:xfrm>
                    <a:prstGeom prst="roundRect">
                      <a:avLst/>
                    </a:prstGeom>
                    <a:solidFill>
                      <a:schemeClr val="accent2"/>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8" name="任意多边形: 形状 7"/>
                    <p:cNvSpPr/>
                    <p:nvPr/>
                  </p:nvSpPr>
                  <p:spPr bwMode="auto">
                    <a:xfrm>
                      <a:off x="4788717" y="2930551"/>
                      <a:ext cx="205561" cy="171132"/>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p>
                  </p:txBody>
                </p:sp>
              </p:grpSp>
            </p:grpSp>
            <p:sp>
              <p:nvSpPr>
                <p:cNvPr id="36" name="矩形: 圆角 35"/>
                <p:cNvSpPr/>
                <p:nvPr/>
              </p:nvSpPr>
              <p:spPr>
                <a:xfrm>
                  <a:off x="4723224" y="3401100"/>
                  <a:ext cx="154515" cy="154515"/>
                </a:xfrm>
                <a:prstGeom prst="roundRect">
                  <a:avLst/>
                </a:prstGeom>
                <a:solidFill>
                  <a:schemeClr val="accent2"/>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grpSp>
          <p:grpSp>
            <p:nvGrpSpPr>
              <p:cNvPr id="21" name="组合 20"/>
              <p:cNvGrpSpPr/>
              <p:nvPr/>
            </p:nvGrpSpPr>
            <p:grpSpPr>
              <a:xfrm>
                <a:off x="4723224" y="4476995"/>
                <a:ext cx="6732176" cy="1378175"/>
                <a:chOff x="4723224" y="4476995"/>
                <a:chExt cx="6732176" cy="1378175"/>
              </a:xfrm>
            </p:grpSpPr>
            <p:grpSp>
              <p:nvGrpSpPr>
                <p:cNvPr id="28" name="组合 27"/>
                <p:cNvGrpSpPr/>
                <p:nvPr/>
              </p:nvGrpSpPr>
              <p:grpSpPr>
                <a:xfrm>
                  <a:off x="5205924" y="4476995"/>
                  <a:ext cx="6249476" cy="1378175"/>
                  <a:chOff x="4679575" y="4476995"/>
                  <a:chExt cx="6249476" cy="1378175"/>
                </a:xfrm>
              </p:grpSpPr>
              <p:sp>
                <p:nvSpPr>
                  <p:cNvPr id="25" name="矩形: 圆角 24"/>
                  <p:cNvSpPr/>
                  <p:nvPr/>
                </p:nvSpPr>
                <p:spPr>
                  <a:xfrm>
                    <a:off x="4679575" y="4476995"/>
                    <a:ext cx="6249476" cy="1378175"/>
                  </a:xfrm>
                  <a:prstGeom prst="roundRect">
                    <a:avLst>
                      <a:gd name="adj" fmla="val 8721"/>
                    </a:avLst>
                  </a:prstGeom>
                  <a:solidFill>
                    <a:schemeClr val="accent1">
                      <a:alpha val="10000"/>
                    </a:schemeClr>
                  </a:solidFill>
                  <a:ln w="19050" cap="rnd">
                    <a:noFill/>
                    <a:prstDash val="solid"/>
                    <a:round/>
                  </a:ln>
                  <a:effectLst>
                    <a:outerShdw blurRad="406400" dist="101600" algn="l"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1200" b="1" dirty="0">
                      <a:solidFill>
                        <a:schemeClr val="bg1"/>
                      </a:solidFill>
                    </a:endParaRPr>
                  </a:p>
                </p:txBody>
              </p:sp>
              <p:sp>
                <p:nvSpPr>
                  <p:cNvPr id="23" name="文本框 22"/>
                  <p:cNvSpPr txBox="1"/>
                  <p:nvPr/>
                </p:nvSpPr>
                <p:spPr>
                  <a:xfrm>
                    <a:off x="5848572" y="5086298"/>
                    <a:ext cx="4833054" cy="308674"/>
                  </a:xfrm>
                  <a:prstGeom prst="rect">
                    <a:avLst/>
                  </a:prstGeom>
                  <a:noFill/>
                </p:spPr>
                <p:txBody>
                  <a:bodyPr wrap="square" rtlCol="0">
                    <a:spAutoFit/>
                  </a:bodyPr>
                  <a:lstStyle>
                    <a:defPPr>
                      <a:defRPr lang="zh-CN"/>
                    </a:defPPr>
                    <a:lvl1pPr>
                      <a:lnSpc>
                        <a:spcPts val="1500"/>
                      </a:lnSpc>
                      <a:defRPr sz="1200"/>
                    </a:lvl1pPr>
                  </a:lstStyle>
                  <a:p>
                    <a:pPr>
                      <a:lnSpc>
                        <a:spcPct val="130000"/>
                      </a:lnSpc>
                    </a:pPr>
                    <a:r>
                      <a:rPr lang="zh-CN" altLang="en-US" sz="1200" dirty="0"/>
                      <a:t>单击此处添加文本单击此处添加文本单击此处添加文本</a:t>
                    </a:r>
                    <a:endParaRPr lang="en-US" altLang="zh-CN" sz="1200" dirty="0"/>
                  </a:p>
                </p:txBody>
              </p:sp>
              <p:sp>
                <p:nvSpPr>
                  <p:cNvPr id="24" name="文本框 23"/>
                  <p:cNvSpPr txBox="1"/>
                  <p:nvPr/>
                </p:nvSpPr>
                <p:spPr>
                  <a:xfrm>
                    <a:off x="5848572" y="4735489"/>
                    <a:ext cx="2458746" cy="338554"/>
                  </a:xfrm>
                  <a:prstGeom prst="rect">
                    <a:avLst/>
                  </a:prstGeom>
                  <a:noFill/>
                  <a:effectLst/>
                </p:spPr>
                <p:txBody>
                  <a:bodyPr wrap="square" rtlCol="0">
                    <a:sp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pPr>
                      <a:lnSpc>
                        <a:spcPct val="100000"/>
                      </a:lnSpc>
                      <a:buSzPct val="25000"/>
                    </a:pPr>
                    <a:r>
                      <a:rPr lang="zh-CN" altLang="en-US" sz="1600" dirty="0">
                        <a:solidFill>
                          <a:schemeClr val="tx1"/>
                        </a:solidFill>
                        <a:effectLst/>
                      </a:rPr>
                      <a:t>单击此处添加标题</a:t>
                    </a:r>
                    <a:endParaRPr lang="en-US" altLang="zh-CN" sz="1600" dirty="0">
                      <a:solidFill>
                        <a:schemeClr val="tx1"/>
                      </a:solidFill>
                      <a:effectLst/>
                    </a:endParaRPr>
                  </a:p>
                </p:txBody>
              </p:sp>
              <p:grpSp>
                <p:nvGrpSpPr>
                  <p:cNvPr id="9" name="组合 8"/>
                  <p:cNvGrpSpPr/>
                  <p:nvPr/>
                </p:nvGrpSpPr>
                <p:grpSpPr>
                  <a:xfrm>
                    <a:off x="5026507" y="4925870"/>
                    <a:ext cx="320857" cy="320856"/>
                    <a:chOff x="5472389" y="2794007"/>
                    <a:chExt cx="444222" cy="444220"/>
                  </a:xfrm>
                </p:grpSpPr>
                <p:sp>
                  <p:nvSpPr>
                    <p:cNvPr id="10" name="矩形: 圆角 9"/>
                    <p:cNvSpPr/>
                    <p:nvPr/>
                  </p:nvSpPr>
                  <p:spPr>
                    <a:xfrm>
                      <a:off x="5472389" y="2794007"/>
                      <a:ext cx="444222" cy="444220"/>
                    </a:xfrm>
                    <a:prstGeom prst="roundRect">
                      <a:avLst/>
                    </a:prstGeom>
                    <a:solidFill>
                      <a:schemeClr val="accent5"/>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rgbClr val="FFFFFF"/>
                        </a:solidFill>
                      </a:endParaRPr>
                    </a:p>
                  </p:txBody>
                </p:sp>
                <p:sp>
                  <p:nvSpPr>
                    <p:cNvPr id="11" name="任意多边形: 形状 10"/>
                    <p:cNvSpPr/>
                    <p:nvPr/>
                  </p:nvSpPr>
                  <p:spPr bwMode="auto">
                    <a:xfrm>
                      <a:off x="5591719" y="2922514"/>
                      <a:ext cx="205561" cy="187207"/>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57821 h 485775"/>
                        <a:gd name="connsiteX10" fmla="*/ 506329 w 533400"/>
                        <a:gd name="connsiteY10" fmla="*/ 486396 h 485775"/>
                        <a:gd name="connsiteX11" fmla="*/ 30079 w 533400"/>
                        <a:gd name="connsiteY11" fmla="*/ 486396 h 485775"/>
                        <a:gd name="connsiteX12" fmla="*/ 1504 w 533400"/>
                        <a:gd name="connsiteY12" fmla="*/ 457821 h 485775"/>
                        <a:gd name="connsiteX13" fmla="*/ 1504 w 533400"/>
                        <a:gd name="connsiteY13" fmla="*/ 229221 h 485775"/>
                        <a:gd name="connsiteX14" fmla="*/ 125329 w 533400"/>
                        <a:gd name="connsiteY14" fmla="*/ 229221 h 485775"/>
                        <a:gd name="connsiteX15" fmla="*/ 372979 w 533400"/>
                        <a:gd name="connsiteY15" fmla="*/ 621 h 485775"/>
                        <a:gd name="connsiteX16" fmla="*/ 411079 w 533400"/>
                        <a:gd name="connsiteY16" fmla="*/ 36816 h 485775"/>
                        <a:gd name="connsiteX17" fmla="*/ 411079 w 533400"/>
                        <a:gd name="connsiteY17" fmla="*/ 38721 h 485775"/>
                        <a:gd name="connsiteX18" fmla="*/ 411079 w 533400"/>
                        <a:gd name="connsiteY18" fmla="*/ 114921 h 485775"/>
                        <a:gd name="connsiteX19" fmla="*/ 506329 w 533400"/>
                        <a:gd name="connsiteY19" fmla="*/ 114921 h 485775"/>
                        <a:gd name="connsiteX20" fmla="*/ 534904 w 533400"/>
                        <a:gd name="connsiteY20" fmla="*/ 143496 h 485775"/>
                        <a:gd name="connsiteX21" fmla="*/ 534904 w 533400"/>
                        <a:gd name="connsiteY21" fmla="*/ 210171 h 485775"/>
                        <a:gd name="connsiteX22" fmla="*/ 1504 w 533400"/>
                        <a:gd name="connsiteY22" fmla="*/ 210171 h 485775"/>
                        <a:gd name="connsiteX23" fmla="*/ 1504 w 533400"/>
                        <a:gd name="connsiteY23" fmla="*/ 143496 h 485775"/>
                        <a:gd name="connsiteX24" fmla="*/ 30079 w 533400"/>
                        <a:gd name="connsiteY24" fmla="*/ 114921 h 485775"/>
                        <a:gd name="connsiteX25" fmla="*/ 125329 w 533400"/>
                        <a:gd name="connsiteY25" fmla="*/ 114921 h 485775"/>
                        <a:gd name="connsiteX26" fmla="*/ 125329 w 533400"/>
                        <a:gd name="connsiteY26" fmla="*/ 38721 h 485775"/>
                        <a:gd name="connsiteX27" fmla="*/ 161524 w 533400"/>
                        <a:gd name="connsiteY27" fmla="*/ 621 h 485775"/>
                        <a:gd name="connsiteX28" fmla="*/ 163429 w 533400"/>
                        <a:gd name="connsiteY28" fmla="*/ 621 h 485775"/>
                        <a:gd name="connsiteX29" fmla="*/ 372979 w 533400"/>
                        <a:gd name="connsiteY29" fmla="*/ 621 h 485775"/>
                        <a:gd name="connsiteX30" fmla="*/ 372979 w 533400"/>
                        <a:gd name="connsiteY30" fmla="*/ 19671 h 485775"/>
                        <a:gd name="connsiteX31" fmla="*/ 163429 w 533400"/>
                        <a:gd name="connsiteY31" fmla="*/ 19671 h 485775"/>
                        <a:gd name="connsiteX32" fmla="*/ 144474 w 533400"/>
                        <a:gd name="connsiteY32" fmla="*/ 37292 h 485775"/>
                        <a:gd name="connsiteX33" fmla="*/ 144379 w 533400"/>
                        <a:gd name="connsiteY33" fmla="*/ 38721 h 485775"/>
                        <a:gd name="connsiteX34" fmla="*/ 144379 w 533400"/>
                        <a:gd name="connsiteY34" fmla="*/ 114921 h 485775"/>
                        <a:gd name="connsiteX35" fmla="*/ 392029 w 533400"/>
                        <a:gd name="connsiteY35" fmla="*/ 114921 h 485775"/>
                        <a:gd name="connsiteX36" fmla="*/ 392029 w 533400"/>
                        <a:gd name="connsiteY36" fmla="*/ 38721 h 485775"/>
                        <a:gd name="connsiteX37" fmla="*/ 375836 w 533400"/>
                        <a:gd name="connsiteY37" fmla="*/ 19862 h 485775"/>
                        <a:gd name="connsiteX38" fmla="*/ 374408 w 533400"/>
                        <a:gd name="connsiteY38" fmla="*/ 19671 h 485775"/>
                        <a:gd name="connsiteX39" fmla="*/ 372979 w 533400"/>
                        <a:gd name="connsiteY39"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57821"/>
                          </a:lnTo>
                          <a:cubicBezTo>
                            <a:pt x="534904" y="473632"/>
                            <a:pt x="522141" y="486396"/>
                            <a:pt x="506329" y="486396"/>
                          </a:cubicBezTo>
                          <a:lnTo>
                            <a:pt x="30079" y="486396"/>
                          </a:lnTo>
                          <a:cubicBezTo>
                            <a:pt x="14267" y="486396"/>
                            <a:pt x="1504" y="473632"/>
                            <a:pt x="1504" y="457821"/>
                          </a:cubicBezTo>
                          <a:lnTo>
                            <a:pt x="1504" y="229221"/>
                          </a:lnTo>
                          <a:lnTo>
                            <a:pt x="125329" y="229221"/>
                          </a:lnTo>
                          <a:close/>
                          <a:moveTo>
                            <a:pt x="372979" y="621"/>
                          </a:moveTo>
                          <a:cubicBezTo>
                            <a:pt x="393363" y="621"/>
                            <a:pt x="410031" y="16623"/>
                            <a:pt x="411079" y="36816"/>
                          </a:cubicBezTo>
                          <a:lnTo>
                            <a:pt x="411079" y="38721"/>
                          </a:lnTo>
                          <a:lnTo>
                            <a:pt x="411079" y="114921"/>
                          </a:lnTo>
                          <a:lnTo>
                            <a:pt x="506329" y="114921"/>
                          </a:lnTo>
                          <a:cubicBezTo>
                            <a:pt x="522141" y="114921"/>
                            <a:pt x="534904" y="127685"/>
                            <a:pt x="534904" y="143496"/>
                          </a:cubicBezTo>
                          <a:lnTo>
                            <a:pt x="534904" y="210171"/>
                          </a:lnTo>
                          <a:lnTo>
                            <a:pt x="1504" y="210171"/>
                          </a:lnTo>
                          <a:lnTo>
                            <a:pt x="1504" y="143496"/>
                          </a:lnTo>
                          <a:cubicBezTo>
                            <a:pt x="1504" y="127685"/>
                            <a:pt x="14267" y="114921"/>
                            <a:pt x="30079" y="114921"/>
                          </a:cubicBezTo>
                          <a:lnTo>
                            <a:pt x="125329" y="114921"/>
                          </a:lnTo>
                          <a:lnTo>
                            <a:pt x="125329" y="38721"/>
                          </a:lnTo>
                          <a:cubicBezTo>
                            <a:pt x="125329" y="18337"/>
                            <a:pt x="141331" y="1669"/>
                            <a:pt x="161524" y="621"/>
                          </a:cubicBezTo>
                          <a:lnTo>
                            <a:pt x="163429" y="621"/>
                          </a:lnTo>
                          <a:lnTo>
                            <a:pt x="372979" y="621"/>
                          </a:lnTo>
                          <a:close/>
                          <a:moveTo>
                            <a:pt x="372979" y="19671"/>
                          </a:moveTo>
                          <a:lnTo>
                            <a:pt x="163429" y="19671"/>
                          </a:lnTo>
                          <a:cubicBezTo>
                            <a:pt x="153428" y="19671"/>
                            <a:pt x="145141" y="27482"/>
                            <a:pt x="144474" y="37292"/>
                          </a:cubicBezTo>
                          <a:lnTo>
                            <a:pt x="144379" y="38721"/>
                          </a:lnTo>
                          <a:lnTo>
                            <a:pt x="144379" y="114921"/>
                          </a:lnTo>
                          <a:lnTo>
                            <a:pt x="392029" y="114921"/>
                          </a:lnTo>
                          <a:lnTo>
                            <a:pt x="392029" y="38721"/>
                          </a:lnTo>
                          <a:cubicBezTo>
                            <a:pt x="392029" y="29196"/>
                            <a:pt x="384981" y="21290"/>
                            <a:pt x="375836" y="19862"/>
                          </a:cubicBezTo>
                          <a:lnTo>
                            <a:pt x="374408" y="19671"/>
                          </a:lnTo>
                          <a:lnTo>
                            <a:pt x="372979" y="19671"/>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p>
                  </p:txBody>
                </p:sp>
              </p:grpSp>
            </p:grpSp>
            <p:sp>
              <p:nvSpPr>
                <p:cNvPr id="37" name="矩形: 圆角 36"/>
                <p:cNvSpPr/>
                <p:nvPr/>
              </p:nvSpPr>
              <p:spPr>
                <a:xfrm>
                  <a:off x="4723224" y="5033081"/>
                  <a:ext cx="154515" cy="154515"/>
                </a:xfrm>
                <a:prstGeom prst="roundRect">
                  <a:avLst/>
                </a:prstGeom>
                <a:solidFill>
                  <a:schemeClr val="accent5"/>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rgbClr val="FFFFFF"/>
                    </a:solidFill>
                  </a:endParaRPr>
                </a:p>
              </p:txBody>
            </p:sp>
          </p:grpSp>
        </p:grpSp>
      </p:grpSp>
      <p:sp>
        <p:nvSpPr>
          <p:cNvPr id="39" name="标题 38"/>
          <p:cNvSpPr>
            <a:spLocks noGrp="1"/>
          </p:cNvSpPr>
          <p:nvPr>
            <p:ph type="title"/>
          </p:nvPr>
        </p:nvSpPr>
        <p:spPr/>
        <p:txBody>
          <a:bodyPr/>
          <a:lstStyle/>
          <a:p>
            <a:pPr lvl="0"/>
            <a:r>
              <a:rPr lang="zh-CN" altLang="en-US" dirty="0"/>
              <a:t>添加标题</a:t>
            </a:r>
            <a:endParaRPr lang="en-US" dirty="0"/>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28799" y="-337337"/>
            <a:ext cx="7199085" cy="6894040"/>
          </a:xfrm>
          <a:prstGeom prst="rect">
            <a:avLst/>
          </a:prstGeom>
        </p:spPr>
      </p:pic>
      <p:sp>
        <p:nvSpPr>
          <p:cNvPr id="25" name="标题 24"/>
          <p:cNvSpPr>
            <a:spLocks noGrp="1"/>
          </p:cNvSpPr>
          <p:nvPr>
            <p:ph type="title" sz="quarter"/>
          </p:nvPr>
        </p:nvSpPr>
        <p:spPr>
          <a:xfrm>
            <a:off x="660400" y="2460170"/>
            <a:ext cx="5885543" cy="1647371"/>
          </a:xfrm>
        </p:spPr>
        <p:txBody>
          <a:bodyPr>
            <a:normAutofit/>
          </a:bodyPr>
          <a:lstStyle/>
          <a:p>
            <a:pPr lvl="0"/>
            <a:r>
              <a:rPr lang="zh-CN" altLang="en-US" dirty="0"/>
              <a:t>添加标题文字</a:t>
            </a:r>
            <a:br>
              <a:rPr lang="zh-CN" altLang="en-US" dirty="0"/>
            </a:br>
            <a:r>
              <a:rPr lang="en-US" altLang="zh-CN" sz="2400" dirty="0"/>
              <a:t>ENTER TITLE TEXT</a:t>
            </a:r>
            <a:endParaRPr lang="en-US" dirty="0"/>
          </a:p>
        </p:txBody>
      </p:sp>
      <p:sp>
        <p:nvSpPr>
          <p:cNvPr id="3" name="标题 24"/>
          <p:cNvSpPr txBox="1"/>
          <p:nvPr/>
        </p:nvSpPr>
        <p:spPr>
          <a:xfrm>
            <a:off x="660400" y="1953075"/>
            <a:ext cx="5885543" cy="825500"/>
          </a:xfrm>
          <a:prstGeom prst="rect">
            <a:avLst/>
          </a:prstGeom>
        </p:spPr>
        <p:txBody>
          <a:bodyPr vert="horz" lIns="91440" tIns="45720" rIns="91440" bIns="45720" rtlCol="0" anchor="b" anchorCtr="0">
            <a:normAutofit fontScale="97500"/>
          </a:bodyPr>
          <a:lstStyle>
            <a:lvl1pPr marL="0" indent="0" algn="l" defTabSz="914400" rtl="0" eaLnBrk="1" latinLnBrk="0" hangingPunct="1">
              <a:lnSpc>
                <a:spcPct val="100000"/>
              </a:lnSpc>
              <a:spcBef>
                <a:spcPct val="0"/>
              </a:spcBef>
              <a:buFont typeface="+mj-lt"/>
              <a:buNone/>
              <a:defRPr sz="4800" b="1" kern="1200">
                <a:solidFill>
                  <a:schemeClr val="tx1"/>
                </a:solidFill>
                <a:latin typeface="+mn-lt"/>
                <a:ea typeface="+mj-ea"/>
                <a:cs typeface="+mj-cs"/>
              </a:defRPr>
            </a:lvl1pPr>
          </a:lstStyle>
          <a:p>
            <a:r>
              <a:rPr lang="en-US" altLang="zh-CN" dirty="0"/>
              <a:t>02.</a:t>
            </a:r>
            <a:endParaRPr lang="en-US" dirty="0"/>
          </a:p>
        </p:txBody>
      </p:sp>
      <p:sp>
        <p:nvSpPr>
          <p:cNvPr id="2" name="任意多边形: 形状 1"/>
          <p:cNvSpPr/>
          <p:nvPr/>
        </p:nvSpPr>
        <p:spPr>
          <a:xfrm rot="5400000" flipV="1">
            <a:off x="6078697" y="744699"/>
            <a:ext cx="6858000" cy="5368605"/>
          </a:xfrm>
          <a:custGeom>
            <a:avLst/>
            <a:gdLst>
              <a:gd name="connsiteX0" fmla="*/ 0 w 12192000"/>
              <a:gd name="connsiteY0" fmla="*/ 3127825 h 3127825"/>
              <a:gd name="connsiteX1" fmla="*/ 12192000 w 12192000"/>
              <a:gd name="connsiteY1" fmla="*/ 3127825 h 3127825"/>
              <a:gd name="connsiteX2" fmla="*/ 12192000 w 12192000"/>
              <a:gd name="connsiteY2" fmla="*/ 754546 h 3127825"/>
              <a:gd name="connsiteX3" fmla="*/ 11936295 w 12192000"/>
              <a:gd name="connsiteY3" fmla="*/ 682484 h 3127825"/>
              <a:gd name="connsiteX4" fmla="*/ 6092828 w 12192000"/>
              <a:gd name="connsiteY4" fmla="*/ 0 h 3127825"/>
              <a:gd name="connsiteX5" fmla="*/ 249361 w 12192000"/>
              <a:gd name="connsiteY5" fmla="*/ 682484 h 3127825"/>
              <a:gd name="connsiteX6" fmla="*/ 0 w 12192000"/>
              <a:gd name="connsiteY6" fmla="*/ 752758 h 31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127825">
                <a:moveTo>
                  <a:pt x="0" y="3127825"/>
                </a:moveTo>
                <a:lnTo>
                  <a:pt x="12192000" y="3127825"/>
                </a:lnTo>
                <a:lnTo>
                  <a:pt x="12192000" y="754546"/>
                </a:lnTo>
                <a:lnTo>
                  <a:pt x="11936295" y="682484"/>
                </a:lnTo>
                <a:cubicBezTo>
                  <a:pt x="10348327" y="256122"/>
                  <a:pt x="8312513" y="0"/>
                  <a:pt x="6092828" y="0"/>
                </a:cubicBezTo>
                <a:cubicBezTo>
                  <a:pt x="3873144" y="0"/>
                  <a:pt x="1837330" y="256122"/>
                  <a:pt x="249361" y="682484"/>
                </a:cubicBezTo>
                <a:lnTo>
                  <a:pt x="0" y="752758"/>
                </a:lnTo>
                <a:close/>
              </a:path>
            </a:pathLst>
          </a:custGeom>
          <a:blipFill dpi="0" rotWithShape="0">
            <a:blip r:embed="rId3">
              <a:extLst>
                <a:ext uri="{28A0092B-C50C-407E-A947-70E740481C1C}">
                  <a14:useLocalDpi xmlns:a14="http://schemas.microsoft.com/office/drawing/2010/main" val="0"/>
                </a:ext>
              </a:extLst>
            </a:blip>
            <a:srcRect/>
            <a:stretch>
              <a:fillRect l="-56840" t="-4584" r="-64734" b="-45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22"/>
          <p:cNvSpPr>
            <a:spLocks noGrp="1"/>
          </p:cNvSpPr>
          <p:nvPr>
            <p:ph type="title"/>
          </p:nvPr>
        </p:nvSpPr>
        <p:spPr/>
        <p:txBody>
          <a:bodyPr/>
          <a:lstStyle/>
          <a:p>
            <a:pPr lvl="0"/>
            <a:r>
              <a:rPr lang="zh-CN" altLang="en-US" dirty="0"/>
              <a:t>添加标题</a:t>
            </a:r>
            <a:endParaRPr lang="en-US" dirty="0"/>
          </a:p>
        </p:txBody>
      </p:sp>
      <p:grpSp>
        <p:nvGrpSpPr>
          <p:cNvPr id="5" name="组合 4"/>
          <p:cNvGrpSpPr/>
          <p:nvPr/>
        </p:nvGrpSpPr>
        <p:grpSpPr>
          <a:xfrm>
            <a:off x="660399" y="2881653"/>
            <a:ext cx="10858501" cy="3093155"/>
            <a:chOff x="660399" y="2197099"/>
            <a:chExt cx="10858501" cy="3093155"/>
          </a:xfrm>
        </p:grpSpPr>
        <p:grpSp>
          <p:nvGrpSpPr>
            <p:cNvPr id="2" name="组合 1"/>
            <p:cNvGrpSpPr/>
            <p:nvPr/>
          </p:nvGrpSpPr>
          <p:grpSpPr>
            <a:xfrm>
              <a:off x="660399" y="2598738"/>
              <a:ext cx="3073401" cy="2352849"/>
              <a:chOff x="660399" y="2598738"/>
              <a:chExt cx="3073401" cy="2352849"/>
            </a:xfrm>
          </p:grpSpPr>
          <p:sp>
            <p:nvSpPr>
              <p:cNvPr id="10" name="任意多边形: 形状 9"/>
              <p:cNvSpPr/>
              <p:nvPr/>
            </p:nvSpPr>
            <p:spPr bwMode="auto">
              <a:xfrm>
                <a:off x="660399" y="2598738"/>
                <a:ext cx="3073401" cy="2352849"/>
              </a:xfrm>
              <a:custGeom>
                <a:avLst/>
                <a:gdLst>
                  <a:gd name="connsiteX0" fmla="*/ 1030106 w 3073401"/>
                  <a:gd name="connsiteY0" fmla="*/ 0 h 2060574"/>
                  <a:gd name="connsiteX1" fmla="*/ 2937945 w 3073401"/>
                  <a:gd name="connsiteY1" fmla="*/ 0 h 2060574"/>
                  <a:gd name="connsiteX2" fmla="*/ 3073401 w 3073401"/>
                  <a:gd name="connsiteY2" fmla="*/ 0 h 2060574"/>
                  <a:gd name="connsiteX3" fmla="*/ 3073401 w 3073401"/>
                  <a:gd name="connsiteY3" fmla="*/ 2060574 h 2060574"/>
                  <a:gd name="connsiteX4" fmla="*/ 3063060 w 3073401"/>
                  <a:gd name="connsiteY4" fmla="*/ 2060574 h 2060574"/>
                  <a:gd name="connsiteX5" fmla="*/ 1030106 w 3073401"/>
                  <a:gd name="connsiteY5" fmla="*/ 2060574 h 2060574"/>
                  <a:gd name="connsiteX6" fmla="*/ 0 w 3073401"/>
                  <a:gd name="connsiteY6" fmla="*/ 1030287 h 2060574"/>
                  <a:gd name="connsiteX7" fmla="*/ 1030106 w 3073401"/>
                  <a:gd name="connsiteY7" fmla="*/ 0 h 206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3401" h="2060574">
                    <a:moveTo>
                      <a:pt x="1030106" y="0"/>
                    </a:moveTo>
                    <a:cubicBezTo>
                      <a:pt x="1883591" y="0"/>
                      <a:pt x="2497033" y="0"/>
                      <a:pt x="2937945" y="0"/>
                    </a:cubicBezTo>
                    <a:lnTo>
                      <a:pt x="3073401" y="0"/>
                    </a:lnTo>
                    <a:lnTo>
                      <a:pt x="3073401" y="2060574"/>
                    </a:lnTo>
                    <a:lnTo>
                      <a:pt x="3063060" y="2060574"/>
                    </a:lnTo>
                    <a:cubicBezTo>
                      <a:pt x="1030106" y="2060574"/>
                      <a:pt x="1030106" y="2060574"/>
                      <a:pt x="1030106" y="2060574"/>
                    </a:cubicBezTo>
                    <a:cubicBezTo>
                      <a:pt x="461174" y="2060574"/>
                      <a:pt x="0" y="1599320"/>
                      <a:pt x="0" y="1030287"/>
                    </a:cubicBezTo>
                    <a:cubicBezTo>
                      <a:pt x="0" y="461255"/>
                      <a:pt x="461174" y="0"/>
                      <a:pt x="1030106" y="0"/>
                    </a:cubicBezTo>
                    <a:close/>
                  </a:path>
                </a:pathLst>
              </a:custGeom>
              <a:solidFill>
                <a:schemeClr val="accent1">
                  <a:alpha val="15000"/>
                </a:schemeClr>
              </a:solidFill>
              <a:ln>
                <a:noFill/>
              </a:ln>
            </p:spPr>
            <p:txBody>
              <a:bodyPr vert="horz" wrap="square" lIns="720000" tIns="864000" rIns="180000" bIns="45720" numCol="1" anchor="ctr" anchorCtr="1" compatLnSpc="1">
                <a:noAutofit/>
              </a:bodyPr>
              <a:lstStyle/>
              <a:p>
                <a:pPr>
                  <a:lnSpc>
                    <a:spcPct val="130000"/>
                  </a:lnSpc>
                </a:pPr>
                <a:r>
                  <a:rPr lang="zh-CN" altLang="en-US" sz="1200" dirty="0"/>
                  <a:t>单击此处添加文本单击此处添加文本单击此处添加文本单击此处添加文本单击此处添加文本单击此处添加文本</a:t>
                </a:r>
                <a:endParaRPr lang="zh-CN" altLang="en-US" dirty="0"/>
              </a:p>
            </p:txBody>
          </p:sp>
          <p:sp>
            <p:nvSpPr>
              <p:cNvPr id="18" name="矩形 17"/>
              <p:cNvSpPr>
                <a:spLocks noChangeAspect="1"/>
              </p:cNvSpPr>
              <p:nvPr/>
            </p:nvSpPr>
            <p:spPr>
              <a:xfrm>
                <a:off x="1304767" y="3009870"/>
                <a:ext cx="2236510"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t" anchorCtr="0">
                <a:spAutoFit/>
              </a:bodyPr>
              <a:lstStyle/>
              <a:p>
                <a:pPr>
                  <a:lnSpc>
                    <a:spcPct val="100000"/>
                  </a:lnSpc>
                </a:pPr>
                <a:r>
                  <a:rPr kumimoji="1" lang="zh-CN" altLang="en-US" sz="2000" b="1" dirty="0">
                    <a:solidFill>
                      <a:schemeClr val="tx1"/>
                    </a:solidFill>
                  </a:rPr>
                  <a:t>单击此处添加标题</a:t>
                </a:r>
                <a:endParaRPr kumimoji="1" lang="en-US" altLang="zh-CN" sz="2000" b="1" dirty="0">
                  <a:solidFill>
                    <a:schemeClr val="tx1"/>
                  </a:solidFill>
                </a:endParaRPr>
              </a:p>
            </p:txBody>
          </p:sp>
        </p:grpSp>
        <p:grpSp>
          <p:nvGrpSpPr>
            <p:cNvPr id="3" name="组合 2"/>
            <p:cNvGrpSpPr/>
            <p:nvPr/>
          </p:nvGrpSpPr>
          <p:grpSpPr>
            <a:xfrm>
              <a:off x="3969514" y="2598738"/>
              <a:ext cx="3067050" cy="2352849"/>
              <a:chOff x="3969514" y="2598738"/>
              <a:chExt cx="3067050" cy="2352849"/>
            </a:xfrm>
          </p:grpSpPr>
          <p:sp>
            <p:nvSpPr>
              <p:cNvPr id="11" name="矩形 10"/>
              <p:cNvSpPr/>
              <p:nvPr/>
            </p:nvSpPr>
            <p:spPr>
              <a:xfrm flipH="1">
                <a:off x="3969514" y="2598738"/>
                <a:ext cx="3067050" cy="2352849"/>
              </a:xfrm>
              <a:prstGeom prst="rect">
                <a:avLst/>
              </a:prstGeom>
              <a:solidFill>
                <a:schemeClr val="accent1">
                  <a:alpha val="15000"/>
                </a:schemeClr>
              </a:solidFill>
              <a:ln>
                <a:noFill/>
              </a:ln>
            </p:spPr>
            <p:txBody>
              <a:bodyPr vert="horz" wrap="square" lIns="468000" tIns="540000" rIns="288000" bIns="45720" numCol="1" anchor="ctr" anchorCtr="1" compatLnSpc="1">
                <a:noAutofit/>
              </a:bodyPr>
              <a:lstStyle/>
              <a:p>
                <a:pPr>
                  <a:lnSpc>
                    <a:spcPct val="130000"/>
                  </a:lnSpc>
                </a:pPr>
                <a:r>
                  <a:rPr lang="zh-CN" altLang="en-US" sz="1200" dirty="0"/>
                  <a:t>单击此处添加文本单击此处添加文本单击此处添加文本单击此处添加文本单击此处添加文</a:t>
                </a:r>
                <a:endParaRPr lang="zh-CN" altLang="en-US" sz="1200" dirty="0"/>
              </a:p>
            </p:txBody>
          </p:sp>
          <p:sp>
            <p:nvSpPr>
              <p:cNvPr id="19" name="矩形 18"/>
              <p:cNvSpPr>
                <a:spLocks noChangeAspect="1"/>
              </p:cNvSpPr>
              <p:nvPr/>
            </p:nvSpPr>
            <p:spPr>
              <a:xfrm>
                <a:off x="4420697" y="3009870"/>
                <a:ext cx="2236510"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t" anchorCtr="0">
                <a:spAutoFit/>
              </a:bodyPr>
              <a:lstStyle/>
              <a:p>
                <a:pPr>
                  <a:lnSpc>
                    <a:spcPct val="100000"/>
                  </a:lnSpc>
                </a:pPr>
                <a:r>
                  <a:rPr kumimoji="1" lang="zh-CN" altLang="en-US" sz="2000" b="1" dirty="0">
                    <a:solidFill>
                      <a:schemeClr val="tx1"/>
                    </a:solidFill>
                  </a:rPr>
                  <a:t>单击此处添加标题</a:t>
                </a:r>
                <a:endParaRPr kumimoji="1" lang="en-US" altLang="zh-CN" sz="2000" b="1" dirty="0">
                  <a:solidFill>
                    <a:schemeClr val="tx1"/>
                  </a:solidFill>
                </a:endParaRPr>
              </a:p>
            </p:txBody>
          </p:sp>
        </p:grpSp>
        <p:grpSp>
          <p:nvGrpSpPr>
            <p:cNvPr id="4" name="组合 3"/>
            <p:cNvGrpSpPr/>
            <p:nvPr/>
          </p:nvGrpSpPr>
          <p:grpSpPr>
            <a:xfrm>
              <a:off x="7272279" y="2197099"/>
              <a:ext cx="4246621" cy="3093155"/>
              <a:chOff x="7272279" y="2197099"/>
              <a:chExt cx="4246621" cy="3093155"/>
            </a:xfrm>
          </p:grpSpPr>
          <p:sp>
            <p:nvSpPr>
              <p:cNvPr id="12" name="矩形 11"/>
              <p:cNvSpPr/>
              <p:nvPr/>
            </p:nvSpPr>
            <p:spPr>
              <a:xfrm flipH="1">
                <a:off x="7272279" y="2598738"/>
                <a:ext cx="3067050" cy="2352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04000" tIns="864000" rIns="396000" rtlCol="0" anchor="ctr"/>
              <a:lstStyle/>
              <a:p>
                <a:pPr>
                  <a:lnSpc>
                    <a:spcPct val="130000"/>
                  </a:lnSpc>
                </a:pPr>
                <a:r>
                  <a:rPr lang="zh-CN" altLang="en-US" sz="1200" dirty="0"/>
                  <a:t>单击此处添加文本单击此处添加文本单击此处添加文本单击此处添加文本单击此处添加文本单击此处添加文本</a:t>
                </a:r>
                <a:endParaRPr lang="zh-CN" altLang="en-US" sz="1200" dirty="0"/>
              </a:p>
            </p:txBody>
          </p:sp>
          <p:sp>
            <p:nvSpPr>
              <p:cNvPr id="17" name="任意多边形: 形状 16"/>
              <p:cNvSpPr/>
              <p:nvPr/>
            </p:nvSpPr>
            <p:spPr bwMode="auto">
              <a:xfrm>
                <a:off x="10326628" y="2197099"/>
                <a:ext cx="1192272" cy="3093155"/>
              </a:xfrm>
              <a:custGeom>
                <a:avLst/>
                <a:gdLst>
                  <a:gd name="T0" fmla="*/ 995 w 995"/>
                  <a:gd name="T1" fmla="*/ 1194 h 2390"/>
                  <a:gd name="T2" fmla="*/ 0 w 995"/>
                  <a:gd name="T3" fmla="*/ 0 h 2390"/>
                  <a:gd name="T4" fmla="*/ 0 w 995"/>
                  <a:gd name="T5" fmla="*/ 2390 h 2390"/>
                  <a:gd name="T6" fmla="*/ 995 w 995"/>
                  <a:gd name="T7" fmla="*/ 1194 h 2390"/>
                </a:gdLst>
                <a:ahLst/>
                <a:cxnLst>
                  <a:cxn ang="0">
                    <a:pos x="T0" y="T1"/>
                  </a:cxn>
                  <a:cxn ang="0">
                    <a:pos x="T2" y="T3"/>
                  </a:cxn>
                  <a:cxn ang="0">
                    <a:pos x="T4" y="T5"/>
                  </a:cxn>
                  <a:cxn ang="0">
                    <a:pos x="T6" y="T7"/>
                  </a:cxn>
                </a:cxnLst>
                <a:rect l="0" t="0" r="r" b="b"/>
                <a:pathLst>
                  <a:path w="995" h="2390">
                    <a:moveTo>
                      <a:pt x="995" y="1194"/>
                    </a:moveTo>
                    <a:lnTo>
                      <a:pt x="0" y="0"/>
                    </a:lnTo>
                    <a:lnTo>
                      <a:pt x="0" y="2390"/>
                    </a:lnTo>
                    <a:lnTo>
                      <a:pt x="995" y="1194"/>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0" name="矩形 19"/>
              <p:cNvSpPr>
                <a:spLocks noChangeAspect="1"/>
              </p:cNvSpPr>
              <p:nvPr/>
            </p:nvSpPr>
            <p:spPr>
              <a:xfrm>
                <a:off x="7698061" y="3009870"/>
                <a:ext cx="2236510"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t" anchorCtr="0">
                <a:spAutoFit/>
              </a:bodyPr>
              <a:lstStyle/>
              <a:p>
                <a:pPr>
                  <a:lnSpc>
                    <a:spcPct val="100000"/>
                  </a:lnSpc>
                </a:pPr>
                <a:r>
                  <a:rPr kumimoji="1" lang="zh-CN" altLang="en-US" sz="2000" b="1" dirty="0">
                    <a:solidFill>
                      <a:srgbClr val="FFFFFF"/>
                    </a:solidFill>
                  </a:rPr>
                  <a:t>单击此处添加标题</a:t>
                </a:r>
                <a:endParaRPr kumimoji="1" lang="en-US" altLang="zh-CN" sz="2000" b="1" dirty="0">
                  <a:solidFill>
                    <a:srgbClr val="FFFFFF"/>
                  </a:solidFill>
                </a:endParaRPr>
              </a:p>
            </p:txBody>
          </p:sp>
        </p:grpSp>
      </p:grpSp>
      <p:sp>
        <p:nvSpPr>
          <p:cNvPr id="9" name="文本框 8"/>
          <p:cNvSpPr txBox="1"/>
          <p:nvPr/>
        </p:nvSpPr>
        <p:spPr>
          <a:xfrm>
            <a:off x="1419513" y="1757142"/>
            <a:ext cx="9352972" cy="461665"/>
          </a:xfrm>
          <a:prstGeom prst="rect">
            <a:avLst/>
          </a:prstGeom>
          <a:no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2400" b="1" i="0" u="none" strike="noStrike" kern="1200" cap="none" spc="0" normalizeH="0" baseline="0" noProof="0" dirty="0">
                <a:solidFill>
                  <a:schemeClr val="tx1"/>
                </a:solidFill>
              </a:rPr>
              <a:t>单击此处添加标题</a:t>
            </a:r>
            <a:endParaRPr kumimoji="0" lang="en-US" sz="3200" b="1" i="0" u="none" strike="noStrike" kern="1200" cap="none" spc="0" normalizeH="0" baseline="0" noProof="0" dirty="0">
              <a:ln>
                <a:noFill/>
              </a:ln>
              <a:solidFill>
                <a:schemeClr val="accent1"/>
              </a:solidFill>
              <a:effectLst/>
              <a:uLnTx/>
              <a:uFillTx/>
            </a:endParaRPr>
          </a:p>
        </p:txBody>
      </p:sp>
      <p:sp>
        <p:nvSpPr>
          <p:cNvPr id="13" name="矩形 12"/>
          <p:cNvSpPr/>
          <p:nvPr/>
        </p:nvSpPr>
        <p:spPr>
          <a:xfrm>
            <a:off x="1419513" y="2275860"/>
            <a:ext cx="9352972" cy="548740"/>
          </a:xfrm>
          <a:prstGeom prst="rect">
            <a:avLst/>
          </a:prstGeom>
          <a:ln>
            <a:noFill/>
          </a:ln>
        </p:spPr>
        <p:txBody>
          <a:bodyPr wrap="square" lIns="91440" tIns="45720" rIns="91440" bIns="45720" anchor="t">
            <a:spAutoFit/>
          </a:bodyPr>
          <a:lstStyle/>
          <a:p>
            <a:pPr algn="ct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单击此处添加文本单击此处添加文本单击此处添加文本单击此处添加文本单击此处添加文本单击此处添加文本</a:t>
            </a:r>
            <a:endParaRPr kumimoji="1" lang="zh-CN" altLang="en-US" sz="1200" dirty="0">
              <a:solidFill>
                <a:schemeClr val="tx1"/>
              </a:solidFill>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226122" y="1757142"/>
            <a:ext cx="9739755" cy="3907007"/>
            <a:chOff x="1226122" y="1757142"/>
            <a:chExt cx="9739755" cy="3907007"/>
          </a:xfrm>
        </p:grpSpPr>
        <p:grpSp>
          <p:nvGrpSpPr>
            <p:cNvPr id="20" name="组合 19"/>
            <p:cNvGrpSpPr/>
            <p:nvPr/>
          </p:nvGrpSpPr>
          <p:grpSpPr>
            <a:xfrm>
              <a:off x="1226122" y="3129073"/>
              <a:ext cx="9739755" cy="2535076"/>
              <a:chOff x="1226122" y="3129073"/>
              <a:chExt cx="9739755" cy="2535076"/>
            </a:xfrm>
          </p:grpSpPr>
          <p:cxnSp>
            <p:nvCxnSpPr>
              <p:cNvPr id="6" name="直接连接符 5"/>
              <p:cNvCxnSpPr/>
              <p:nvPr/>
            </p:nvCxnSpPr>
            <p:spPr>
              <a:xfrm>
                <a:off x="3079259" y="4245412"/>
                <a:ext cx="5886963"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226122" y="3129073"/>
                <a:ext cx="2836609" cy="2535075"/>
                <a:chOff x="1226122" y="3129073"/>
                <a:chExt cx="2836609" cy="2535075"/>
              </a:xfrm>
            </p:grpSpPr>
            <p:sp>
              <p:nvSpPr>
                <p:cNvPr id="7" name="文本框 6"/>
                <p:cNvSpPr txBox="1"/>
                <p:nvPr/>
              </p:nvSpPr>
              <p:spPr>
                <a:xfrm>
                  <a:off x="2112723" y="3129073"/>
                  <a:ext cx="1063407" cy="830997"/>
                </a:xfrm>
                <a:prstGeom prst="rect">
                  <a:avLst/>
                </a:prstGeom>
                <a:noFill/>
              </p:spPr>
              <p:txBody>
                <a:bodyPr wrap="square">
                  <a:spAutoFit/>
                </a:bodyPr>
                <a:lstStyle/>
                <a:p>
                  <a:pPr algn="ctr"/>
                  <a:r>
                    <a:rPr lang="en-US" altLang="zh-CN" sz="4800" b="1" dirty="0">
                      <a:solidFill>
                        <a:schemeClr val="accent1"/>
                      </a:solidFill>
                    </a:rPr>
                    <a:t>01</a:t>
                  </a:r>
                  <a:endParaRPr lang="en-US" altLang="zh-CN" sz="4800" b="1" dirty="0">
                    <a:solidFill>
                      <a:schemeClr val="accent1"/>
                    </a:solidFill>
                  </a:endParaRPr>
                </a:p>
              </p:txBody>
            </p:sp>
            <p:sp>
              <p:nvSpPr>
                <p:cNvPr id="8" name="矩形 7"/>
                <p:cNvSpPr/>
                <p:nvPr/>
              </p:nvSpPr>
              <p:spPr>
                <a:xfrm>
                  <a:off x="1226122" y="4635277"/>
                  <a:ext cx="2836609" cy="1028871"/>
                </a:xfrm>
                <a:prstGeom prst="rect">
                  <a:avLst/>
                </a:prstGeom>
                <a:ln>
                  <a:noFill/>
                </a:ln>
              </p:spPr>
              <p:txBody>
                <a:bodyPr wrap="square" lIns="91440" tIns="45720" rIns="91440" bIns="45720" anchor="t">
                  <a:spAutoFit/>
                </a:bodyPr>
                <a:lstStyle/>
                <a:p>
                  <a:pPr algn="ct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单击此处添加文本单击此处添加文本单击此处添加文本单击此处添加文本单击此处添加文本单击此处添加文本单击此处添加文本</a:t>
                  </a:r>
                  <a:endParaRPr kumimoji="1" lang="en-US" altLang="zh-CN" sz="1200" dirty="0" err="1">
                    <a:solidFill>
                      <a:schemeClr val="tx1"/>
                    </a:solidFill>
                  </a:endParaRPr>
                </a:p>
              </p:txBody>
            </p:sp>
            <p:sp>
              <p:nvSpPr>
                <p:cNvPr id="9" name="文本框 8"/>
                <p:cNvSpPr txBox="1"/>
                <p:nvPr/>
              </p:nvSpPr>
              <p:spPr>
                <a:xfrm>
                  <a:off x="1515361" y="4027166"/>
                  <a:ext cx="2258139" cy="442674"/>
                </a:xfrm>
                <a:prstGeom prst="roundRect">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spAutoFit/>
                </a:bodyPr>
                <a:lstStyle>
                  <a:defPPr>
                    <a:defRPr lang="zh-CN"/>
                  </a:defPPr>
                  <a:lvl1pPr algn="ctr" defTabSz="914400">
                    <a:defRPr sz="1600" b="1">
                      <a:solidFill>
                        <a:srgbClr val="FFFF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00000"/>
                    </a:lnSpc>
                  </a:pPr>
                  <a:r>
                    <a:rPr lang="zh-CN" altLang="en-US" sz="2000" dirty="0"/>
                    <a:t>单击此处添加标题</a:t>
                  </a:r>
                  <a:endParaRPr lang="en-US" altLang="zh-CN" sz="2000" dirty="0"/>
                </a:p>
              </p:txBody>
            </p:sp>
          </p:grpSp>
          <p:grpSp>
            <p:nvGrpSpPr>
              <p:cNvPr id="18" name="组合 17"/>
              <p:cNvGrpSpPr/>
              <p:nvPr/>
            </p:nvGrpSpPr>
            <p:grpSpPr>
              <a:xfrm>
                <a:off x="4677695" y="3129073"/>
                <a:ext cx="2836609" cy="2535076"/>
                <a:chOff x="4677694" y="3129073"/>
                <a:chExt cx="2836609" cy="2535076"/>
              </a:xfrm>
            </p:grpSpPr>
            <p:sp>
              <p:nvSpPr>
                <p:cNvPr id="10" name="文本框 9"/>
                <p:cNvSpPr txBox="1"/>
                <p:nvPr/>
              </p:nvSpPr>
              <p:spPr>
                <a:xfrm>
                  <a:off x="5564295" y="3129073"/>
                  <a:ext cx="1063407" cy="830997"/>
                </a:xfrm>
                <a:prstGeom prst="rect">
                  <a:avLst/>
                </a:prstGeom>
                <a:noFill/>
              </p:spPr>
              <p:txBody>
                <a:bodyPr wrap="square">
                  <a:spAutoFit/>
                </a:bodyPr>
                <a:lstStyle/>
                <a:p>
                  <a:pPr algn="ctr"/>
                  <a:r>
                    <a:rPr lang="en-US" altLang="zh-CN" sz="4800" b="1" dirty="0">
                      <a:solidFill>
                        <a:schemeClr val="accent2"/>
                      </a:solidFill>
                    </a:rPr>
                    <a:t>02</a:t>
                  </a:r>
                  <a:endParaRPr lang="en-US" altLang="zh-CN" sz="4800" b="1" dirty="0">
                    <a:solidFill>
                      <a:schemeClr val="accent2"/>
                    </a:solidFill>
                  </a:endParaRPr>
                </a:p>
              </p:txBody>
            </p:sp>
            <p:sp>
              <p:nvSpPr>
                <p:cNvPr id="11" name="矩形 10"/>
                <p:cNvSpPr/>
                <p:nvPr/>
              </p:nvSpPr>
              <p:spPr>
                <a:xfrm>
                  <a:off x="4677694" y="4635277"/>
                  <a:ext cx="2836609" cy="1028872"/>
                </a:xfrm>
                <a:prstGeom prst="rect">
                  <a:avLst/>
                </a:prstGeom>
                <a:ln>
                  <a:noFill/>
                </a:ln>
              </p:spPr>
              <p:txBody>
                <a:bodyPr wrap="square" lIns="91440" tIns="45720" rIns="91440" bIns="45720" anchor="t">
                  <a:spAutoFit/>
                </a:bodyPr>
                <a:lstStyle/>
                <a:p>
                  <a:pPr algn="ct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单击此处添加文本单击此处添加文本单击此处添加文本单击此处添加文本单击此处添加文本单击此处添加文本单击此处添加文本</a:t>
                  </a:r>
                  <a:endParaRPr kumimoji="1" lang="en-US" altLang="zh-CN" sz="1200" dirty="0" err="1">
                    <a:solidFill>
                      <a:schemeClr val="tx1"/>
                    </a:solidFill>
                  </a:endParaRPr>
                </a:p>
              </p:txBody>
            </p:sp>
            <p:sp>
              <p:nvSpPr>
                <p:cNvPr id="12" name="文本框 11"/>
                <p:cNvSpPr txBox="1"/>
                <p:nvPr/>
              </p:nvSpPr>
              <p:spPr>
                <a:xfrm>
                  <a:off x="4966930" y="4027166"/>
                  <a:ext cx="2258140" cy="442674"/>
                </a:xfrm>
                <a:prstGeom prst="roundRect">
                  <a:avLst/>
                </a:prstGeom>
                <a:solidFill>
                  <a:schemeClr val="accent2"/>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spAutoFit/>
                </a:bodyPr>
                <a:lstStyle>
                  <a:defPPr>
                    <a:defRPr lang="zh-CN"/>
                  </a:defPPr>
                  <a:lvl1pPr algn="ctr" defTabSz="914400">
                    <a:defRPr sz="1600" b="1">
                      <a:solidFill>
                        <a:srgbClr val="FFFF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00000"/>
                    </a:lnSpc>
                  </a:pPr>
                  <a:r>
                    <a:rPr lang="zh-CN" altLang="en-US" sz="2000" dirty="0"/>
                    <a:t>单击此处添加标题</a:t>
                  </a:r>
                  <a:endParaRPr lang="en-US" altLang="zh-CN" sz="2000" dirty="0"/>
                </a:p>
              </p:txBody>
            </p:sp>
          </p:grpSp>
          <p:grpSp>
            <p:nvGrpSpPr>
              <p:cNvPr id="19" name="组合 18"/>
              <p:cNvGrpSpPr/>
              <p:nvPr/>
            </p:nvGrpSpPr>
            <p:grpSpPr>
              <a:xfrm>
                <a:off x="8129268" y="3129073"/>
                <a:ext cx="2836609" cy="2535075"/>
                <a:chOff x="8129268" y="3129073"/>
                <a:chExt cx="2836609" cy="2535075"/>
              </a:xfrm>
            </p:grpSpPr>
            <p:sp>
              <p:nvSpPr>
                <p:cNvPr id="13" name="文本框 12"/>
                <p:cNvSpPr txBox="1"/>
                <p:nvPr/>
              </p:nvSpPr>
              <p:spPr>
                <a:xfrm>
                  <a:off x="9015869" y="3129073"/>
                  <a:ext cx="1063407" cy="830997"/>
                </a:xfrm>
                <a:prstGeom prst="rect">
                  <a:avLst/>
                </a:prstGeom>
                <a:noFill/>
              </p:spPr>
              <p:txBody>
                <a:bodyPr wrap="square">
                  <a:spAutoFit/>
                </a:bodyPr>
                <a:lstStyle/>
                <a:p>
                  <a:pPr algn="ctr"/>
                  <a:r>
                    <a:rPr lang="en-US" altLang="zh-CN" sz="4800" b="1" dirty="0">
                      <a:solidFill>
                        <a:schemeClr val="accent3"/>
                      </a:solidFill>
                    </a:rPr>
                    <a:t>03</a:t>
                  </a:r>
                  <a:endParaRPr lang="en-US" altLang="zh-CN" sz="4800" b="1" dirty="0">
                    <a:solidFill>
                      <a:schemeClr val="accent3"/>
                    </a:solidFill>
                  </a:endParaRPr>
                </a:p>
              </p:txBody>
            </p:sp>
            <p:sp>
              <p:nvSpPr>
                <p:cNvPr id="14" name="矩形 13"/>
                <p:cNvSpPr/>
                <p:nvPr/>
              </p:nvSpPr>
              <p:spPr>
                <a:xfrm>
                  <a:off x="8129268" y="4635277"/>
                  <a:ext cx="2836609" cy="1028871"/>
                </a:xfrm>
                <a:prstGeom prst="rect">
                  <a:avLst/>
                </a:prstGeom>
                <a:ln>
                  <a:noFill/>
                </a:ln>
              </p:spPr>
              <p:txBody>
                <a:bodyPr wrap="square" lIns="91440" tIns="45720" rIns="91440" bIns="45720" anchor="t">
                  <a:spAutoFit/>
                </a:bodyPr>
                <a:lstStyle/>
                <a:p>
                  <a:pPr algn="ctr">
                    <a:lnSpc>
                      <a:spcPct val="130000"/>
                    </a:lnSpc>
                  </a:pPr>
                  <a:r>
                    <a:rPr kumimoji="1" lang="zh-CN" altLang="en-US" sz="1200" dirty="0">
                      <a:solidFill>
                        <a:schemeClr val="tx1"/>
                      </a:solidFill>
                    </a:rPr>
                    <a:t>单击此处添加文本单击此处添加文本单击此处添加文本单击此处添加文本单击此处添加文本单击此处添加文本单击此处添加文本</a:t>
                  </a:r>
                  <a:endParaRPr kumimoji="1" lang="en-US" altLang="zh-CN" sz="1200" dirty="0" err="1">
                    <a:solidFill>
                      <a:schemeClr val="tx1"/>
                    </a:solidFill>
                  </a:endParaRPr>
                </a:p>
              </p:txBody>
            </p:sp>
            <p:sp>
              <p:nvSpPr>
                <p:cNvPr id="15" name="文本框 14"/>
                <p:cNvSpPr txBox="1"/>
                <p:nvPr/>
              </p:nvSpPr>
              <p:spPr>
                <a:xfrm>
                  <a:off x="8418503" y="4027166"/>
                  <a:ext cx="2258139" cy="442674"/>
                </a:xfrm>
                <a:prstGeom prst="roundRect">
                  <a:avLst/>
                </a:prstGeom>
                <a:solidFill>
                  <a:schemeClr val="accent3"/>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spAutoFit/>
                </a:bodyPr>
                <a:lstStyle>
                  <a:defPPr>
                    <a:defRPr lang="zh-CN"/>
                  </a:defPPr>
                  <a:lvl1pPr algn="ctr" defTabSz="914400">
                    <a:defRPr sz="1600" b="1">
                      <a:solidFill>
                        <a:srgbClr val="FFFF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00000"/>
                    </a:lnSpc>
                  </a:pPr>
                  <a:r>
                    <a:rPr lang="zh-CN" altLang="en-US" sz="2000" dirty="0"/>
                    <a:t>单击此处添加标题</a:t>
                  </a:r>
                  <a:endParaRPr lang="en-US" altLang="zh-CN" sz="2000" dirty="0"/>
                </a:p>
              </p:txBody>
            </p:sp>
          </p:grpSp>
        </p:grpSp>
        <p:grpSp>
          <p:nvGrpSpPr>
            <p:cNvPr id="21" name="组合 20"/>
            <p:cNvGrpSpPr/>
            <p:nvPr/>
          </p:nvGrpSpPr>
          <p:grpSpPr>
            <a:xfrm>
              <a:off x="1419513" y="1757142"/>
              <a:ext cx="9352972" cy="827392"/>
              <a:chOff x="1419513" y="1757142"/>
              <a:chExt cx="9352972" cy="827392"/>
            </a:xfrm>
          </p:grpSpPr>
          <p:sp>
            <p:nvSpPr>
              <p:cNvPr id="3" name="文本框 2"/>
              <p:cNvSpPr txBox="1"/>
              <p:nvPr/>
            </p:nvSpPr>
            <p:spPr>
              <a:xfrm>
                <a:off x="1419513" y="1757142"/>
                <a:ext cx="9352972" cy="461665"/>
              </a:xfrm>
              <a:prstGeom prst="rect">
                <a:avLst/>
              </a:prstGeom>
              <a:noFill/>
              <a:ln>
                <a:noFill/>
              </a:ln>
            </p:spPr>
            <p:txBody>
              <a:bodyPr wrap="square" lIns="91440" tIns="45720" rIns="91440" bIns="45720" anchor="ctr" anchorCtr="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2400" b="1" i="0" u="none" strike="noStrike" kern="1200" cap="none" spc="0" normalizeH="0" baseline="0" noProof="0" dirty="0">
                    <a:solidFill>
                      <a:schemeClr val="tx1"/>
                    </a:solidFill>
                  </a:rPr>
                  <a:t>单击此处添加标题</a:t>
                </a:r>
                <a:endParaRPr kumimoji="0" lang="en-US" sz="3200" b="1" i="0" u="none" strike="noStrike" kern="1200" cap="none" spc="0" normalizeH="0" baseline="0" noProof="0" dirty="0">
                  <a:ln>
                    <a:noFill/>
                  </a:ln>
                  <a:solidFill>
                    <a:schemeClr val="accent1"/>
                  </a:solidFill>
                  <a:effectLst/>
                  <a:uLnTx/>
                  <a:uFillTx/>
                </a:endParaRPr>
              </a:p>
            </p:txBody>
          </p:sp>
          <p:sp>
            <p:nvSpPr>
              <p:cNvPr id="5" name="矩形 4"/>
              <p:cNvSpPr/>
              <p:nvPr/>
            </p:nvSpPr>
            <p:spPr>
              <a:xfrm>
                <a:off x="1419513" y="2275860"/>
                <a:ext cx="9352972" cy="308674"/>
              </a:xfrm>
              <a:prstGeom prst="rect">
                <a:avLst/>
              </a:prstGeom>
              <a:ln>
                <a:noFill/>
              </a:ln>
            </p:spPr>
            <p:txBody>
              <a:bodyPr wrap="square" lIns="91440" tIns="45720" rIns="91440" bIns="45720" anchor="t">
                <a:spAutoFit/>
              </a:bodyPr>
              <a:lstStyle/>
              <a:p>
                <a:pPr algn="ctr">
                  <a:lnSpc>
                    <a:spcPct val="130000"/>
                  </a:lnSpc>
                </a:pPr>
                <a:r>
                  <a:rPr lang="zh-CN" altLang="en-US" sz="1200" dirty="0"/>
                  <a:t>单击此处添加文本单击此处添加文本单击此处添加文本单击此处添加文本单击此处添加文本单击此处添加文本</a:t>
                </a:r>
                <a:endParaRPr lang="zh-CN" altLang="en-US" sz="1200" dirty="0"/>
              </a:p>
            </p:txBody>
          </p:sp>
        </p:grpSp>
      </p:grpSp>
      <p:sp>
        <p:nvSpPr>
          <p:cNvPr id="17" name="标题 16"/>
          <p:cNvSpPr>
            <a:spLocks noGrp="1"/>
          </p:cNvSpPr>
          <p:nvPr>
            <p:ph type="title"/>
          </p:nvPr>
        </p:nvSpPr>
        <p:spPr/>
        <p:txBody>
          <a:bodyPr/>
          <a:lstStyle/>
          <a:p>
            <a:pPr lvl="0"/>
            <a:r>
              <a:rPr lang="zh-CN" altLang="en-US" dirty="0"/>
              <a:t>添加标题</a:t>
            </a:r>
            <a:endParaRPr lang="en-US" dirty="0"/>
          </a:p>
        </p:txBody>
      </p:sp>
    </p:spTree>
    <p:custDataLst>
      <p:tags r:id="rId1"/>
    </p:custDataLst>
  </p:cSld>
  <p:clrMapOvr>
    <a:masterClrMapping/>
  </p:clrMapOvr>
</p:sld>
</file>

<file path=ppt/tags/tag1.xml><?xml version="1.0" encoding="utf-8"?>
<p:tagLst xmlns:p="http://schemas.openxmlformats.org/presentationml/2006/main">
  <p:tag name="ISLIDE.TAG" val="03a12446-4040-4dad-8d54-bb681f108928"/>
</p:tagLst>
</file>

<file path=ppt/tags/tag10.xml><?xml version="1.0" encoding="utf-8"?>
<p:tagLst xmlns:p="http://schemas.openxmlformats.org/presentationml/2006/main">
  <p:tag name="ISLIDE.TEMPLATE" val="2973e465-44a3-45ee-8cb0-6ea306e6a2a1.pptx"/>
  <p:tag name="ISLIDE.TAG" val="bd142c3d-b2ac-49d2-945d-a40ea7d68a02"/>
  <p:tag name="ISLIDE.OUTLINECONTENT" val="417905"/>
</p:tagLst>
</file>

<file path=ppt/tags/tag11.xml><?xml version="1.0" encoding="utf-8"?>
<p:tagLst xmlns:p="http://schemas.openxmlformats.org/presentationml/2006/main">
  <p:tag name="ISLIDE.TEMPLATE" val="cb45e1b2-4d8e-42dc-a53d-07addbf0dc6b.pptx"/>
  <p:tag name="ISLIDE.TAG" val="bd142c3d-b2ac-49d2-945d-a40ea7d68a02"/>
  <p:tag name="ISLIDE.OUTLINECONTENT" val="418080"/>
</p:tagLst>
</file>

<file path=ppt/tags/tag12.xml><?xml version="1.0" encoding="utf-8"?>
<p:tagLst xmlns:p="http://schemas.openxmlformats.org/presentationml/2006/main">
  <p:tag name="ISLIDE.TEMPLATE" val="950b0406-fccd-40f7-90d8-1c5220225dc4.pptx"/>
  <p:tag name="ISLIDE.TAG" val="bd142c3d-b2ac-49d2-945d-a40ea7d68a02"/>
  <p:tag name="ISLIDE.OUTLINECONTENT" val="417952"/>
</p:tagLst>
</file>

<file path=ppt/tags/tag13.xml><?xml version="1.0" encoding="utf-8"?>
<p:tagLst xmlns:p="http://schemas.openxmlformats.org/presentationml/2006/main">
  <p:tag name="ISLIDE.TEMPLATE" val="25eeb002-9703-4b95-8538-fa4feef5fa37.pptx"/>
  <p:tag name="ISLIDE.TAG" val="bd142c3d-b2ac-49d2-945d-a40ea7d68a02"/>
  <p:tag name="ISLIDE.OUTLINECONTENT" val="418007"/>
</p:tagLst>
</file>

<file path=ppt/tags/tag14.xml><?xml version="1.0" encoding="utf-8"?>
<p:tagLst xmlns:p="http://schemas.openxmlformats.org/presentationml/2006/main">
  <p:tag name="ISLIDE.TEMPLATE" val="fff4d059-995b-494f-9410-b6afa88c9ff9.pptx"/>
  <p:tag name="ISLIDE.TAG" val="bd142c3d-b2ac-49d2-945d-a40ea7d68a02"/>
  <p:tag name="ISLIDE.OUTLINECONTENT" val="418059"/>
</p:tagLst>
</file>

<file path=ppt/tags/tag15.xml><?xml version="1.0" encoding="utf-8"?>
<p:tagLst xmlns:p="http://schemas.openxmlformats.org/presentationml/2006/main">
  <p:tag name="ISLIDE.TEMPLATE" val="69f0b7d9-3bf5-4b35-9e5f-fb4b37814c52.pptx"/>
  <p:tag name="ISLIDE.TAG" val="bd142c3d-b2ac-49d2-945d-a40ea7d68a02"/>
  <p:tag name="ISLIDE.OUTLINECONTENT" val="418138"/>
</p:tagLst>
</file>

<file path=ppt/tags/tag16.xml><?xml version="1.0" encoding="utf-8"?>
<p:tagLst xmlns:p="http://schemas.openxmlformats.org/presentationml/2006/main">
  <p:tag name="ISLIDE.TAG" val="03a12446-4040-4dad-8d54-bb681f108928"/>
</p:tagLst>
</file>

<file path=ppt/tags/tag17.xml><?xml version="1.0" encoding="utf-8"?>
<p:tagLst xmlns:p="http://schemas.openxmlformats.org/presentationml/2006/main">
  <p:tag name="ISLIDE.THEME" val="15dc68ab-4bd5-ff78-326d-24a2dac98599-14_133322196128865816.pptx"/>
  <p:tag name="ISLIDE.OUTLINE" val="25021"/>
  <p:tag name="ISLIDE.GUIDESSETTING" val="{&quot;Id&quot;:&quot;GuidesStyle_Normal&quot;,&quot;Name&quot;:&quot;GuidesStyle_Normal&quot;,&quot;Kind&quot;:0,&quot;OldGuidesSetting&quot;:{&quot;HeaderHeight&quot;:15.0,&quot;FooterHeight&quot;:9.0,&quot;SideMargin&quot;:5.5,&quot;TopMargin&quot;:0.0,&quot;BottomMargin&quot;:0.0,&quot;IntervalMargin&quot;:1.5}}"/>
  <p:tag name="commondata" val="eyJoZGlkIjoiOTMzZDUwY2I4MTFkZWMwNDU1MGE4ODM3NjA0M2VjNWUifQ=="/>
</p:tagLst>
</file>

<file path=ppt/tags/tag2.xml><?xml version="1.0" encoding="utf-8"?>
<p:tagLst xmlns:p="http://schemas.openxmlformats.org/presentationml/2006/main">
  <p:tag name="ISLIDE.TAG" val="7bbc12ee-40ec-489f-ab8c-4fa55cf2bf59"/>
  <p:tag name="ISLIDE.TEMPLATE" val="c27753af-3e07-4678-8dbb-7b84720f40b8.pptx"/>
</p:tagLst>
</file>

<file path=ppt/tags/tag3.xml><?xml version="1.0" encoding="utf-8"?>
<p:tagLst xmlns:p="http://schemas.openxmlformats.org/presentationml/2006/main">
  <p:tag name="ISLIDE.TAG" val="43779941-ebb9-4272-ab0a-451395e9a0c0"/>
  <p:tag name="ISLIDE.OUTLINESECTION" val="148816"/>
</p:tagLst>
</file>

<file path=ppt/tags/tag4.xml><?xml version="1.0" encoding="utf-8"?>
<p:tagLst xmlns:p="http://schemas.openxmlformats.org/presentationml/2006/main">
  <p:tag name="ISLIDE.TEMPLATE" val="7d05e8a2-8cb0-4022-8089-bbaf875053f8.pptx"/>
  <p:tag name="ISLIDE.TAG" val="bd142c3d-b2ac-49d2-945d-a40ea7d68a02"/>
  <p:tag name="ISLIDE.OUTLINECONTENT" val="417846"/>
</p:tagLst>
</file>

<file path=ppt/tags/tag5.xml><?xml version="1.0" encoding="utf-8"?>
<p:tagLst xmlns:p="http://schemas.openxmlformats.org/presentationml/2006/main">
  <p:tag name="ISLIDE.TEMPLATE" val="91c190e2-46fa-428b-8eca-8cc83121b5b6.pptx"/>
  <p:tag name="ISLIDE.TAG" val="bd142c3d-b2ac-49d2-945d-a40ea7d68a02"/>
  <p:tag name="ISLIDE.OUTLINECONTENT" val="417855"/>
</p:tagLst>
</file>

<file path=ppt/tags/tag6.xml><?xml version="1.0" encoding="utf-8"?>
<p:tagLst xmlns:p="http://schemas.openxmlformats.org/presentationml/2006/main">
  <p:tag name="ISLIDE.TEMPLATE" val="b7573c5b-d1d7-4c7f-b0f8-73b910df0e3f.pptx"/>
  <p:tag name="ISLIDE.TAG" val="bd142c3d-b2ac-49d2-945d-a40ea7d68a02"/>
  <p:tag name="ISLIDE.OUTLINECONTENT" val="417879"/>
</p:tagLst>
</file>

<file path=ppt/tags/tag7.xml><?xml version="1.0" encoding="utf-8"?>
<p:tagLst xmlns:p="http://schemas.openxmlformats.org/presentationml/2006/main">
  <p:tag name="ISLIDE.TAG" val="43779941-ebb9-4272-ab0a-451395e9a0c0"/>
  <p:tag name="ISLIDE.OUTLINESECTION" val="148816"/>
</p:tagLst>
</file>

<file path=ppt/tags/tag8.xml><?xml version="1.0" encoding="utf-8"?>
<p:tagLst xmlns:p="http://schemas.openxmlformats.org/presentationml/2006/main">
  <p:tag name="ISLIDE.TEMPLATE" val="cb2e3b4a-5e1b-4e81-beb9-3d930e590c82.pptx"/>
  <p:tag name="ISLIDE.TAG" val="bd142c3d-b2ac-49d2-945d-a40ea7d68a02"/>
  <p:tag name="ISLIDE.OUTLINECONTENT" val="418160"/>
</p:tagLst>
</file>

<file path=ppt/tags/tag9.xml><?xml version="1.0" encoding="utf-8"?>
<p:tagLst xmlns:p="http://schemas.openxmlformats.org/presentationml/2006/main">
  <p:tag name="ISLIDE.TEMPLATE" val="65ef1f2e-42f2-492e-bc15-4f63c0e3f86c.pptx"/>
  <p:tag name="ISLIDE.TAG" val="bd142c3d-b2ac-49d2-945d-a40ea7d68a02"/>
  <p:tag name="ISLIDE.OUTLINECONTENT" val="418029"/>
</p:tagLst>
</file>

<file path=ppt/theme/theme1.xml><?xml version="1.0" encoding="utf-8"?>
<a:theme xmlns:a="http://schemas.openxmlformats.org/drawingml/2006/main" name="Designed by iSlide">
  <a:themeElements>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fontScheme name="iSlide">
      <a:majorFont>
        <a:latin typeface="Arial"/>
        <a:ea typeface="微软雅黑"/>
        <a:cs typeface=""/>
      </a:majorFont>
      <a:minorFont>
        <a:latin typeface="Arial"/>
        <a:ea typeface="微软雅黑"/>
        <a:cs typeface=""/>
      </a:minorFont>
    </a:fontScheme>
    <a:fmtScheme name="iSlid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10.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11.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12.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13.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14.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2.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3.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4.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5.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6.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7.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8.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ppt/theme/themeOverride9.xml><?xml version="1.0" encoding="utf-8"?>
<a:themeOverride xmlns:a="http://schemas.openxmlformats.org/drawingml/2006/main">
  <a:clrScheme name="iSlide">
    <a:dk1>
      <a:srgbClr val="000000"/>
    </a:dk1>
    <a:lt1>
      <a:srgbClr val="FFFFFF"/>
    </a:lt1>
    <a:dk2>
      <a:srgbClr val="778495"/>
    </a:dk2>
    <a:lt2>
      <a:srgbClr val="F0F0F0"/>
    </a:lt2>
    <a:accent1>
      <a:srgbClr val="4381DD"/>
    </a:accent1>
    <a:accent2>
      <a:srgbClr val="62CB78"/>
    </a:accent2>
    <a:accent3>
      <a:srgbClr val="44B4CF"/>
    </a:accent3>
    <a:accent4>
      <a:srgbClr val="7995D8"/>
    </a:accent4>
    <a:accent5>
      <a:srgbClr val="9FAFB9"/>
    </a:accent5>
    <a:accent6>
      <a:srgbClr val="B4BEC7"/>
    </a:accent6>
    <a:hlink>
      <a:srgbClr val="564EF8"/>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iSlide Presentation Template</Template>
  <TotalTime>0</TotalTime>
  <Words>2583</Words>
  <Application>WPS 演示</Application>
  <PresentationFormat>宽屏</PresentationFormat>
  <Paragraphs>244</Paragraphs>
  <Slides>16</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16</vt:i4>
      </vt:variant>
    </vt:vector>
  </HeadingPairs>
  <TitlesOfParts>
    <vt:vector size="25" baseType="lpstr">
      <vt:lpstr>Arial</vt:lpstr>
      <vt:lpstr>宋体</vt:lpstr>
      <vt:lpstr>Wingdings</vt:lpstr>
      <vt:lpstr>微软雅黑</vt:lpstr>
      <vt:lpstr>Arial</vt:lpstr>
      <vt:lpstr>Arial Unicode MS</vt:lpstr>
      <vt:lpstr>等线</vt:lpstr>
      <vt:lpstr>Calibri</vt:lpstr>
      <vt:lpstr>Designed by iSlide</vt:lpstr>
      <vt:lpstr>北京理工大学会议通用模板</vt:lpstr>
      <vt:lpstr>PowerPoint 演示文稿</vt:lpstr>
      <vt:lpstr>添加标题文字 ENTER TITLE TEXT</vt:lpstr>
      <vt:lpstr>添加标题</vt:lpstr>
      <vt:lpstr>添加标题</vt:lpstr>
      <vt:lpstr>添加标题</vt:lpstr>
      <vt:lpstr>添加标题文字 ENTER TITLE TEXT</vt:lpstr>
      <vt:lpstr>添加标题</vt:lpstr>
      <vt:lpstr>添加标题</vt:lpstr>
      <vt:lpstr>添加标题</vt:lpstr>
      <vt:lpstr>添加标题</vt:lpstr>
      <vt:lpstr>添加标题</vt:lpstr>
      <vt:lpstr>添加标题</vt:lpstr>
      <vt:lpstr>添加标题</vt:lpstr>
      <vt:lpstr>添加标题</vt:lpstr>
      <vt:lpstr>汇报完毕</vt:lpstr>
    </vt:vector>
  </TitlesOfParts>
  <Company>iSlide</Company>
  <LinksUpToDate>false</LinksUpToDate>
  <SharedDoc>false</SharedDoc>
  <HyperlinksChanged>false</HyperlinksChanged>
  <AppVersion>14.0000</AppVersion>
  <Manager>Yu</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现代商务中国医师节</dc:title>
  <dc:creator>Yu</dc:creator>
  <cp:lastModifiedBy>姜曼</cp:lastModifiedBy>
  <cp:revision>9</cp:revision>
  <cp:lastPrinted>2023-08-13T16:00:00Z</cp:lastPrinted>
  <dcterms:created xsi:type="dcterms:W3CDTF">2023-08-13T16:00:00Z</dcterms:created>
  <dcterms:modified xsi:type="dcterms:W3CDTF">2024-12-06T11:51:43Z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EMPLATE">
    <vt:lpwstr>【U培训课件】1</vt:lpwstr>
  </property>
  <property fmtid="{D5CDD505-2E9C-101B-9397-08002B2CF9AE}" pid="3" name="ICV">
    <vt:lpwstr>40FF7343258B49F8AE61CD70C19DB385_12</vt:lpwstr>
  </property>
  <property fmtid="{D5CDD505-2E9C-101B-9397-08002B2CF9AE}" pid="4" name="KSOProductBuildVer">
    <vt:lpwstr>2052-12.1.0.18608</vt:lpwstr>
  </property>
</Properties>
</file>