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4.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3"/>
    <p:sldId id="273" r:id="rId4"/>
    <p:sldId id="291" r:id="rId5"/>
    <p:sldId id="278" r:id="rId6"/>
    <p:sldId id="264" r:id="rId7"/>
    <p:sldId id="285" r:id="rId8"/>
    <p:sldId id="280" r:id="rId9"/>
    <p:sldId id="281" r:id="rId10"/>
    <p:sldId id="263" r:id="rId11"/>
    <p:sldId id="282" r:id="rId12"/>
    <p:sldId id="290" r:id="rId13"/>
    <p:sldId id="270" r:id="rId14"/>
    <p:sldId id="267" r:id="rId15"/>
    <p:sldId id="261" r:id="rId16"/>
    <p:sldId id="288" r:id="rId17"/>
    <p:sldId id="286" r:id="rId18"/>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21E"/>
    <a:srgbClr val="8F1411"/>
    <a:srgbClr val="B51E1B"/>
    <a:srgbClr val="8B1311"/>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86483" autoAdjust="0"/>
  </p:normalViewPr>
  <p:slideViewPr>
    <p:cSldViewPr snapToGrid="0">
      <p:cViewPr>
        <p:scale>
          <a:sx n="100" d="100"/>
          <a:sy n="100" d="100"/>
        </p:scale>
        <p:origin x="228" y="3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30.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A9596-17AD-4EA9-87D3-5C822DB04E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642130-8AA4-4A4D-A967-43B40C3310F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matchingName="Title Slide">
  <p:cSld name="Title Slide">
    <p:bg>
      <p:bgPr>
        <a:gradFill>
          <a:gsLst>
            <a:gs pos="42000">
              <a:srgbClr val="C8221E"/>
            </a:gs>
            <a:gs pos="100000">
              <a:srgbClr val="8F1411"/>
            </a:gs>
            <a:gs pos="0">
              <a:srgbClr val="8B1311"/>
            </a:gs>
          </a:gsLst>
          <a:lin ang="2700000" scaled="0"/>
        </a:gradFill>
        <a:effectLst/>
      </p:bgPr>
    </p:bg>
    <p:spTree>
      <p:nvGrpSpPr>
        <p:cNvPr id="1" name=""/>
        <p:cNvGrpSpPr/>
        <p:nvPr/>
      </p:nvGrpSpPr>
      <p:grpSpPr>
        <a:xfrm>
          <a:off x="0" y="0"/>
          <a:ext cx="0" cy="0"/>
          <a:chOff x="0" y="0"/>
          <a:chExt cx="0" cy="0"/>
        </a:xfrm>
      </p:grpSpPr>
      <p:pic>
        <p:nvPicPr>
          <p:cNvPr id="3" name="图片 2" descr="建筑的摆设布局&#10;&#10;描述已自动生成"/>
          <p:cNvPicPr>
            <a:picLocks noChangeAspect="1"/>
          </p:cNvPicPr>
          <p:nvPr userDrawn="1"/>
        </p:nvPicPr>
        <p:blipFill>
          <a:blip r:embed="rId2">
            <a:alphaModFix amt="22000"/>
            <a:extLst>
              <a:ext uri="{28A0092B-C50C-407E-A947-70E740481C1C}">
                <a14:useLocalDpi xmlns:a14="http://schemas.microsoft.com/office/drawing/2010/main" val="0"/>
              </a:ext>
            </a:extLst>
          </a:blip>
          <a:srcRect l="21654" t="13734" r="18029" b="25949"/>
          <a:stretch>
            <a:fillRect/>
          </a:stretch>
        </p:blipFill>
        <p:spPr>
          <a:xfrm>
            <a:off x="0" y="-1"/>
            <a:ext cx="12192000" cy="68580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US"/>
              <a:t>Click to add title</a:t>
            </a:r>
            <a:endParaRPr lang="en-US"/>
          </a:p>
        </p:txBody>
      </p:sp>
      <p:sp>
        <p:nvSpPr>
          <p:cNvPr id="3" name="Content Placeholder 2"/>
          <p:cNvSpPr>
            <a:spLocks noGrp="1"/>
          </p:cNvSpPr>
          <p:nvPr>
            <p:ph idx="1" hasCustomPrompt="1"/>
          </p:nvPr>
        </p:nvSpPr>
        <p:spPr/>
        <p:txBody>
          <a:bodyPr/>
          <a:lstStyle>
            <a:lvl1pPr>
              <a:defRPr/>
            </a:lvl1p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matchingName="Agenda">
  <p:cSld name="Agenda">
    <p:bg>
      <p:bgPr>
        <a:gradFill>
          <a:gsLst>
            <a:gs pos="42000">
              <a:srgbClr val="C8221E"/>
            </a:gs>
            <a:gs pos="100000">
              <a:srgbClr val="8F1411"/>
            </a:gs>
            <a:gs pos="0">
              <a:srgbClr val="8B1311"/>
            </a:gs>
          </a:gsLst>
          <a:lin ang="2700000" scaled="0"/>
        </a:gradFill>
        <a:effectLst/>
      </p:bgPr>
    </p:bg>
    <p:spTree>
      <p:nvGrpSpPr>
        <p:cNvPr id="1" name=""/>
        <p:cNvGrpSpPr/>
        <p:nvPr/>
      </p:nvGrpSpPr>
      <p:grpSpPr>
        <a:xfrm>
          <a:off x="0" y="0"/>
          <a:ext cx="0" cy="0"/>
          <a:chOff x="0" y="0"/>
          <a:chExt cx="0" cy="0"/>
        </a:xfrm>
      </p:grpSpPr>
      <p:sp>
        <p:nvSpPr>
          <p:cNvPr id="2" name="8f1f5475-9ca8-4d50-a479-98e6d66b3589"/>
          <p:cNvSpPr>
            <a:spLocks noGrp="1"/>
          </p:cNvSpPr>
          <p:nvPr userDrawn="1">
            <p:ph type="title" hasCustomPrompt="1"/>
          </p:nvPr>
        </p:nvSpPr>
        <p:spPr>
          <a:xfrm>
            <a:off x="926210" y="1439762"/>
            <a:ext cx="2529432" cy="865472"/>
          </a:xfrm>
          <a:prstGeom prst="rect">
            <a:avLst/>
          </a:prstGeom>
          <a:noFill/>
        </p:spPr>
        <p:txBody>
          <a:bodyPr anchor="ctr" anchorCtr="0">
            <a:normAutofit/>
          </a:bodyPr>
          <a:lstStyle>
            <a:lvl1pPr algn="ctr">
              <a:defRPr sz="4000">
                <a:solidFill>
                  <a:schemeClr val="tx1"/>
                </a:solidFill>
              </a:defRPr>
            </a:lvl1pPr>
          </a:lstStyle>
          <a:p>
            <a:pPr lvl="0"/>
            <a:r>
              <a:rPr lang="zh-CN" altLang="en-US" dirty="0"/>
              <a:t>Agenda</a:t>
            </a:r>
            <a:endParaRPr lang="en-US" dirty="0"/>
          </a:p>
        </p:txBody>
      </p:sp>
      <p:sp>
        <p:nvSpPr>
          <p:cNvPr id="3" name="内容占位符 2"/>
          <p:cNvSpPr>
            <a:spLocks noGrp="1"/>
          </p:cNvSpPr>
          <p:nvPr userDrawn="1">
            <p:ph sz="quarter" idx="1" hasCustomPrompt="1"/>
          </p:nvPr>
        </p:nvSpPr>
        <p:spPr>
          <a:xfrm>
            <a:off x="4643804" y="1628262"/>
            <a:ext cx="5802679" cy="3601476"/>
          </a:xfrm>
        </p:spPr>
        <p:txBody>
          <a:bodyPr numCol="2"/>
          <a:lstStyle>
            <a:lvl1pPr marL="342900" indent="-342900">
              <a:lnSpc>
                <a:spcPct val="100000"/>
              </a:lnSpc>
              <a:buFont typeface="+mj-lt"/>
              <a:buAutoNum type="arabicPeriod"/>
              <a:defRPr>
                <a:solidFill>
                  <a:schemeClr val="bg1"/>
                </a:solidFill>
              </a:defRPr>
            </a:lvl1pPr>
            <a:lvl2pPr marL="800100" indent="-342900">
              <a:lnSpc>
                <a:spcPct val="100000"/>
              </a:lnSpc>
              <a:buFont typeface="+mj-ea"/>
              <a:buAutoNum type="circleNumDbPlain"/>
              <a:defRPr>
                <a:solidFill>
                  <a:schemeClr val="bg1"/>
                </a:solidFill>
              </a:defRPr>
            </a:lvl2pPr>
            <a:lvl3pPr marL="1257300" indent="-342900">
              <a:lnSpc>
                <a:spcPct val="100000"/>
              </a:lnSpc>
              <a:buFont typeface="+mj-lt"/>
              <a:buAutoNum type="alphaLcParenR"/>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zh-CN" altLang="en-US" dirty="0"/>
              <a:t>Click to add text</a:t>
            </a:r>
            <a:endParaRPr lang="en-US" dirty="0"/>
          </a:p>
          <a:p>
            <a:pPr lvl="1"/>
            <a:r>
              <a:rPr lang="zh-CN" altLang="en-US" dirty="0"/>
              <a:t>Second level</a:t>
            </a:r>
            <a:endParaRPr lang="en-US" dirty="0"/>
          </a:p>
          <a:p>
            <a:pPr lvl="2"/>
            <a:r>
              <a:rPr lang="zh-CN" altLang="en-US" dirty="0"/>
              <a:t>Third level</a:t>
            </a:r>
            <a:endParaRPr lang="en-US" dirty="0"/>
          </a:p>
          <a:p>
            <a:pPr lvl="3"/>
            <a:r>
              <a:rPr lang="zh-CN" altLang="en-US" dirty="0"/>
              <a:t>Fourth level</a:t>
            </a:r>
            <a:endParaRPr lang="en-US" dirty="0"/>
          </a:p>
          <a:p>
            <a:pPr lvl="4"/>
            <a:r>
              <a:rPr lang="zh-CN" altLang="en-US" dirty="0"/>
              <a:t>Fifth level</a:t>
            </a:r>
            <a:endParaRPr lang="en-US" dirty="0"/>
          </a:p>
        </p:txBody>
      </p:sp>
      <p:sp>
        <p:nvSpPr>
          <p:cNvPr id="4" name="日期占位符 3"/>
          <p:cNvSpPr>
            <a:spLocks noGrp="1"/>
          </p:cNvSpPr>
          <p:nvPr userDrawn="1">
            <p:ph type="dt" sz="half" idx="10"/>
          </p:nvPr>
        </p:nvSpPr>
        <p:spPr/>
        <p:txBody>
          <a:bodyPr/>
          <a:lstStyle>
            <a:lvl1pPr>
              <a:defRPr>
                <a:solidFill>
                  <a:srgbClr val="8E8E8E"/>
                </a:solidFill>
              </a:defRPr>
            </a:lvl1pPr>
          </a:lstStyle>
          <a:p>
            <a:endParaRPr lang="en-US" dirty="0"/>
          </a:p>
        </p:txBody>
      </p:sp>
      <p:sp>
        <p:nvSpPr>
          <p:cNvPr id="5" name="页脚占位符 4"/>
          <p:cNvSpPr>
            <a:spLocks noGrp="1"/>
          </p:cNvSpPr>
          <p:nvPr userDrawn="1">
            <p:ph type="ftr" sz="quarter" idx="11"/>
          </p:nvPr>
        </p:nvSpPr>
        <p:spPr/>
        <p:txBody>
          <a:bodyPr/>
          <a:lstStyle>
            <a:lvl1pPr>
              <a:defRPr>
                <a:solidFill>
                  <a:srgbClr val="8E8E8E"/>
                </a:solidFill>
              </a:defRPr>
            </a:lvl1pPr>
          </a:lstStyle>
          <a:p>
            <a:endParaRPr lang="en-US" dirty="0"/>
          </a:p>
        </p:txBody>
      </p:sp>
      <p:sp>
        <p:nvSpPr>
          <p:cNvPr id="6" name="灯片编号占位符 5"/>
          <p:cNvSpPr>
            <a:spLocks noGrp="1"/>
          </p:cNvSpPr>
          <p:nvPr userDrawn="1">
            <p:ph type="sldNum" sz="quarter" idx="12"/>
          </p:nvPr>
        </p:nvSpPr>
        <p:spPr/>
        <p:txBody>
          <a:bodyPr/>
          <a:lstStyle>
            <a:lvl1pPr>
              <a:defRPr>
                <a:solidFill>
                  <a:schemeClr val="bg1"/>
                </a:solidFill>
              </a:defRPr>
            </a:lvl1pPr>
          </a:lstStyle>
          <a:p>
            <a:fld id="{C8BB1146-E542-4D4E-B8E9-6919A11DDD48}" type="slidenum">
              <a:rPr lang="en-US" smtClean="0"/>
            </a:fld>
            <a:endParaRPr lang="en-US" dirty="0"/>
          </a:p>
        </p:txBody>
      </p:sp>
      <p:grpSp>
        <p:nvGrpSpPr>
          <p:cNvPr id="26" name="组合 25"/>
          <p:cNvGrpSpPr/>
          <p:nvPr userDrawn="1"/>
        </p:nvGrpSpPr>
        <p:grpSpPr>
          <a:xfrm>
            <a:off x="4450375" y="1628262"/>
            <a:ext cx="6771978" cy="3601475"/>
            <a:chOff x="4102108" y="1872498"/>
            <a:chExt cx="6771978" cy="3601475"/>
          </a:xfrm>
        </p:grpSpPr>
        <p:cxnSp>
          <p:nvCxnSpPr>
            <p:cNvPr id="7" name="直接连接符 6"/>
            <p:cNvCxnSpPr/>
            <p:nvPr userDrawn="1"/>
          </p:nvCxnSpPr>
          <p:spPr>
            <a:xfrm>
              <a:off x="4102108" y="1872498"/>
              <a:ext cx="0" cy="3601475"/>
            </a:xfrm>
            <a:prstGeom prst="line">
              <a:avLst/>
            </a:prstGeom>
            <a:solidFill>
              <a:srgbClr val="FFCC00"/>
            </a:solidFill>
            <a:ln w="12700" cap="flat" cmpd="sng" algn="ctr">
              <a:solidFill>
                <a:schemeClr val="accent1">
                  <a:alpha val="50000"/>
                </a:schemeClr>
              </a:solidFill>
              <a:prstDash val="solid"/>
              <a:round/>
              <a:headEnd type="none" w="med" len="med"/>
              <a:tailEnd type="none" w="med" len="med"/>
            </a:ln>
            <a:effectLst/>
          </p:spPr>
        </p:cxnSp>
        <p:sp>
          <p:nvSpPr>
            <p:cNvPr id="10" name="任意多边形: 形状 9"/>
            <p:cNvSpPr>
              <a:spLocks noChangeAspect="1"/>
            </p:cNvSpPr>
            <p:nvPr userDrawn="1"/>
          </p:nvSpPr>
          <p:spPr bwMode="auto">
            <a:xfrm>
              <a:off x="10098221" y="4657857"/>
              <a:ext cx="775865" cy="816116"/>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accent1">
                <a:alpha val="20000"/>
              </a:schemeClr>
            </a:solidFill>
            <a:ln>
              <a:noFill/>
            </a:ln>
          </p:spPr>
          <p:txBody>
            <a:bodyPr/>
            <a:lstStyle/>
            <a:p>
              <a:endParaRPr lang="zh-CN" altLang="en-US" dirty="0">
                <a:cs typeface="+mn-ea"/>
                <a:sym typeface="+mn-lt"/>
              </a:endParaRPr>
            </a:p>
          </p:txBody>
        </p:sp>
      </p:grpSp>
      <p:pic>
        <p:nvPicPr>
          <p:cNvPr id="9" name="图片 8" descr="建筑的摆设布局&#10;&#10;描述已自动生成"/>
          <p:cNvPicPr>
            <a:picLocks noChangeAspect="1"/>
          </p:cNvPicPr>
          <p:nvPr userDrawn="1"/>
        </p:nvPicPr>
        <p:blipFill>
          <a:blip r:embed="rId2">
            <a:alphaModFix amt="22000"/>
            <a:extLst>
              <a:ext uri="{28A0092B-C50C-407E-A947-70E740481C1C}">
                <a14:useLocalDpi xmlns:a14="http://schemas.microsoft.com/office/drawing/2010/main" val="0"/>
              </a:ext>
            </a:extLst>
          </a:blip>
          <a:srcRect l="21654" t="13734" r="18029" b="25949"/>
          <a:stretch>
            <a:fillRect/>
          </a:stretch>
        </p:blipFill>
        <p:spPr>
          <a:xfrm>
            <a:off x="0" y="-1"/>
            <a:ext cx="12192000" cy="6858001"/>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matchingName="Section Header">
  <p:cSld name="Section Header">
    <p:bg>
      <p:bgPr>
        <a:gradFill>
          <a:gsLst>
            <a:gs pos="42000">
              <a:srgbClr val="C8221E"/>
            </a:gs>
            <a:gs pos="100000">
              <a:srgbClr val="8F1411"/>
            </a:gs>
            <a:gs pos="0">
              <a:srgbClr val="8B1311"/>
            </a:gs>
          </a:gsLst>
          <a:lin ang="2700000" scaled="0"/>
        </a:gradFill>
        <a:effectLst/>
      </p:bgPr>
    </p:bg>
    <p:spTree>
      <p:nvGrpSpPr>
        <p:cNvPr id="1" name=""/>
        <p:cNvGrpSpPr/>
        <p:nvPr/>
      </p:nvGrpSpPr>
      <p:grpSpPr>
        <a:xfrm>
          <a:off x="0" y="0"/>
          <a:ext cx="0" cy="0"/>
          <a:chOff x="0" y="0"/>
          <a:chExt cx="0" cy="0"/>
        </a:xfrm>
      </p:grpSpPr>
      <p:sp>
        <p:nvSpPr>
          <p:cNvPr id="5" name="742c8aa5-bd59-4ff3-ae12-7874f62bb502"/>
          <p:cNvSpPr>
            <a:spLocks noGrp="1"/>
          </p:cNvSpPr>
          <p:nvPr>
            <p:ph type="title" hasCustomPrompt="1"/>
          </p:nvPr>
        </p:nvSpPr>
        <p:spPr>
          <a:xfrm>
            <a:off x="2236548" y="1440178"/>
            <a:ext cx="7706204" cy="1562100"/>
          </a:xfrm>
          <a:prstGeom prst="rect">
            <a:avLst/>
          </a:prstGeom>
        </p:spPr>
        <p:txBody>
          <a:bodyPr>
            <a:normAutofit/>
          </a:bodyPr>
          <a:lstStyle>
            <a:lvl1pPr algn="l">
              <a:lnSpc>
                <a:spcPct val="100000"/>
              </a:lnSpc>
              <a:defRPr sz="4000">
                <a:solidFill>
                  <a:schemeClr val="tx1"/>
                </a:solidFill>
              </a:defRPr>
            </a:lvl1pPr>
          </a:lstStyle>
          <a:p>
            <a:pPr lvl="0"/>
            <a:r>
              <a:rPr lang="zh-CN" altLang="en-US" dirty="0"/>
              <a:t>Click to add title</a:t>
            </a:r>
            <a:endParaRPr lang="en-US" dirty="0"/>
          </a:p>
        </p:txBody>
      </p:sp>
      <p:sp>
        <p:nvSpPr>
          <p:cNvPr id="25" name="文本占位符 24"/>
          <p:cNvSpPr>
            <a:spLocks noGrp="1"/>
          </p:cNvSpPr>
          <p:nvPr>
            <p:ph type="body" sz="quarter" idx="1" hasCustomPrompt="1"/>
          </p:nvPr>
        </p:nvSpPr>
        <p:spPr>
          <a:xfrm>
            <a:off x="2236548" y="3074290"/>
            <a:ext cx="7706204" cy="908162"/>
          </a:xfrm>
          <a:prstGeom prst="rect">
            <a:avLst/>
          </a:prstGeom>
        </p:spPr>
        <p:txBody>
          <a:bodyPr anchor="t">
            <a:normAutofit/>
          </a:bodyPr>
          <a:lstStyle>
            <a:lvl1pPr marL="0" indent="0" algn="l">
              <a:lnSpc>
                <a:spcPct val="120000"/>
              </a:lnSpc>
              <a:buFont typeface="+mj-lt"/>
              <a:buNone/>
              <a:defRPr sz="2000" b="0">
                <a:solidFill>
                  <a:schemeClr val="tx1"/>
                </a:solidFill>
                <a:latin typeface="+mn-lt"/>
              </a:defRPr>
            </a:lvl1pPr>
          </a:lstStyle>
          <a:p>
            <a:pPr lvl="0"/>
            <a:r>
              <a:rPr lang="zh-CN" altLang="en-US" dirty="0"/>
              <a:t>Click to add text</a:t>
            </a:r>
            <a:endParaRPr lang="en-US" dirty="0"/>
          </a:p>
        </p:txBody>
      </p:sp>
      <p:sp>
        <p:nvSpPr>
          <p:cNvPr id="4" name="日期占位符 3"/>
          <p:cNvSpPr>
            <a:spLocks noGrp="1"/>
          </p:cNvSpPr>
          <p:nvPr>
            <p:ph type="dt" sz="half" idx="10"/>
          </p:nvPr>
        </p:nvSpPr>
        <p:spPr/>
        <p:txBody>
          <a:bodyPr/>
          <a:lstStyle/>
          <a:p>
            <a:fld id="{2A27A813-B2FD-42E1-9222-83B574E99074}" type="datetime1">
              <a:rPr lang="zh-CN" altLang="en-US" smtClean="0"/>
            </a:fld>
            <a:endParaRPr lang="en-US" altLang="zh-CN"/>
          </a:p>
        </p:txBody>
      </p:sp>
      <p:sp>
        <p:nvSpPr>
          <p:cNvPr id="6" name="页脚占位符 5"/>
          <p:cNvSpPr>
            <a:spLocks noGrp="1"/>
          </p:cNvSpPr>
          <p:nvPr>
            <p:ph type="ftr" sz="quarter" idx="11"/>
          </p:nvPr>
        </p:nvSpPr>
        <p:spPr/>
        <p:txBody>
          <a:bodyPr/>
          <a:lstStyle>
            <a:lvl1pPr>
              <a:defRPr/>
            </a:lvl1pPr>
          </a:lstStyle>
          <a:p>
            <a:r>
              <a:rPr lang="en-US" altLang="zh-CN" dirty="0"/>
              <a:t>drafoon</a:t>
            </a:r>
            <a:endParaRPr lang="zh-CN" altLang="en-US" dirty="0"/>
          </a:p>
        </p:txBody>
      </p:sp>
      <p:sp>
        <p:nvSpPr>
          <p:cNvPr id="8" name="灯片编号占位符 7"/>
          <p:cNvSpPr>
            <a:spLocks noGrp="1"/>
          </p:cNvSpPr>
          <p:nvPr>
            <p:ph type="sldNum" sz="quarter" idx="12"/>
          </p:nvPr>
        </p:nvSpPr>
        <p:spPr/>
        <p:txBody>
          <a:bodyPr/>
          <a:lstStyle/>
          <a:p>
            <a:fld id="{7F65B630-C7FF-41C0-9923-C5E5E29EED81}" type="slidenum">
              <a:rPr lang="en-US" altLang="zh-CN" smtClean="0"/>
            </a:fld>
            <a:endParaRPr lang="en-US" altLang="zh-CN"/>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flip="none" rotWithShape="1">
                  <a:gsLst>
                    <a:gs pos="0">
                      <a:schemeClr val="accent1"/>
                    </a:gs>
                    <a:gs pos="100000">
                      <a:schemeClr val="accent1">
                        <a:lumMod val="75000"/>
                      </a:schemeClr>
                    </a:gs>
                  </a:gsLst>
                  <a:lin ang="2700000" scaled="1"/>
                  <a:tileRect/>
                </a:gradFill>
              </a:defRPr>
            </a:lvl1pPr>
          </a:lstStyle>
          <a:p>
            <a:pPr lvl="0"/>
            <a:r>
              <a:rPr lang="en-US" dirty="0"/>
              <a:t>Click to add title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userDrawn="1" matchingName="Closing">
  <p:cSld name="Closing">
    <p:bg>
      <p:bgPr>
        <a:gradFill>
          <a:gsLst>
            <a:gs pos="42000">
              <a:srgbClr val="C8221E"/>
            </a:gs>
            <a:gs pos="100000">
              <a:srgbClr val="8F1411"/>
            </a:gs>
            <a:gs pos="0">
              <a:srgbClr val="8B1311"/>
            </a:gs>
          </a:gsLst>
          <a:lin ang="2700000" scaled="0"/>
        </a:gradFill>
        <a:effectLst/>
      </p:bgPr>
    </p:bg>
    <p:spTree>
      <p:nvGrpSpPr>
        <p:cNvPr id="1" name=""/>
        <p:cNvGrpSpPr/>
        <p:nvPr/>
      </p:nvGrpSpPr>
      <p:grpSpPr>
        <a:xfrm>
          <a:off x="0" y="0"/>
          <a:ext cx="0" cy="0"/>
          <a:chOff x="0" y="0"/>
          <a:chExt cx="0" cy="0"/>
        </a:xfrm>
      </p:grpSpPr>
      <p:sp>
        <p:nvSpPr>
          <p:cNvPr id="5" name="742c8aa5-bd59-4ff3-ae12-7874f62bb502"/>
          <p:cNvSpPr>
            <a:spLocks noGrp="1"/>
          </p:cNvSpPr>
          <p:nvPr>
            <p:ph type="ctrTitle" hasCustomPrompt="1"/>
          </p:nvPr>
        </p:nvSpPr>
        <p:spPr>
          <a:xfrm>
            <a:off x="2129650" y="1493839"/>
            <a:ext cx="7819451" cy="2584356"/>
          </a:xfrm>
          <a:prstGeom prst="rect">
            <a:avLst/>
          </a:prstGeom>
        </p:spPr>
        <p:txBody>
          <a:bodyPr wrap="square" anchor="ctr">
            <a:normAutofit/>
          </a:bodyPr>
          <a:lstStyle>
            <a:lvl1pPr algn="l">
              <a:lnSpc>
                <a:spcPct val="100000"/>
              </a:lnSpc>
              <a:defRPr sz="6600">
                <a:ln w="19050">
                  <a:noFill/>
                </a:ln>
                <a:solidFill>
                  <a:schemeClr val="tx1"/>
                </a:solidFill>
              </a:defRPr>
            </a:lvl1pPr>
          </a:lstStyle>
          <a:p>
            <a:pPr lvl="0"/>
            <a:r>
              <a:rPr lang="zh-CN" altLang="en-US" dirty="0"/>
              <a:t>Click to add title</a:t>
            </a:r>
            <a:endParaRPr lang="en-US" dirty="0"/>
          </a:p>
        </p:txBody>
      </p:sp>
      <p:pic>
        <p:nvPicPr>
          <p:cNvPr id="4" name="图片 3" descr="建筑的摆设布局&#10;&#10;描述已自动生成"/>
          <p:cNvPicPr>
            <a:picLocks noChangeAspect="1"/>
          </p:cNvPicPr>
          <p:nvPr userDrawn="1"/>
        </p:nvPicPr>
        <p:blipFill>
          <a:blip r:embed="rId2">
            <a:alphaModFix amt="22000"/>
            <a:extLst>
              <a:ext uri="{28A0092B-C50C-407E-A947-70E740481C1C}">
                <a14:useLocalDpi xmlns:a14="http://schemas.microsoft.com/office/drawing/2010/main" val="0"/>
              </a:ext>
            </a:extLst>
          </a:blip>
          <a:srcRect l="21654" t="13734" r="18029" b="25949"/>
          <a:stretch>
            <a:fillRect/>
          </a:stretch>
        </p:blipFill>
        <p:spPr>
          <a:xfrm>
            <a:off x="0" y="-1"/>
            <a:ext cx="12192000" cy="6858001"/>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2.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100000">
              <a:schemeClr val="accent2">
                <a:lumMod val="20000"/>
                <a:lumOff val="80000"/>
              </a:schemeClr>
            </a:gs>
          </a:gsLst>
          <a:lin ang="16200000" scaled="1"/>
        </a:gradFill>
        <a:effectLst/>
      </p:bgPr>
    </p:bg>
    <p:spTree>
      <p:nvGrpSpPr>
        <p:cNvPr id="1" name=""/>
        <p:cNvGrpSpPr/>
        <p:nvPr/>
      </p:nvGrpSpPr>
      <p:grpSpPr>
        <a:xfrm>
          <a:off x="0" y="0"/>
          <a:ext cx="0" cy="0"/>
          <a:chOff x="0" y="0"/>
          <a:chExt cx="0" cy="0"/>
        </a:xfrm>
      </p:grpSpPr>
      <p:sp>
        <p:nvSpPr>
          <p:cNvPr id="7" name="矩形 6"/>
          <p:cNvSpPr/>
          <p:nvPr userDrawn="1"/>
        </p:nvSpPr>
        <p:spPr>
          <a:xfrm flipH="1">
            <a:off x="0" y="0"/>
            <a:ext cx="12192000" cy="6858000"/>
          </a:xfrm>
          <a:prstGeom prst="rect">
            <a:avLst/>
          </a:prstGeom>
          <a:blipFill>
            <a:blip r:embed="rId8"/>
            <a:srcRect/>
            <a:stretch>
              <a:fillRect l="-183" r="-183"/>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lvl="0" algn="ctr"/>
            <a:endParaRPr lang="zh-CN" altLang="en-US"/>
          </a:p>
        </p:txBody>
      </p:sp>
      <p:sp>
        <p:nvSpPr>
          <p:cNvPr id="8" name="矩形: 圆角 7"/>
          <p:cNvSpPr/>
          <p:nvPr userDrawn="1"/>
        </p:nvSpPr>
        <p:spPr>
          <a:xfrm>
            <a:off x="336000" y="279000"/>
            <a:ext cx="11520000" cy="6300000"/>
          </a:xfrm>
          <a:prstGeom prst="roundRect">
            <a:avLst>
              <a:gd name="adj" fmla="val 3509"/>
            </a:avLst>
          </a:prstGeom>
          <a:gradFill flip="none" rotWithShape="1">
            <a:gsLst>
              <a:gs pos="0">
                <a:schemeClr val="bg1"/>
              </a:gs>
              <a:gs pos="100000">
                <a:schemeClr val="bg1">
                  <a:alpha val="85000"/>
                </a:schemeClr>
              </a:gs>
            </a:gsLst>
            <a:lin ang="5400000" scaled="1"/>
            <a:tileRect/>
          </a:gradFill>
          <a:ln>
            <a:noFill/>
          </a:ln>
          <a:effectLst>
            <a:outerShdw blurRad="254000" dist="1270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ac2f2001-a2f8-42e5-ba96-2dc7efcc7b46"/>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pPr lvl="0"/>
            <a:r>
              <a:rPr lang="en-US" dirty="0"/>
              <a:t>Click to add title</a:t>
            </a:r>
            <a:endParaRPr lang="en-US" dirty="0"/>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100000"/>
        </a:lnSpc>
        <a:spcBef>
          <a:spcPct val="0"/>
        </a:spcBef>
        <a:buNone/>
        <a:defRPr sz="2800" b="1" kern="1200">
          <a:gradFill flip="none" rotWithShape="1">
            <a:gsLst>
              <a:gs pos="0">
                <a:schemeClr val="accent1"/>
              </a:gs>
              <a:gs pos="100000">
                <a:schemeClr val="accent1">
                  <a:lumMod val="75000"/>
                </a:schemeClr>
              </a:gs>
            </a:gsLst>
            <a:lin ang="5400000" scaled="1"/>
            <a:tileRect/>
          </a:gra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sv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sv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sv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2.sv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image" Target="../media/image14.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3" Type="http://schemas.openxmlformats.org/officeDocument/2006/relationships/slideLayout" Target="../slideLayouts/slideLayout5.xml"/><Relationship Id="rId22" Type="http://schemas.openxmlformats.org/officeDocument/2006/relationships/image" Target="../media/image12.svg"/><Relationship Id="rId21" Type="http://schemas.openxmlformats.org/officeDocument/2006/relationships/image" Target="../media/image11.png"/><Relationship Id="rId20" Type="http://schemas.openxmlformats.org/officeDocument/2006/relationships/tags" Target="../tags/tag16.xml"/><Relationship Id="rId2" Type="http://schemas.openxmlformats.org/officeDocument/2006/relationships/image" Target="../media/image13.png"/><Relationship Id="rId19" Type="http://schemas.openxmlformats.org/officeDocument/2006/relationships/tags" Target="../tags/tag15.xml"/><Relationship Id="rId18" Type="http://schemas.openxmlformats.org/officeDocument/2006/relationships/tags" Target="../tags/tag14.xml"/><Relationship Id="rId17" Type="http://schemas.openxmlformats.org/officeDocument/2006/relationships/image" Target="../media/image16.png"/><Relationship Id="rId16" Type="http://schemas.openxmlformats.org/officeDocument/2006/relationships/tags" Target="../tags/tag13.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image" Target="../media/image15.png"/><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sv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6" Type="http://schemas.openxmlformats.org/officeDocument/2006/relationships/slideLayout" Target="../slideLayouts/slideLayout5.xml"/><Relationship Id="rId15" Type="http://schemas.openxmlformats.org/officeDocument/2006/relationships/image" Target="../media/image12.svg"/><Relationship Id="rId14" Type="http://schemas.openxmlformats.org/officeDocument/2006/relationships/image" Target="../media/image11.png"/><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idx="4294967295" hasCustomPrompt="1"/>
          </p:nvPr>
        </p:nvSpPr>
        <p:spPr>
          <a:xfrm>
            <a:off x="1383809" y="1320844"/>
            <a:ext cx="9424382" cy="1964452"/>
          </a:xfrm>
        </p:spPr>
        <p:txBody>
          <a:bodyPr>
            <a:normAutofit fontScale="90000"/>
          </a:bodyPr>
          <a:lstStyle/>
          <a:p>
            <a:pPr algn="ctr"/>
            <a:r>
              <a:rPr lang="zh-CN" altLang="en-US" sz="6600" dirty="0">
                <a:solidFill>
                  <a:schemeClr val="bg1"/>
                </a:solidFill>
              </a:rPr>
              <a:t>北京理工大学会议通用模版</a:t>
            </a:r>
            <a:endParaRPr lang="zh-CN" altLang="en-US" sz="6600" dirty="0">
              <a:solidFill>
                <a:schemeClr val="bg1"/>
              </a:solidFill>
            </a:endParaRPr>
          </a:p>
        </p:txBody>
      </p:sp>
      <p:sp>
        <p:nvSpPr>
          <p:cNvPr id="9" name="副标题 8"/>
          <p:cNvSpPr>
            <a:spLocks noGrp="1"/>
          </p:cNvSpPr>
          <p:nvPr>
            <p:ph type="subTitle" idx="4294967295" hasCustomPrompt="1"/>
          </p:nvPr>
        </p:nvSpPr>
        <p:spPr>
          <a:xfrm>
            <a:off x="1508588" y="3481103"/>
            <a:ext cx="9174824" cy="897034"/>
          </a:xfrm>
        </p:spPr>
        <p:txBody>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rPr>
              <a:t>TITLE OF THE PRESENTATION</a:t>
            </a:r>
            <a:endPar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6" name="任意多边形: 形状 45"/>
          <p:cNvSpPr/>
          <p:nvPr/>
        </p:nvSpPr>
        <p:spPr>
          <a:xfrm>
            <a:off x="10366184" y="1177764"/>
            <a:ext cx="476722" cy="446927"/>
          </a:xfrm>
          <a:custGeom>
            <a:avLst/>
            <a:gdLst>
              <a:gd name="connsiteX0" fmla="*/ 0 w 335280"/>
              <a:gd name="connsiteY0" fmla="*/ 0 h 314325"/>
              <a:gd name="connsiteX1" fmla="*/ 159925 w 335280"/>
              <a:gd name="connsiteY1" fmla="*/ 0 h 314325"/>
              <a:gd name="connsiteX2" fmla="*/ 335280 w 335280"/>
              <a:gd name="connsiteY2" fmla="*/ 174974 h 314325"/>
              <a:gd name="connsiteX3" fmla="*/ 335280 w 335280"/>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335280" h="314325">
                <a:moveTo>
                  <a:pt x="0" y="0"/>
                </a:moveTo>
                <a:lnTo>
                  <a:pt x="159925" y="0"/>
                </a:lnTo>
                <a:cubicBezTo>
                  <a:pt x="256794" y="0"/>
                  <a:pt x="335280" y="78391"/>
                  <a:pt x="335280" y="174974"/>
                </a:cubicBezTo>
                <a:lnTo>
                  <a:pt x="335280" y="314325"/>
                </a:lnTo>
              </a:path>
            </a:pathLst>
          </a:custGeom>
          <a:noFill/>
          <a:ln w="76200" cap="rnd">
            <a:solidFill>
              <a:srgbClr val="FFFFFF"/>
            </a:solidFill>
            <a:prstDash val="solid"/>
            <a:round/>
          </a:ln>
          <a:effectLst>
            <a:outerShdw blurRad="254000" dist="190500" dir="2700000" algn="tl"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solidFill>
                <a:schemeClr val="lt1"/>
              </a:solidFill>
            </a:endParaRPr>
          </a:p>
        </p:txBody>
      </p:sp>
      <p:grpSp>
        <p:nvGrpSpPr>
          <p:cNvPr id="3" name="组合 2"/>
          <p:cNvGrpSpPr/>
          <p:nvPr/>
        </p:nvGrpSpPr>
        <p:grpSpPr>
          <a:xfrm>
            <a:off x="4335719" y="5812723"/>
            <a:ext cx="3520562" cy="296271"/>
            <a:chOff x="1117099" y="5812723"/>
            <a:chExt cx="3520562" cy="296271"/>
          </a:xfrm>
        </p:grpSpPr>
        <p:sp>
          <p:nvSpPr>
            <p:cNvPr id="8" name="文本占位符 7"/>
            <p:cNvSpPr txBox="1"/>
            <p:nvPr/>
          </p:nvSpPr>
          <p:spPr>
            <a:xfrm>
              <a:off x="1117099" y="5812723"/>
              <a:ext cx="1629236" cy="296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n-cs"/>
                </a:rPr>
                <a:t>汇报人：</a:t>
              </a:r>
              <a:r>
                <a:rPr kumimoji="0" lang="zh-CN" altLang="en-US"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n-cs"/>
                </a:rPr>
                <a:t>某某某</a:t>
              </a:r>
              <a:endParaRPr kumimoji="0" lang="zh-CN" altLang="en-US"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n-cs"/>
              </a:endParaRPr>
            </a:p>
          </p:txBody>
        </p:sp>
        <p:sp>
          <p:nvSpPr>
            <p:cNvPr id="10" name="文本占位符 6"/>
            <p:cNvSpPr txBox="1"/>
            <p:nvPr/>
          </p:nvSpPr>
          <p:spPr>
            <a:xfrm>
              <a:off x="2881886" y="5812723"/>
              <a:ext cx="1755775" cy="296271"/>
            </a:xfrm>
            <a:prstGeom prst="rect">
              <a:avLst/>
            </a:prstGeom>
          </p:spPr>
          <p:txBody>
            <a:bodyPr vert="horz" wrap="none"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b="0" kern="1200" dirty="0" smtClean="0">
                  <a:ln>
                    <a:noFill/>
                  </a:ln>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日期：</a:t>
              </a:r>
              <a:r>
                <a:rPr kumimoji="0" lang="en-US" altLang="zh-CN"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     </a:t>
              </a:r>
              <a:r>
                <a:rPr kumimoji="0"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年</a:t>
              </a:r>
              <a:r>
                <a:rPr kumimoji="0" lang="en-US" altLang="zh-CN"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   </a:t>
              </a:r>
              <a:r>
                <a:rPr kumimoji="0"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月</a:t>
              </a:r>
              <a:r>
                <a:rPr kumimoji="0" lang="en-US" altLang="zh-CN"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   </a:t>
              </a:r>
              <a:r>
                <a:rPr kumimoji="0"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日</a:t>
              </a:r>
              <a:endParaRPr kumimoji="0"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endParaRPr>
            </a:p>
          </p:txBody>
        </p:sp>
      </p:grpSp>
      <p:pic>
        <p:nvPicPr>
          <p:cNvPr id="12" name="图形 1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005200" y="1381230"/>
            <a:ext cx="2181600" cy="486921"/>
          </a:xfrm>
          <a:prstGeom prst="rect">
            <a:avLst/>
          </a:prstGeom>
        </p:spPr>
      </p:pic>
      <p:sp>
        <p:nvSpPr>
          <p:cNvPr id="2" name="矩形: 圆角 1"/>
          <p:cNvSpPr/>
          <p:nvPr/>
        </p:nvSpPr>
        <p:spPr>
          <a:xfrm>
            <a:off x="1117099" y="936017"/>
            <a:ext cx="9957802" cy="3971885"/>
          </a:xfrm>
          <a:prstGeom prst="roundRect">
            <a:avLst>
              <a:gd name="adj" fmla="val 6712"/>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sp>
        <p:nvSpPr>
          <p:cNvPr id="3" name="PictureMisc"/>
          <p:cNvSpPr/>
          <p:nvPr/>
        </p:nvSpPr>
        <p:spPr>
          <a:xfrm>
            <a:off x="0" y="1912667"/>
            <a:ext cx="12192000" cy="2318139"/>
          </a:xfrm>
          <a:prstGeom prst="rect">
            <a:avLst/>
          </a:prstGeom>
          <a:blipFill>
            <a:blip r:embed="rId1"/>
            <a:srcRect/>
            <a:stretch>
              <a:fillRect t="-3114" b="-2197"/>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29" name="Title"/>
          <p:cNvSpPr txBox="1"/>
          <p:nvPr/>
        </p:nvSpPr>
        <p:spPr>
          <a:xfrm>
            <a:off x="660400" y="1182649"/>
            <a:ext cx="10858500" cy="657826"/>
          </a:xfrm>
          <a:prstGeom prst="rect">
            <a:avLst/>
          </a:prstGeom>
          <a:noFill/>
        </p:spPr>
        <p:txBody>
          <a:bodyPr vert="horz" wrap="square" rtlCol="0" anchor="t" anchorCtr="1">
            <a:normAutofit/>
          </a:bodyPr>
          <a:lstStyle/>
          <a:p>
            <a:pPr algn="ctr"/>
            <a:r>
              <a:rPr lang="zh-CN" altLang="en-US" sz="2400" b="1" dirty="0"/>
              <a:t>单击此处添加标题</a:t>
            </a:r>
            <a:endParaRPr lang="zh-CN" altLang="en-US" sz="2400" b="1" dirty="0"/>
          </a:p>
        </p:txBody>
      </p:sp>
      <p:grpSp>
        <p:nvGrpSpPr>
          <p:cNvPr id="41" name="组合 40"/>
          <p:cNvGrpSpPr/>
          <p:nvPr/>
        </p:nvGrpSpPr>
        <p:grpSpPr>
          <a:xfrm>
            <a:off x="617177" y="3915294"/>
            <a:ext cx="2091762" cy="2218806"/>
            <a:chOff x="617177" y="3756408"/>
            <a:chExt cx="2091762" cy="2218806"/>
          </a:xfrm>
        </p:grpSpPr>
        <p:sp>
          <p:nvSpPr>
            <p:cNvPr id="27" name="Text1"/>
            <p:cNvSpPr/>
            <p:nvPr/>
          </p:nvSpPr>
          <p:spPr>
            <a:xfrm>
              <a:off x="617177" y="5075214"/>
              <a:ext cx="2091762" cy="900000"/>
            </a:xfrm>
            <a:prstGeom prst="rect">
              <a:avLst/>
            </a:prstGeom>
            <a:ln w="12700">
              <a:miter lim="400000"/>
            </a:ln>
          </p:spPr>
          <p:txBody>
            <a:bodyPr wrap="square" lIns="91440" tIns="45720" rIns="91440" bIns="45720" anchor="t" anchorCtr="1">
              <a:normAutofit/>
            </a:bodyPr>
            <a:lstStyle/>
            <a:p>
              <a:pPr>
                <a:lnSpc>
                  <a:spcPct val="120000"/>
                </a:lnSpc>
              </a:pPr>
              <a:r>
                <a:rPr lang="zh-CN" altLang="en-US" sz="1200" dirty="0">
                  <a:solidFill>
                    <a:srgbClr val="000000"/>
                  </a:solidFill>
                </a:rPr>
                <a:t>单击此处添加文本单击此处添加文本单击此处添加文本单击此处添加文本</a:t>
              </a:r>
              <a:endParaRPr lang="zh-CN" altLang="en-US" sz="1200" dirty="0">
                <a:solidFill>
                  <a:srgbClr val="000000"/>
                </a:solidFill>
              </a:endParaRPr>
            </a:p>
          </p:txBody>
        </p:sp>
        <p:sp>
          <p:nvSpPr>
            <p:cNvPr id="28" name="Bullet1"/>
            <p:cNvSpPr/>
            <p:nvPr/>
          </p:nvSpPr>
          <p:spPr>
            <a:xfrm>
              <a:off x="617177" y="4404480"/>
              <a:ext cx="2091762" cy="649877"/>
            </a:xfrm>
            <a:prstGeom prst="rect">
              <a:avLst/>
            </a:prstGeom>
            <a:ln w="12700">
              <a:miter lim="400000"/>
            </a:ln>
          </p:spPr>
          <p:txBody>
            <a:bodyPr wrap="square" lIns="91440" tIns="45720" rIns="91440" bIns="45720" anchor="b" anchorCtr="1">
              <a:normAutofit/>
            </a:bodyPr>
            <a:lstStyle/>
            <a:p>
              <a:pPr lvl="0" algn="ctr">
                <a:defRPr sz="1800"/>
              </a:pPr>
              <a:r>
                <a:rPr lang="zh-CN" altLang="en-US" b="1" dirty="0">
                  <a:solidFill>
                    <a:srgbClr val="000000"/>
                  </a:solidFill>
                </a:rPr>
                <a:t>单击此处添加标题</a:t>
              </a:r>
              <a:endParaRPr lang="zh-CN" altLang="en-US" b="1" dirty="0">
                <a:solidFill>
                  <a:srgbClr val="000000"/>
                </a:solidFill>
              </a:endParaRPr>
            </a:p>
          </p:txBody>
        </p:sp>
        <p:sp>
          <p:nvSpPr>
            <p:cNvPr id="5" name="IconBackground1"/>
            <p:cNvSpPr>
              <a:spLocks noChangeAspect="1"/>
            </p:cNvSpPr>
            <p:nvPr/>
          </p:nvSpPr>
          <p:spPr bwMode="auto">
            <a:xfrm>
              <a:off x="1357058" y="3756408"/>
              <a:ext cx="612000" cy="612000"/>
            </a:xfrm>
            <a:prstGeom prst="roundRect">
              <a:avLst/>
            </a:prstGeom>
            <a:gradFill>
              <a:gsLst>
                <a:gs pos="0">
                  <a:schemeClr val="accent1">
                    <a:lumMod val="60000"/>
                    <a:lumOff val="40000"/>
                  </a:schemeClr>
                </a:gs>
                <a:gs pos="60000">
                  <a:schemeClr val="accent1"/>
                </a:gs>
              </a:gsLst>
              <a:lin ang="2700000" scaled="1"/>
            </a:gradFill>
            <a:ln>
              <a:noFill/>
            </a:ln>
            <a:effectLst>
              <a:outerShdw blurRad="254000" dist="1270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b="1" dirty="0">
                  <a:solidFill>
                    <a:schemeClr val="bg1"/>
                  </a:solidFill>
                </a:rPr>
                <a:t>01</a:t>
              </a:r>
              <a:endParaRPr kumimoji="1" b="1" dirty="0">
                <a:solidFill>
                  <a:schemeClr val="bg1"/>
                </a:solidFill>
              </a:endParaRPr>
            </a:p>
          </p:txBody>
        </p:sp>
      </p:grpSp>
      <p:grpSp>
        <p:nvGrpSpPr>
          <p:cNvPr id="40" name="组合 39"/>
          <p:cNvGrpSpPr/>
          <p:nvPr/>
        </p:nvGrpSpPr>
        <p:grpSpPr>
          <a:xfrm>
            <a:off x="2853964" y="3915294"/>
            <a:ext cx="2091762" cy="2218806"/>
            <a:chOff x="2853964" y="3756408"/>
            <a:chExt cx="2091762" cy="2218806"/>
          </a:xfrm>
        </p:grpSpPr>
        <p:sp>
          <p:nvSpPr>
            <p:cNvPr id="23" name="Text2"/>
            <p:cNvSpPr/>
            <p:nvPr/>
          </p:nvSpPr>
          <p:spPr>
            <a:xfrm>
              <a:off x="2853964" y="5075214"/>
              <a:ext cx="2091762" cy="900000"/>
            </a:xfrm>
            <a:prstGeom prst="rect">
              <a:avLst/>
            </a:prstGeom>
            <a:ln w="12700">
              <a:miter lim="400000"/>
            </a:ln>
          </p:spPr>
          <p:txBody>
            <a:bodyPr wrap="square" lIns="91440" tIns="45720" rIns="91440" bIns="45720" anchor="t" anchorCtr="1">
              <a:normAutofit/>
            </a:bodyPr>
            <a:lstStyle/>
            <a:p>
              <a:pPr>
                <a:lnSpc>
                  <a:spcPct val="120000"/>
                </a:lnSpc>
              </a:pPr>
              <a:r>
                <a:rPr lang="zh-CN" altLang="en-US" sz="1200" dirty="0">
                  <a:solidFill>
                    <a:srgbClr val="000000"/>
                  </a:solidFill>
                </a:rPr>
                <a:t>单击此处添加文本单击此处添加文本单击此处添加文本单击此处添加文本</a:t>
              </a:r>
              <a:endParaRPr lang="zh-CN" altLang="en-US" sz="1200" dirty="0">
                <a:solidFill>
                  <a:srgbClr val="000000"/>
                </a:solidFill>
              </a:endParaRPr>
            </a:p>
          </p:txBody>
        </p:sp>
        <p:sp>
          <p:nvSpPr>
            <p:cNvPr id="24" name="Bullet2"/>
            <p:cNvSpPr/>
            <p:nvPr/>
          </p:nvSpPr>
          <p:spPr>
            <a:xfrm>
              <a:off x="2853964" y="4404480"/>
              <a:ext cx="2091762" cy="649877"/>
            </a:xfrm>
            <a:prstGeom prst="rect">
              <a:avLst/>
            </a:prstGeom>
            <a:ln w="12700">
              <a:miter lim="400000"/>
            </a:ln>
          </p:spPr>
          <p:txBody>
            <a:bodyPr wrap="square" lIns="91440" tIns="45720" rIns="91440" bIns="45720" anchor="b" anchorCtr="1">
              <a:normAutofit/>
            </a:bodyPr>
            <a:lstStyle/>
            <a:p>
              <a:pPr lvl="0" algn="ctr">
                <a:defRPr sz="1800"/>
              </a:pPr>
              <a:r>
                <a:rPr lang="zh-CN" altLang="en-US" b="1" dirty="0">
                  <a:solidFill>
                    <a:srgbClr val="000000"/>
                  </a:solidFill>
                </a:rPr>
                <a:t>单击此处添加标题</a:t>
              </a:r>
              <a:endParaRPr lang="zh-CN" altLang="en-US" b="1" dirty="0">
                <a:solidFill>
                  <a:srgbClr val="000000"/>
                </a:solidFill>
              </a:endParaRPr>
            </a:p>
          </p:txBody>
        </p:sp>
        <p:sp>
          <p:nvSpPr>
            <p:cNvPr id="6" name="IconBackground2"/>
            <p:cNvSpPr>
              <a:spLocks noChangeAspect="1"/>
            </p:cNvSpPr>
            <p:nvPr/>
          </p:nvSpPr>
          <p:spPr bwMode="auto">
            <a:xfrm>
              <a:off x="3593845" y="3756408"/>
              <a:ext cx="612000" cy="612000"/>
            </a:xfrm>
            <a:prstGeom prst="roundRect">
              <a:avLst/>
            </a:prstGeom>
            <a:gradFill>
              <a:gsLst>
                <a:gs pos="0">
                  <a:schemeClr val="accent2">
                    <a:lumMod val="60000"/>
                    <a:lumOff val="40000"/>
                  </a:schemeClr>
                </a:gs>
                <a:gs pos="60000">
                  <a:schemeClr val="accent2"/>
                </a:gs>
              </a:gsLst>
              <a:lin ang="2700000" scaled="1"/>
            </a:gradFill>
            <a:ln>
              <a:noFill/>
            </a:ln>
            <a:effectLst>
              <a:outerShdw blurRad="254000" dist="1270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b="1" dirty="0">
                  <a:solidFill>
                    <a:schemeClr val="bg1"/>
                  </a:solidFill>
                </a:rPr>
                <a:t>02</a:t>
              </a:r>
              <a:endParaRPr kumimoji="1" b="1" dirty="0">
                <a:solidFill>
                  <a:schemeClr val="bg1"/>
                </a:solidFill>
              </a:endParaRPr>
            </a:p>
          </p:txBody>
        </p:sp>
      </p:grpSp>
      <p:grpSp>
        <p:nvGrpSpPr>
          <p:cNvPr id="39" name="组合 38"/>
          <p:cNvGrpSpPr/>
          <p:nvPr/>
        </p:nvGrpSpPr>
        <p:grpSpPr>
          <a:xfrm>
            <a:off x="5090751" y="3915294"/>
            <a:ext cx="2091762" cy="2218805"/>
            <a:chOff x="5090751" y="3756408"/>
            <a:chExt cx="2091762" cy="2218805"/>
          </a:xfrm>
        </p:grpSpPr>
        <p:sp>
          <p:nvSpPr>
            <p:cNvPr id="19" name="Text3"/>
            <p:cNvSpPr/>
            <p:nvPr/>
          </p:nvSpPr>
          <p:spPr>
            <a:xfrm>
              <a:off x="5090751" y="5075213"/>
              <a:ext cx="2091762" cy="900000"/>
            </a:xfrm>
            <a:prstGeom prst="rect">
              <a:avLst/>
            </a:prstGeom>
            <a:ln w="12700">
              <a:miter lim="400000"/>
            </a:ln>
          </p:spPr>
          <p:txBody>
            <a:bodyPr wrap="square" lIns="91440" tIns="45720" rIns="91440" bIns="45720" anchor="t" anchorCtr="1">
              <a:normAutofit/>
            </a:bodyPr>
            <a:lstStyle/>
            <a:p>
              <a:pPr>
                <a:lnSpc>
                  <a:spcPct val="120000"/>
                </a:lnSpc>
              </a:pPr>
              <a:r>
                <a:rPr lang="zh-CN" altLang="en-US" sz="1200" dirty="0">
                  <a:solidFill>
                    <a:srgbClr val="000000"/>
                  </a:solidFill>
                </a:rPr>
                <a:t>单击此处添加文本单击此处添加文本单击此处添加文本单击此处添加文本</a:t>
              </a:r>
              <a:endParaRPr lang="zh-CN" altLang="en-US" sz="1200" dirty="0">
                <a:solidFill>
                  <a:srgbClr val="000000"/>
                </a:solidFill>
              </a:endParaRPr>
            </a:p>
          </p:txBody>
        </p:sp>
        <p:sp>
          <p:nvSpPr>
            <p:cNvPr id="20" name="Bullet3"/>
            <p:cNvSpPr/>
            <p:nvPr/>
          </p:nvSpPr>
          <p:spPr>
            <a:xfrm>
              <a:off x="5090751" y="4404480"/>
              <a:ext cx="2091762" cy="649877"/>
            </a:xfrm>
            <a:prstGeom prst="rect">
              <a:avLst/>
            </a:prstGeom>
            <a:ln w="12700">
              <a:miter lim="400000"/>
            </a:ln>
          </p:spPr>
          <p:txBody>
            <a:bodyPr wrap="square" lIns="91440" tIns="45720" rIns="91440" bIns="45720" anchor="b" anchorCtr="1">
              <a:normAutofit/>
            </a:bodyPr>
            <a:lstStyle/>
            <a:p>
              <a:pPr lvl="0" algn="ctr">
                <a:defRPr sz="1800"/>
              </a:pPr>
              <a:r>
                <a:rPr lang="zh-CN" altLang="en-US" b="1" dirty="0">
                  <a:solidFill>
                    <a:srgbClr val="000000"/>
                  </a:solidFill>
                </a:rPr>
                <a:t>单击此处添加标题</a:t>
              </a:r>
              <a:endParaRPr lang="zh-CN" altLang="en-US" b="1" dirty="0">
                <a:solidFill>
                  <a:srgbClr val="000000"/>
                </a:solidFill>
              </a:endParaRPr>
            </a:p>
          </p:txBody>
        </p:sp>
        <p:sp>
          <p:nvSpPr>
            <p:cNvPr id="7" name="IconBackground1"/>
            <p:cNvSpPr>
              <a:spLocks noChangeAspect="1"/>
            </p:cNvSpPr>
            <p:nvPr/>
          </p:nvSpPr>
          <p:spPr bwMode="auto">
            <a:xfrm>
              <a:off x="5830632" y="3756408"/>
              <a:ext cx="612000" cy="612000"/>
            </a:xfrm>
            <a:prstGeom prst="roundRect">
              <a:avLst/>
            </a:prstGeom>
            <a:gradFill>
              <a:gsLst>
                <a:gs pos="0">
                  <a:schemeClr val="accent1">
                    <a:lumMod val="60000"/>
                    <a:lumOff val="40000"/>
                  </a:schemeClr>
                </a:gs>
                <a:gs pos="60000">
                  <a:schemeClr val="accent1"/>
                </a:gs>
              </a:gsLst>
              <a:lin ang="2700000" scaled="1"/>
            </a:gradFill>
            <a:ln>
              <a:noFill/>
            </a:ln>
            <a:effectLst>
              <a:outerShdw blurRad="254000" dist="1270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b="1" dirty="0">
                  <a:solidFill>
                    <a:schemeClr val="bg1"/>
                  </a:solidFill>
                </a:rPr>
                <a:t>03</a:t>
              </a:r>
              <a:endParaRPr kumimoji="1" b="1" dirty="0">
                <a:solidFill>
                  <a:schemeClr val="bg1"/>
                </a:solidFill>
              </a:endParaRPr>
            </a:p>
          </p:txBody>
        </p:sp>
      </p:grpSp>
      <p:grpSp>
        <p:nvGrpSpPr>
          <p:cNvPr id="38" name="组合 37"/>
          <p:cNvGrpSpPr/>
          <p:nvPr/>
        </p:nvGrpSpPr>
        <p:grpSpPr>
          <a:xfrm>
            <a:off x="7327538" y="3915294"/>
            <a:ext cx="2091762" cy="2218805"/>
            <a:chOff x="7327538" y="3756408"/>
            <a:chExt cx="2091762" cy="2218805"/>
          </a:xfrm>
        </p:grpSpPr>
        <p:sp>
          <p:nvSpPr>
            <p:cNvPr id="15" name="Text4"/>
            <p:cNvSpPr/>
            <p:nvPr/>
          </p:nvSpPr>
          <p:spPr>
            <a:xfrm>
              <a:off x="7327538" y="5075213"/>
              <a:ext cx="2091762" cy="900000"/>
            </a:xfrm>
            <a:prstGeom prst="rect">
              <a:avLst/>
            </a:prstGeom>
            <a:ln w="12700">
              <a:miter lim="400000"/>
            </a:ln>
          </p:spPr>
          <p:txBody>
            <a:bodyPr wrap="square" lIns="91440" tIns="45720" rIns="91440" bIns="45720" anchor="t" anchorCtr="1">
              <a:normAutofit/>
            </a:bodyPr>
            <a:lstStyle/>
            <a:p>
              <a:pPr>
                <a:lnSpc>
                  <a:spcPct val="120000"/>
                </a:lnSpc>
              </a:pPr>
              <a:r>
                <a:rPr lang="zh-CN" altLang="en-US" sz="1200" dirty="0">
                  <a:solidFill>
                    <a:srgbClr val="000000"/>
                  </a:solidFill>
                </a:rPr>
                <a:t>单击此处添加文本单击此处添加文本单击此处添加文本单击此处添加文本</a:t>
              </a:r>
              <a:endParaRPr lang="zh-CN" altLang="en-US" sz="1200" dirty="0">
                <a:solidFill>
                  <a:srgbClr val="000000"/>
                </a:solidFill>
              </a:endParaRPr>
            </a:p>
          </p:txBody>
        </p:sp>
        <p:sp>
          <p:nvSpPr>
            <p:cNvPr id="16" name="Bullet4"/>
            <p:cNvSpPr/>
            <p:nvPr/>
          </p:nvSpPr>
          <p:spPr>
            <a:xfrm>
              <a:off x="7327538" y="4404480"/>
              <a:ext cx="2091762" cy="649877"/>
            </a:xfrm>
            <a:prstGeom prst="rect">
              <a:avLst/>
            </a:prstGeom>
            <a:ln w="12700">
              <a:miter lim="400000"/>
            </a:ln>
          </p:spPr>
          <p:txBody>
            <a:bodyPr wrap="square" lIns="91440" tIns="45720" rIns="91440" bIns="45720" anchor="b" anchorCtr="1">
              <a:normAutofit/>
            </a:bodyPr>
            <a:lstStyle/>
            <a:p>
              <a:pPr lvl="0" algn="ctr">
                <a:defRPr sz="1800"/>
              </a:pPr>
              <a:r>
                <a:rPr lang="zh-CN" altLang="en-US" b="1" dirty="0">
                  <a:solidFill>
                    <a:srgbClr val="000000"/>
                  </a:solidFill>
                </a:rPr>
                <a:t>单击此处添加标题</a:t>
              </a:r>
              <a:endParaRPr lang="zh-CN" altLang="en-US" b="1" dirty="0">
                <a:solidFill>
                  <a:srgbClr val="000000"/>
                </a:solidFill>
              </a:endParaRPr>
            </a:p>
          </p:txBody>
        </p:sp>
        <p:sp>
          <p:nvSpPr>
            <p:cNvPr id="8" name="IconBackground2"/>
            <p:cNvSpPr>
              <a:spLocks noChangeAspect="1"/>
            </p:cNvSpPr>
            <p:nvPr/>
          </p:nvSpPr>
          <p:spPr bwMode="auto">
            <a:xfrm>
              <a:off x="8067419" y="3756408"/>
              <a:ext cx="612000" cy="612000"/>
            </a:xfrm>
            <a:prstGeom prst="roundRect">
              <a:avLst/>
            </a:prstGeom>
            <a:gradFill>
              <a:gsLst>
                <a:gs pos="0">
                  <a:schemeClr val="accent2">
                    <a:lumMod val="60000"/>
                    <a:lumOff val="40000"/>
                  </a:schemeClr>
                </a:gs>
                <a:gs pos="60000">
                  <a:schemeClr val="accent2"/>
                </a:gs>
              </a:gsLst>
              <a:lin ang="2700000" scaled="1"/>
            </a:gradFill>
            <a:ln>
              <a:noFill/>
            </a:ln>
            <a:effectLst>
              <a:outerShdw blurRad="254000" dist="1270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b="1" dirty="0">
                  <a:solidFill>
                    <a:schemeClr val="bg1"/>
                  </a:solidFill>
                </a:rPr>
                <a:t>04</a:t>
              </a:r>
              <a:endParaRPr kumimoji="1" b="1" dirty="0">
                <a:solidFill>
                  <a:schemeClr val="bg1"/>
                </a:solidFill>
              </a:endParaRPr>
            </a:p>
          </p:txBody>
        </p:sp>
      </p:grpSp>
      <p:grpSp>
        <p:nvGrpSpPr>
          <p:cNvPr id="36" name="组合 35"/>
          <p:cNvGrpSpPr/>
          <p:nvPr/>
        </p:nvGrpSpPr>
        <p:grpSpPr>
          <a:xfrm>
            <a:off x="9483018" y="3915294"/>
            <a:ext cx="2091762" cy="2218805"/>
            <a:chOff x="9483018" y="3756408"/>
            <a:chExt cx="2091762" cy="2218805"/>
          </a:xfrm>
        </p:grpSpPr>
        <p:sp>
          <p:nvSpPr>
            <p:cNvPr id="11" name="Text5"/>
            <p:cNvSpPr/>
            <p:nvPr/>
          </p:nvSpPr>
          <p:spPr>
            <a:xfrm>
              <a:off x="9483018" y="5075213"/>
              <a:ext cx="2091762" cy="900000"/>
            </a:xfrm>
            <a:prstGeom prst="rect">
              <a:avLst/>
            </a:prstGeom>
            <a:ln w="12700">
              <a:miter lim="400000"/>
            </a:ln>
          </p:spPr>
          <p:txBody>
            <a:bodyPr wrap="square" lIns="91440" tIns="45720" rIns="91440" bIns="45720" anchor="t" anchorCtr="1">
              <a:normAutofit/>
            </a:bodyPr>
            <a:lstStyle/>
            <a:p>
              <a:pPr>
                <a:lnSpc>
                  <a:spcPct val="120000"/>
                </a:lnSpc>
              </a:pPr>
              <a:r>
                <a:rPr lang="zh-CN" altLang="en-US" sz="1200" dirty="0">
                  <a:solidFill>
                    <a:srgbClr val="000000"/>
                  </a:solidFill>
                </a:rPr>
                <a:t>单击此处添加文本单击此处添加文本单击此处添加文本单击此处添加文本</a:t>
              </a:r>
              <a:endParaRPr lang="zh-CN" altLang="en-US" sz="1200" dirty="0">
                <a:solidFill>
                  <a:srgbClr val="000000"/>
                </a:solidFill>
              </a:endParaRPr>
            </a:p>
          </p:txBody>
        </p:sp>
        <p:sp>
          <p:nvSpPr>
            <p:cNvPr id="12" name="Bullet5"/>
            <p:cNvSpPr/>
            <p:nvPr/>
          </p:nvSpPr>
          <p:spPr>
            <a:xfrm>
              <a:off x="9483018" y="4404480"/>
              <a:ext cx="2091762" cy="649877"/>
            </a:xfrm>
            <a:prstGeom prst="rect">
              <a:avLst/>
            </a:prstGeom>
            <a:ln w="12700">
              <a:miter lim="400000"/>
            </a:ln>
          </p:spPr>
          <p:txBody>
            <a:bodyPr wrap="square" lIns="91440" tIns="45720" rIns="91440" bIns="45720" anchor="b" anchorCtr="1">
              <a:normAutofit/>
            </a:bodyPr>
            <a:lstStyle/>
            <a:p>
              <a:pPr lvl="0" algn="ctr">
                <a:defRPr sz="1800"/>
              </a:pPr>
              <a:r>
                <a:rPr lang="zh-CN" altLang="en-US" b="1" dirty="0">
                  <a:solidFill>
                    <a:srgbClr val="000000"/>
                  </a:solidFill>
                </a:rPr>
                <a:t>单击此处添加标题</a:t>
              </a:r>
              <a:endParaRPr lang="zh-CN" altLang="en-US" b="1" dirty="0">
                <a:solidFill>
                  <a:srgbClr val="000000"/>
                </a:solidFill>
              </a:endParaRPr>
            </a:p>
          </p:txBody>
        </p:sp>
        <p:sp>
          <p:nvSpPr>
            <p:cNvPr id="30" name="IconBackground1"/>
            <p:cNvSpPr>
              <a:spLocks noChangeAspect="1"/>
            </p:cNvSpPr>
            <p:nvPr/>
          </p:nvSpPr>
          <p:spPr bwMode="auto">
            <a:xfrm>
              <a:off x="10222900" y="3756408"/>
              <a:ext cx="612000" cy="612000"/>
            </a:xfrm>
            <a:prstGeom prst="roundRect">
              <a:avLst/>
            </a:prstGeom>
            <a:gradFill>
              <a:gsLst>
                <a:gs pos="0">
                  <a:schemeClr val="accent1">
                    <a:lumMod val="60000"/>
                    <a:lumOff val="40000"/>
                  </a:schemeClr>
                </a:gs>
                <a:gs pos="60000">
                  <a:schemeClr val="accent1"/>
                </a:gs>
              </a:gsLst>
              <a:lin ang="2700000" scaled="1"/>
            </a:gradFill>
            <a:ln>
              <a:noFill/>
            </a:ln>
            <a:effectLst>
              <a:outerShdw blurRad="254000" dist="1270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b="1" dirty="0">
                  <a:solidFill>
                    <a:schemeClr val="bg1"/>
                  </a:solidFill>
                </a:rPr>
                <a:t>05</a:t>
              </a:r>
              <a:endParaRPr kumimoji="1" b="1" dirty="0">
                <a:solidFill>
                  <a:schemeClr val="bg1"/>
                </a:solidFill>
              </a:endParaRPr>
            </a:p>
          </p:txBody>
        </p:sp>
      </p:grpSp>
      <p:pic>
        <p:nvPicPr>
          <p:cNvPr id="9" name="图形 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1198" y="527361"/>
            <a:ext cx="2142671" cy="4679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en-US" dirty="0"/>
          </a:p>
        </p:txBody>
      </p:sp>
      <p:grpSp>
        <p:nvGrpSpPr>
          <p:cNvPr id="35" name="组合 34"/>
          <p:cNvGrpSpPr/>
          <p:nvPr/>
        </p:nvGrpSpPr>
        <p:grpSpPr>
          <a:xfrm>
            <a:off x="660400" y="1290415"/>
            <a:ext cx="10858500" cy="5482540"/>
            <a:chOff x="660400" y="1576098"/>
            <a:chExt cx="10858500" cy="5482540"/>
          </a:xfrm>
        </p:grpSpPr>
        <p:grpSp>
          <p:nvGrpSpPr>
            <p:cNvPr id="37" name="组合 36"/>
            <p:cNvGrpSpPr/>
            <p:nvPr/>
          </p:nvGrpSpPr>
          <p:grpSpPr>
            <a:xfrm>
              <a:off x="660400" y="1576098"/>
              <a:ext cx="10858500" cy="5482540"/>
              <a:chOff x="660400" y="1576098"/>
              <a:chExt cx="10858500" cy="5482540"/>
            </a:xfrm>
          </p:grpSpPr>
          <p:sp>
            <p:nvSpPr>
              <p:cNvPr id="42" name="任意多边形: 形状 41"/>
              <p:cNvSpPr/>
              <p:nvPr/>
            </p:nvSpPr>
            <p:spPr>
              <a:xfrm>
                <a:off x="1003300" y="1697160"/>
                <a:ext cx="10172700" cy="5160841"/>
              </a:xfrm>
              <a:custGeom>
                <a:avLst/>
                <a:gdLst>
                  <a:gd name="connsiteX0" fmla="*/ 5086350 w 10172700"/>
                  <a:gd name="connsiteY0" fmla="*/ 0 h 5160841"/>
                  <a:gd name="connsiteX1" fmla="*/ 10172700 w 10172700"/>
                  <a:gd name="connsiteY1" fmla="*/ 5086350 h 5160841"/>
                  <a:gd name="connsiteX2" fmla="*/ 10172700 w 10172700"/>
                  <a:gd name="connsiteY2" fmla="*/ 5160841 h 5160841"/>
                  <a:gd name="connsiteX3" fmla="*/ 0 w 10172700"/>
                  <a:gd name="connsiteY3" fmla="*/ 5160841 h 5160841"/>
                  <a:gd name="connsiteX4" fmla="*/ 0 w 10172700"/>
                  <a:gd name="connsiteY4" fmla="*/ 5086350 h 5160841"/>
                  <a:gd name="connsiteX5" fmla="*/ 5086350 w 10172700"/>
                  <a:gd name="connsiteY5" fmla="*/ 0 h 516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2700" h="5160841">
                    <a:moveTo>
                      <a:pt x="5086350" y="0"/>
                    </a:moveTo>
                    <a:cubicBezTo>
                      <a:pt x="7895464" y="0"/>
                      <a:pt x="10172700" y="2277236"/>
                      <a:pt x="10172700" y="5086350"/>
                    </a:cubicBezTo>
                    <a:lnTo>
                      <a:pt x="10172700" y="5160841"/>
                    </a:lnTo>
                    <a:lnTo>
                      <a:pt x="0" y="5160841"/>
                    </a:lnTo>
                    <a:lnTo>
                      <a:pt x="0" y="5086350"/>
                    </a:lnTo>
                    <a:cubicBezTo>
                      <a:pt x="0" y="2277236"/>
                      <a:pt x="2277236" y="0"/>
                      <a:pt x="5086350" y="0"/>
                    </a:cubicBezTo>
                    <a:close/>
                  </a:path>
                </a:pathLst>
              </a:custGeom>
              <a:gradFill flip="none" rotWithShape="1">
                <a:gsLst>
                  <a:gs pos="0">
                    <a:schemeClr val="accent1">
                      <a:lumMod val="20000"/>
                      <a:lumOff val="80000"/>
                      <a:alpha val="50000"/>
                    </a:schemeClr>
                  </a:gs>
                  <a:gs pos="54000">
                    <a:schemeClr val="bg1"/>
                  </a:gs>
                </a:gsLst>
                <a:lin ang="5400000" scaled="1"/>
                <a:tileRect/>
              </a:gradFill>
              <a:ln w="12700">
                <a:noFill/>
              </a:ln>
              <a:effectLst>
                <a:outerShdw blurRad="5334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43" name="任意多边形: 形状 42"/>
              <p:cNvSpPr/>
              <p:nvPr/>
            </p:nvSpPr>
            <p:spPr>
              <a:xfrm>
                <a:off x="3078843" y="3803100"/>
                <a:ext cx="6021614" cy="3054901"/>
              </a:xfrm>
              <a:custGeom>
                <a:avLst/>
                <a:gdLst>
                  <a:gd name="connsiteX0" fmla="*/ 3010807 w 6021614"/>
                  <a:gd name="connsiteY0" fmla="*/ 0 h 3054901"/>
                  <a:gd name="connsiteX1" fmla="*/ 6021614 w 6021614"/>
                  <a:gd name="connsiteY1" fmla="*/ 3010807 h 3054901"/>
                  <a:gd name="connsiteX2" fmla="*/ 6021614 w 6021614"/>
                  <a:gd name="connsiteY2" fmla="*/ 3054901 h 3054901"/>
                  <a:gd name="connsiteX3" fmla="*/ 0 w 6021614"/>
                  <a:gd name="connsiteY3" fmla="*/ 3054901 h 3054901"/>
                  <a:gd name="connsiteX4" fmla="*/ 0 w 6021614"/>
                  <a:gd name="connsiteY4" fmla="*/ 3010807 h 3054901"/>
                  <a:gd name="connsiteX5" fmla="*/ 3010807 w 6021614"/>
                  <a:gd name="connsiteY5" fmla="*/ 0 h 305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1614" h="3054901">
                    <a:moveTo>
                      <a:pt x="3010807" y="0"/>
                    </a:moveTo>
                    <a:cubicBezTo>
                      <a:pt x="4673630" y="0"/>
                      <a:pt x="6021614" y="1347984"/>
                      <a:pt x="6021614" y="3010807"/>
                    </a:cubicBezTo>
                    <a:lnTo>
                      <a:pt x="6021614" y="3054901"/>
                    </a:lnTo>
                    <a:lnTo>
                      <a:pt x="0" y="3054901"/>
                    </a:lnTo>
                    <a:lnTo>
                      <a:pt x="0" y="3010807"/>
                    </a:lnTo>
                    <a:cubicBezTo>
                      <a:pt x="0" y="1347984"/>
                      <a:pt x="1347984" y="0"/>
                      <a:pt x="3010807" y="0"/>
                    </a:cubicBezTo>
                    <a:close/>
                  </a:path>
                </a:pathLst>
              </a:custGeom>
              <a:gradFill flip="none" rotWithShape="1">
                <a:gsLst>
                  <a:gs pos="51000">
                    <a:schemeClr val="accent1">
                      <a:alpha val="9000"/>
                    </a:schemeClr>
                  </a:gs>
                  <a:gs pos="100000">
                    <a:schemeClr val="bg1">
                      <a:alpha val="0"/>
                    </a:schemeClr>
                  </a:gs>
                </a:gsLst>
                <a:lin ang="5400000" scaled="1"/>
                <a:tileRect/>
              </a:gradFill>
              <a:ln w="12700">
                <a:gradFill flip="none" rotWithShape="1">
                  <a:gsLst>
                    <a:gs pos="0">
                      <a:schemeClr val="accent1">
                        <a:alpha val="0"/>
                      </a:schemeClr>
                    </a:gs>
                    <a:gs pos="100000">
                      <a:schemeClr val="accent1"/>
                    </a:gs>
                  </a:gsLst>
                  <a:lin ang="16200000" scaled="1"/>
                  <a:tileRect/>
                </a:gradFill>
              </a:ln>
              <a:effectLst>
                <a:outerShdw blurRad="5334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zh-CN" altLang="en-US"/>
              </a:p>
            </p:txBody>
          </p:sp>
          <p:sp>
            <p:nvSpPr>
              <p:cNvPr id="46" name="Freeform 42_1"/>
              <p:cNvSpPr/>
              <p:nvPr/>
            </p:nvSpPr>
            <p:spPr>
              <a:xfrm>
                <a:off x="2309586" y="3223216"/>
                <a:ext cx="7560128" cy="3835422"/>
              </a:xfrm>
              <a:custGeom>
                <a:avLst/>
                <a:gdLst>
                  <a:gd name="connsiteX0" fmla="*/ 3010807 w 6021614"/>
                  <a:gd name="connsiteY0" fmla="*/ 0 h 3054901"/>
                  <a:gd name="connsiteX1" fmla="*/ 6021614 w 6021614"/>
                  <a:gd name="connsiteY1" fmla="*/ 3010807 h 3054901"/>
                  <a:gd name="connsiteX2" fmla="*/ 6021614 w 6021614"/>
                  <a:gd name="connsiteY2" fmla="*/ 3054901 h 3054901"/>
                  <a:gd name="connsiteX3" fmla="*/ 0 w 6021614"/>
                  <a:gd name="connsiteY3" fmla="*/ 3054901 h 3054901"/>
                  <a:gd name="connsiteX4" fmla="*/ 0 w 6021614"/>
                  <a:gd name="connsiteY4" fmla="*/ 3010807 h 3054901"/>
                  <a:gd name="connsiteX5" fmla="*/ 3010807 w 6021614"/>
                  <a:gd name="connsiteY5" fmla="*/ 0 h 305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1614" h="3054901">
                    <a:moveTo>
                      <a:pt x="3010807" y="0"/>
                    </a:moveTo>
                    <a:cubicBezTo>
                      <a:pt x="4673630" y="0"/>
                      <a:pt x="6021614" y="1347984"/>
                      <a:pt x="6021614" y="3010807"/>
                    </a:cubicBezTo>
                    <a:lnTo>
                      <a:pt x="6021614" y="3054901"/>
                    </a:lnTo>
                    <a:lnTo>
                      <a:pt x="0" y="3054901"/>
                    </a:lnTo>
                    <a:lnTo>
                      <a:pt x="0" y="3010807"/>
                    </a:lnTo>
                    <a:cubicBezTo>
                      <a:pt x="0" y="1347984"/>
                      <a:pt x="1347984" y="0"/>
                      <a:pt x="3010807" y="0"/>
                    </a:cubicBezTo>
                    <a:close/>
                  </a:path>
                </a:pathLst>
              </a:custGeom>
              <a:noFill/>
              <a:ln w="12700">
                <a:gradFill flip="none" rotWithShape="1">
                  <a:gsLst>
                    <a:gs pos="0">
                      <a:schemeClr val="accent1">
                        <a:alpha val="0"/>
                      </a:schemeClr>
                    </a:gs>
                    <a:gs pos="100000">
                      <a:schemeClr val="accent1">
                        <a:alpha val="36000"/>
                      </a:schemeClr>
                    </a:gs>
                  </a:gsLst>
                  <a:lin ang="16200000" scaled="1"/>
                  <a:tileRect/>
                </a:gradFill>
              </a:ln>
              <a:effectLst>
                <a:outerShdw blurRad="5334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zh-CN" altLang="en-US"/>
              </a:p>
            </p:txBody>
          </p:sp>
          <p:grpSp>
            <p:nvGrpSpPr>
              <p:cNvPr id="47" name="组合 46"/>
              <p:cNvGrpSpPr/>
              <p:nvPr/>
            </p:nvGrpSpPr>
            <p:grpSpPr>
              <a:xfrm>
                <a:off x="9204948" y="3458165"/>
                <a:ext cx="2313952" cy="1901235"/>
                <a:chOff x="520400" y="4327973"/>
                <a:chExt cx="2313952" cy="1901235"/>
              </a:xfrm>
            </p:grpSpPr>
            <p:sp>
              <p:nvSpPr>
                <p:cNvPr id="57" name="Bullet1"/>
                <p:cNvSpPr txBox="1"/>
                <p:nvPr/>
              </p:nvSpPr>
              <p:spPr>
                <a:xfrm>
                  <a:off x="520400" y="5173518"/>
                  <a:ext cx="2313952" cy="1055690"/>
                </a:xfrm>
                <a:prstGeom prst="rect">
                  <a:avLst/>
                </a:prstGeom>
                <a:noFill/>
                <a:ln>
                  <a:noFill/>
                </a:ln>
              </p:spPr>
              <p:txBody>
                <a:bodyPr wrap="square" lIns="91440" tIns="45720" rIns="91440" bIns="45720" anchor="t" anchorCtr="0">
                  <a:normAutofit/>
                </a:bodyPr>
                <a:lstStyle/>
                <a:p>
                  <a:pPr lvl="0" algn="ctr">
                    <a:defRPr sz="1800"/>
                  </a:pPr>
                  <a:r>
                    <a:rPr lang="zh-CN" altLang="en-US" sz="2000" b="1" dirty="0">
                      <a:solidFill>
                        <a:srgbClr val="000000"/>
                      </a:solidFill>
                    </a:rPr>
                    <a:t>单击此处添加标题</a:t>
                  </a:r>
                  <a:endParaRPr lang="zh-CN" altLang="en-US" sz="2000" b="1" dirty="0">
                    <a:solidFill>
                      <a:srgbClr val="000000"/>
                    </a:solidFill>
                  </a:endParaRPr>
                </a:p>
              </p:txBody>
            </p:sp>
            <p:sp>
              <p:nvSpPr>
                <p:cNvPr id="58" name="Number1"/>
                <p:cNvSpPr txBox="1"/>
                <p:nvPr/>
              </p:nvSpPr>
              <p:spPr>
                <a:xfrm>
                  <a:off x="1271060" y="4327973"/>
                  <a:ext cx="812632" cy="801573"/>
                </a:xfrm>
                <a:prstGeom prst="roundRect">
                  <a:avLst>
                    <a:gd name="adj" fmla="val 50000"/>
                  </a:avLst>
                </a:prstGeom>
                <a:gradFill flip="none" rotWithShape="1">
                  <a:gsLst>
                    <a:gs pos="0">
                      <a:schemeClr val="accent2">
                        <a:lumMod val="60000"/>
                        <a:lumOff val="40000"/>
                      </a:schemeClr>
                    </a:gs>
                    <a:gs pos="75000">
                      <a:schemeClr val="accent2"/>
                    </a:gs>
                  </a:gsLst>
                  <a:lin ang="2700000" scaled="1"/>
                  <a:tileRect/>
                </a:gradFill>
                <a:ln w="12700">
                  <a:solidFill>
                    <a:schemeClr val="bg1"/>
                  </a:solidFill>
                </a:ln>
                <a:effectLst>
                  <a:outerShdw blurRad="127000" dist="63500" dir="2700000" algn="tl" rotWithShape="0">
                    <a:schemeClr val="accent2">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a:bodyPr>
                <a:lstStyle>
                  <a:defPPr>
                    <a:defRPr lang="en-US"/>
                  </a:defPPr>
                  <a:lvl1pPr algn="ctr">
                    <a:defRPr sz="2000" b="1">
                      <a:solidFill>
                        <a:srgbClr val="FFFFFF"/>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de-DE" dirty="0"/>
                    <a:t>04</a:t>
                  </a:r>
                  <a:endParaRPr lang="de-DE" dirty="0"/>
                </a:p>
              </p:txBody>
            </p:sp>
          </p:grpSp>
          <p:grpSp>
            <p:nvGrpSpPr>
              <p:cNvPr id="48" name="组合 47"/>
              <p:cNvGrpSpPr/>
              <p:nvPr/>
            </p:nvGrpSpPr>
            <p:grpSpPr>
              <a:xfrm>
                <a:off x="6817532" y="1576098"/>
                <a:ext cx="2313952" cy="1901235"/>
                <a:chOff x="520400" y="4327973"/>
                <a:chExt cx="2313952" cy="1901235"/>
              </a:xfrm>
            </p:grpSpPr>
            <p:sp>
              <p:nvSpPr>
                <p:cNvPr id="55" name="Bullet2"/>
                <p:cNvSpPr txBox="1"/>
                <p:nvPr/>
              </p:nvSpPr>
              <p:spPr>
                <a:xfrm>
                  <a:off x="520400" y="5173518"/>
                  <a:ext cx="2313952" cy="1055690"/>
                </a:xfrm>
                <a:prstGeom prst="rect">
                  <a:avLst/>
                </a:prstGeom>
                <a:noFill/>
                <a:ln>
                  <a:noFill/>
                </a:ln>
              </p:spPr>
              <p:txBody>
                <a:bodyPr wrap="square" lIns="91440" tIns="45720" rIns="91440" bIns="45720" anchor="t" anchorCtr="0">
                  <a:normAutofit/>
                </a:bodyPr>
                <a:lstStyle/>
                <a:p>
                  <a:pPr lvl="0" algn="ctr">
                    <a:defRPr sz="1800"/>
                  </a:pPr>
                  <a:r>
                    <a:rPr lang="zh-CN" altLang="en-US" sz="2000" b="1" dirty="0">
                      <a:solidFill>
                        <a:srgbClr val="000000"/>
                      </a:solidFill>
                    </a:rPr>
                    <a:t>单击此处添加标题</a:t>
                  </a:r>
                  <a:endParaRPr lang="zh-CN" altLang="en-US" sz="2000" b="1" dirty="0">
                    <a:solidFill>
                      <a:srgbClr val="000000"/>
                    </a:solidFill>
                  </a:endParaRPr>
                </a:p>
              </p:txBody>
            </p:sp>
            <p:sp>
              <p:nvSpPr>
                <p:cNvPr id="56" name="Number2"/>
                <p:cNvSpPr txBox="1"/>
                <p:nvPr/>
              </p:nvSpPr>
              <p:spPr>
                <a:xfrm>
                  <a:off x="1271060" y="4327973"/>
                  <a:ext cx="812632" cy="801573"/>
                </a:xfrm>
                <a:prstGeom prst="roundRect">
                  <a:avLst>
                    <a:gd name="adj" fmla="val 50000"/>
                  </a:avLst>
                </a:prstGeom>
                <a:gradFill flip="none" rotWithShape="1">
                  <a:gsLst>
                    <a:gs pos="0">
                      <a:schemeClr val="accent1">
                        <a:lumMod val="60000"/>
                        <a:lumOff val="40000"/>
                      </a:schemeClr>
                    </a:gs>
                    <a:gs pos="75000">
                      <a:schemeClr val="accent1"/>
                    </a:gs>
                  </a:gsLst>
                  <a:lin ang="2700000" scaled="1"/>
                  <a:tileRect/>
                </a:gradFill>
                <a:ln w="12700">
                  <a:solidFill>
                    <a:schemeClr val="bg1"/>
                  </a:soli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a:bodyPr>
                <a:lstStyle>
                  <a:defPPr>
                    <a:defRPr lang="en-US"/>
                  </a:defPPr>
                  <a:lvl1pPr algn="ctr">
                    <a:defRPr sz="2000" b="1">
                      <a:solidFill>
                        <a:srgbClr val="FFFFFF"/>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de-DE" dirty="0"/>
                    <a:t>03</a:t>
                  </a:r>
                  <a:endParaRPr lang="de-DE" dirty="0"/>
                </a:p>
              </p:txBody>
            </p:sp>
          </p:grpSp>
          <p:grpSp>
            <p:nvGrpSpPr>
              <p:cNvPr id="49" name="组合 48"/>
              <p:cNvGrpSpPr/>
              <p:nvPr/>
            </p:nvGrpSpPr>
            <p:grpSpPr>
              <a:xfrm flipH="1">
                <a:off x="3047816" y="1576098"/>
                <a:ext cx="2313952" cy="1901235"/>
                <a:chOff x="520400" y="4327973"/>
                <a:chExt cx="2313952" cy="1901235"/>
              </a:xfrm>
            </p:grpSpPr>
            <p:sp>
              <p:nvSpPr>
                <p:cNvPr id="53" name="Bullet3"/>
                <p:cNvSpPr txBox="1"/>
                <p:nvPr/>
              </p:nvSpPr>
              <p:spPr>
                <a:xfrm>
                  <a:off x="520400" y="5173518"/>
                  <a:ext cx="2313952" cy="1055690"/>
                </a:xfrm>
                <a:prstGeom prst="rect">
                  <a:avLst/>
                </a:prstGeom>
                <a:noFill/>
                <a:ln>
                  <a:noFill/>
                </a:ln>
              </p:spPr>
              <p:txBody>
                <a:bodyPr wrap="square" lIns="91440" tIns="45720" rIns="91440" bIns="45720" anchor="t" anchorCtr="0">
                  <a:normAutofit/>
                </a:bodyPr>
                <a:lstStyle/>
                <a:p>
                  <a:pPr lvl="0" algn="ctr">
                    <a:defRPr sz="1800"/>
                  </a:pPr>
                  <a:r>
                    <a:rPr lang="zh-CN" altLang="en-US" sz="2000" b="1" dirty="0">
                      <a:solidFill>
                        <a:srgbClr val="000000"/>
                      </a:solidFill>
                    </a:rPr>
                    <a:t>单击此处添加标题</a:t>
                  </a:r>
                  <a:endParaRPr lang="zh-CN" altLang="en-US" sz="2000" b="1" dirty="0">
                    <a:solidFill>
                      <a:srgbClr val="000000"/>
                    </a:solidFill>
                  </a:endParaRPr>
                </a:p>
              </p:txBody>
            </p:sp>
            <p:sp>
              <p:nvSpPr>
                <p:cNvPr id="54" name="Number3"/>
                <p:cNvSpPr txBox="1"/>
                <p:nvPr/>
              </p:nvSpPr>
              <p:spPr>
                <a:xfrm flipH="1">
                  <a:off x="1271060" y="4327973"/>
                  <a:ext cx="812632" cy="801573"/>
                </a:xfrm>
                <a:prstGeom prst="roundRect">
                  <a:avLst>
                    <a:gd name="adj" fmla="val 50000"/>
                  </a:avLst>
                </a:prstGeom>
                <a:gradFill flip="none" rotWithShape="1">
                  <a:gsLst>
                    <a:gs pos="0">
                      <a:schemeClr val="accent2">
                        <a:lumMod val="60000"/>
                        <a:lumOff val="40000"/>
                      </a:schemeClr>
                    </a:gs>
                    <a:gs pos="75000">
                      <a:schemeClr val="accent2"/>
                    </a:gs>
                  </a:gsLst>
                  <a:lin ang="2700000" scaled="1"/>
                  <a:tileRect/>
                </a:gradFill>
                <a:ln w="12700">
                  <a:solidFill>
                    <a:schemeClr val="bg1"/>
                  </a:solidFill>
                </a:ln>
                <a:effectLst>
                  <a:outerShdw blurRad="127000" dist="63500" dir="2700000" algn="tl" rotWithShape="0">
                    <a:schemeClr val="accent2">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a:bodyPr>
                <a:lstStyle>
                  <a:defPPr>
                    <a:defRPr lang="en-US"/>
                  </a:defPPr>
                  <a:lvl1pPr algn="ctr">
                    <a:defRPr sz="2000" b="1">
                      <a:solidFill>
                        <a:srgbClr val="FFFFFF"/>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de-DE" dirty="0"/>
                    <a:t>02</a:t>
                  </a:r>
                  <a:endParaRPr lang="de-DE" dirty="0"/>
                </a:p>
              </p:txBody>
            </p:sp>
          </p:grpSp>
          <p:grpSp>
            <p:nvGrpSpPr>
              <p:cNvPr id="50" name="组合 49"/>
              <p:cNvGrpSpPr/>
              <p:nvPr/>
            </p:nvGrpSpPr>
            <p:grpSpPr>
              <a:xfrm flipH="1">
                <a:off x="660400" y="3458165"/>
                <a:ext cx="2313952" cy="1901235"/>
                <a:chOff x="520400" y="4327973"/>
                <a:chExt cx="2313952" cy="1901235"/>
              </a:xfrm>
            </p:grpSpPr>
            <p:sp>
              <p:nvSpPr>
                <p:cNvPr id="51" name="Bullet4"/>
                <p:cNvSpPr txBox="1"/>
                <p:nvPr/>
              </p:nvSpPr>
              <p:spPr>
                <a:xfrm>
                  <a:off x="520400" y="5173518"/>
                  <a:ext cx="2313952" cy="1055690"/>
                </a:xfrm>
                <a:prstGeom prst="rect">
                  <a:avLst/>
                </a:prstGeom>
                <a:noFill/>
                <a:ln>
                  <a:noFill/>
                </a:ln>
              </p:spPr>
              <p:txBody>
                <a:bodyPr wrap="square" lIns="91440" tIns="45720" rIns="91440" bIns="45720" anchor="t" anchorCtr="0">
                  <a:normAutofit/>
                </a:bodyPr>
                <a:lstStyle/>
                <a:p>
                  <a:pPr lvl="0" algn="ctr">
                    <a:defRPr sz="1800"/>
                  </a:pPr>
                  <a:r>
                    <a:rPr lang="zh-CN" altLang="en-US" sz="2000" b="1" dirty="0">
                      <a:solidFill>
                        <a:srgbClr val="000000"/>
                      </a:solidFill>
                    </a:rPr>
                    <a:t>单击此处添加标题</a:t>
                  </a:r>
                  <a:endParaRPr lang="zh-CN" altLang="en-US" sz="2000" b="1" dirty="0">
                    <a:solidFill>
                      <a:srgbClr val="000000"/>
                    </a:solidFill>
                  </a:endParaRPr>
                </a:p>
              </p:txBody>
            </p:sp>
            <p:sp>
              <p:nvSpPr>
                <p:cNvPr id="52" name="Number4"/>
                <p:cNvSpPr txBox="1"/>
                <p:nvPr/>
              </p:nvSpPr>
              <p:spPr>
                <a:xfrm flipH="1">
                  <a:off x="1271060" y="4327973"/>
                  <a:ext cx="812632" cy="801573"/>
                </a:xfrm>
                <a:prstGeom prst="roundRect">
                  <a:avLst>
                    <a:gd name="adj" fmla="val 50000"/>
                  </a:avLst>
                </a:prstGeom>
                <a:gradFill flip="none" rotWithShape="1">
                  <a:gsLst>
                    <a:gs pos="0">
                      <a:schemeClr val="accent1">
                        <a:lumMod val="60000"/>
                        <a:lumOff val="40000"/>
                      </a:schemeClr>
                    </a:gs>
                    <a:gs pos="75000">
                      <a:schemeClr val="accent1"/>
                    </a:gs>
                  </a:gsLst>
                  <a:lin ang="2700000" scaled="1"/>
                  <a:tileRect/>
                </a:gradFill>
                <a:ln w="12700">
                  <a:solidFill>
                    <a:schemeClr val="bg1"/>
                  </a:soli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a:bodyPr>
                <a:lstStyle>
                  <a:defPPr>
                    <a:defRPr lang="en-US"/>
                  </a:defPPr>
                  <a:lvl1pPr algn="ctr">
                    <a:defRPr sz="2000" b="1">
                      <a:solidFill>
                        <a:srgbClr val="FFFFFF"/>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de-DE" dirty="0"/>
                    <a:t>01</a:t>
                  </a:r>
                  <a:endParaRPr lang="de-DE" dirty="0"/>
                </a:p>
              </p:txBody>
            </p:sp>
          </p:grpSp>
        </p:grpSp>
        <p:sp>
          <p:nvSpPr>
            <p:cNvPr id="39" name="Picture"/>
            <p:cNvSpPr/>
            <p:nvPr/>
          </p:nvSpPr>
          <p:spPr>
            <a:xfrm>
              <a:off x="3284168" y="3568826"/>
              <a:ext cx="5610964" cy="3289174"/>
            </a:xfrm>
            <a:custGeom>
              <a:avLst/>
              <a:gdLst>
                <a:gd name="connsiteX0" fmla="*/ 2790186 w 5610964"/>
                <a:gd name="connsiteY0" fmla="*/ 0 h 3289174"/>
                <a:gd name="connsiteX1" fmla="*/ 2820778 w 5610964"/>
                <a:gd name="connsiteY1" fmla="*/ 0 h 3289174"/>
                <a:gd name="connsiteX2" fmla="*/ 5610964 w 5610964"/>
                <a:gd name="connsiteY2" fmla="*/ 2790186 h 3289174"/>
                <a:gd name="connsiteX3" fmla="*/ 5596559 w 5610964"/>
                <a:gd name="connsiteY3" fmla="*/ 3075466 h 3289174"/>
                <a:gd name="connsiteX4" fmla="*/ 5563943 w 5610964"/>
                <a:gd name="connsiteY4" fmla="*/ 3289174 h 3289174"/>
                <a:gd name="connsiteX5" fmla="*/ 47021 w 5610964"/>
                <a:gd name="connsiteY5" fmla="*/ 3289174 h 3289174"/>
                <a:gd name="connsiteX6" fmla="*/ 14406 w 5610964"/>
                <a:gd name="connsiteY6" fmla="*/ 3075466 h 3289174"/>
                <a:gd name="connsiteX7" fmla="*/ 0 w 5610964"/>
                <a:gd name="connsiteY7" fmla="*/ 2790186 h 3289174"/>
                <a:gd name="connsiteX8" fmla="*/ 2790186 w 5610964"/>
                <a:gd name="connsiteY8" fmla="*/ 0 h 328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0964" h="3289174">
                  <a:moveTo>
                    <a:pt x="2790186" y="0"/>
                  </a:moveTo>
                  <a:lnTo>
                    <a:pt x="2820778" y="0"/>
                  </a:lnTo>
                  <a:cubicBezTo>
                    <a:pt x="4361755" y="0"/>
                    <a:pt x="5610964" y="1249209"/>
                    <a:pt x="5610964" y="2790186"/>
                  </a:cubicBezTo>
                  <a:cubicBezTo>
                    <a:pt x="5610964" y="2886497"/>
                    <a:pt x="5606084" y="2981669"/>
                    <a:pt x="5596559" y="3075466"/>
                  </a:cubicBezTo>
                  <a:lnTo>
                    <a:pt x="5563943" y="3289174"/>
                  </a:lnTo>
                  <a:lnTo>
                    <a:pt x="47021" y="3289174"/>
                  </a:lnTo>
                  <a:lnTo>
                    <a:pt x="14406" y="3075466"/>
                  </a:lnTo>
                  <a:cubicBezTo>
                    <a:pt x="4880" y="2981669"/>
                    <a:pt x="0" y="2886497"/>
                    <a:pt x="0" y="2790186"/>
                  </a:cubicBezTo>
                  <a:cubicBezTo>
                    <a:pt x="0" y="1249209"/>
                    <a:pt x="1249209" y="0"/>
                    <a:pt x="2790186" y="0"/>
                  </a:cubicBezTo>
                  <a:close/>
                </a:path>
              </a:pathLst>
            </a:custGeom>
            <a:blipFill>
              <a:blip r:embed="rId1"/>
              <a:stretch>
                <a:fillRect l="-2298" r="-229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形状 39"/>
            <p:cNvSpPr/>
            <p:nvPr/>
          </p:nvSpPr>
          <p:spPr>
            <a:xfrm>
              <a:off x="3284168" y="3568826"/>
              <a:ext cx="5610964" cy="3289174"/>
            </a:xfrm>
            <a:custGeom>
              <a:avLst/>
              <a:gdLst>
                <a:gd name="connsiteX0" fmla="*/ 2790186 w 5610964"/>
                <a:gd name="connsiteY0" fmla="*/ 0 h 3289174"/>
                <a:gd name="connsiteX1" fmla="*/ 2820778 w 5610964"/>
                <a:gd name="connsiteY1" fmla="*/ 0 h 3289174"/>
                <a:gd name="connsiteX2" fmla="*/ 5610964 w 5610964"/>
                <a:gd name="connsiteY2" fmla="*/ 2790186 h 3289174"/>
                <a:gd name="connsiteX3" fmla="*/ 5596559 w 5610964"/>
                <a:gd name="connsiteY3" fmla="*/ 3075466 h 3289174"/>
                <a:gd name="connsiteX4" fmla="*/ 5563943 w 5610964"/>
                <a:gd name="connsiteY4" fmla="*/ 3289174 h 3289174"/>
                <a:gd name="connsiteX5" fmla="*/ 47021 w 5610964"/>
                <a:gd name="connsiteY5" fmla="*/ 3289174 h 3289174"/>
                <a:gd name="connsiteX6" fmla="*/ 14406 w 5610964"/>
                <a:gd name="connsiteY6" fmla="*/ 3075466 h 3289174"/>
                <a:gd name="connsiteX7" fmla="*/ 0 w 5610964"/>
                <a:gd name="connsiteY7" fmla="*/ 2790186 h 3289174"/>
                <a:gd name="connsiteX8" fmla="*/ 2790186 w 5610964"/>
                <a:gd name="connsiteY8" fmla="*/ 0 h 328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0964" h="3289174">
                  <a:moveTo>
                    <a:pt x="2790186" y="0"/>
                  </a:moveTo>
                  <a:lnTo>
                    <a:pt x="2820778" y="0"/>
                  </a:lnTo>
                  <a:cubicBezTo>
                    <a:pt x="4361755" y="0"/>
                    <a:pt x="5610964" y="1249209"/>
                    <a:pt x="5610964" y="2790186"/>
                  </a:cubicBezTo>
                  <a:cubicBezTo>
                    <a:pt x="5610964" y="2886497"/>
                    <a:pt x="5606084" y="2981669"/>
                    <a:pt x="5596559" y="3075466"/>
                  </a:cubicBezTo>
                  <a:lnTo>
                    <a:pt x="5563943" y="3289174"/>
                  </a:lnTo>
                  <a:lnTo>
                    <a:pt x="47021" y="3289174"/>
                  </a:lnTo>
                  <a:lnTo>
                    <a:pt x="14406" y="3075466"/>
                  </a:lnTo>
                  <a:cubicBezTo>
                    <a:pt x="4880" y="2981669"/>
                    <a:pt x="0" y="2886497"/>
                    <a:pt x="0" y="2790186"/>
                  </a:cubicBezTo>
                  <a:cubicBezTo>
                    <a:pt x="0" y="1249209"/>
                    <a:pt x="1249209" y="0"/>
                    <a:pt x="2790186" y="0"/>
                  </a:cubicBezTo>
                  <a:close/>
                </a:path>
              </a:pathLst>
            </a:custGeom>
            <a:gradFill>
              <a:gsLst>
                <a:gs pos="0">
                  <a:schemeClr val="accent1">
                    <a:alpha val="98000"/>
                  </a:schemeClr>
                </a:gs>
                <a:gs pos="100000">
                  <a:schemeClr val="accent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1" name="Title"/>
            <p:cNvSpPr>
              <a:spLocks noChangeAspect="1"/>
            </p:cNvSpPr>
            <p:nvPr/>
          </p:nvSpPr>
          <p:spPr>
            <a:xfrm>
              <a:off x="4197172" y="4195309"/>
              <a:ext cx="3784957" cy="1272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p>
              <a:pPr algn="ctr">
                <a:buSzPct val="25000"/>
              </a:pPr>
              <a:r>
                <a:rPr lang="zh-CN" altLang="en-US" sz="3200" b="1" dirty="0">
                  <a:solidFill>
                    <a:schemeClr val="bg1"/>
                  </a:solidFill>
                </a:rPr>
                <a:t>单击此处添加标题</a:t>
              </a:r>
              <a:endParaRPr lang="zh-CN" altLang="en-US" sz="3200" b="1" dirty="0">
                <a:solidFill>
                  <a:schemeClr val="bg1"/>
                </a:solidFill>
              </a:endParaRPr>
            </a:p>
          </p:txBody>
        </p:sp>
      </p:grpSp>
      <p:pic>
        <p:nvPicPr>
          <p:cNvPr id="59" name="图形 5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1198" y="527361"/>
            <a:ext cx="2142671" cy="4679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grpSp>
        <p:nvGrpSpPr>
          <p:cNvPr id="10" name="1008f74b-e475-410f-9315-fabf63428f17.source.3.zh-Hans"/>
          <p:cNvGrpSpPr/>
          <p:nvPr/>
        </p:nvGrpSpPr>
        <p:grpSpPr>
          <a:xfrm>
            <a:off x="766815" y="1257609"/>
            <a:ext cx="10394671" cy="5324018"/>
            <a:chOff x="766815" y="1257609"/>
            <a:chExt cx="10394671" cy="5324018"/>
          </a:xfrm>
        </p:grpSpPr>
        <p:grpSp>
          <p:nvGrpSpPr>
            <p:cNvPr id="8" name="组合 7"/>
            <p:cNvGrpSpPr/>
            <p:nvPr/>
          </p:nvGrpSpPr>
          <p:grpSpPr>
            <a:xfrm>
              <a:off x="2743815" y="1751796"/>
              <a:ext cx="8417671" cy="4829831"/>
              <a:chOff x="3757185" y="1751796"/>
              <a:chExt cx="8417671" cy="4829831"/>
            </a:xfrm>
          </p:grpSpPr>
          <p:grpSp>
            <p:nvGrpSpPr>
              <p:cNvPr id="6" name="组合 5"/>
              <p:cNvGrpSpPr/>
              <p:nvPr/>
            </p:nvGrpSpPr>
            <p:grpSpPr>
              <a:xfrm>
                <a:off x="3757185" y="4059273"/>
                <a:ext cx="2838821" cy="2522354"/>
                <a:chOff x="5090711" y="4059273"/>
                <a:chExt cx="2838821" cy="2522354"/>
              </a:xfrm>
            </p:grpSpPr>
            <p:cxnSp>
              <p:nvCxnSpPr>
                <p:cNvPr id="12" name="line1"/>
                <p:cNvCxnSpPr/>
                <p:nvPr/>
              </p:nvCxnSpPr>
              <p:spPr>
                <a:xfrm>
                  <a:off x="5379126" y="4636100"/>
                  <a:ext cx="0" cy="1945527"/>
                </a:xfrm>
                <a:prstGeom prst="line">
                  <a:avLst/>
                </a:prstGeom>
                <a:ln w="25400" cap="rnd">
                  <a:gradFill flip="none" rotWithShape="1">
                    <a:gsLst>
                      <a:gs pos="0">
                        <a:schemeClr val="accent1"/>
                      </a:gs>
                      <a:gs pos="90000">
                        <a:schemeClr val="accent1">
                          <a:alpha val="0"/>
                        </a:schemeClr>
                      </a:gs>
                    </a:gsLst>
                    <a:lin ang="5400000" scaled="1"/>
                    <a:tileRect/>
                  </a:gradFill>
                  <a:round/>
                </a:ln>
              </p:spPr>
              <p:style>
                <a:lnRef idx="1">
                  <a:schemeClr val="accent1"/>
                </a:lnRef>
                <a:fillRef idx="0">
                  <a:schemeClr val="accent1"/>
                </a:fillRef>
                <a:effectRef idx="0">
                  <a:schemeClr val="accent1"/>
                </a:effectRef>
                <a:fontRef idx="minor">
                  <a:schemeClr val="tx1"/>
                </a:fontRef>
              </p:style>
            </p:cxnSp>
            <p:sp>
              <p:nvSpPr>
                <p:cNvPr id="37" name="IconBackground1"/>
                <p:cNvSpPr/>
                <p:nvPr/>
              </p:nvSpPr>
              <p:spPr>
                <a:xfrm>
                  <a:off x="5090711" y="4059273"/>
                  <a:ext cx="576830" cy="576827"/>
                </a:xfrm>
                <a:prstGeom prst="ellipse">
                  <a:avLst/>
                </a:prstGeom>
                <a:gradFill flip="none" rotWithShape="0">
                  <a:gsLst>
                    <a:gs pos="0">
                      <a:schemeClr val="accent1">
                        <a:lumMod val="60000"/>
                        <a:lumOff val="40000"/>
                      </a:schemeClr>
                    </a:gs>
                    <a:gs pos="60000">
                      <a:schemeClr val="accent1"/>
                    </a:gs>
                  </a:gsLst>
                  <a:lin ang="2700000" scaled="0"/>
                  <a:tileRect/>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b="1" dirty="0">
                    <a:solidFill>
                      <a:srgbClr val="FFFFFF"/>
                    </a:solidFill>
                    <a:latin typeface="+mj-lt"/>
                  </a:endParaRPr>
                </a:p>
              </p:txBody>
            </p:sp>
            <p:sp>
              <p:nvSpPr>
                <p:cNvPr id="38" name="Icon1"/>
                <p:cNvSpPr/>
                <p:nvPr/>
              </p:nvSpPr>
              <p:spPr>
                <a:xfrm>
                  <a:off x="5253973" y="4256956"/>
                  <a:ext cx="250308" cy="199318"/>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159 w 514350"/>
                    <a:gd name="connsiteY4" fmla="*/ 353046 h 409575"/>
                    <a:gd name="connsiteX5" fmla="*/ 115387 w 514350"/>
                    <a:gd name="connsiteY5" fmla="*/ 410196 h 409575"/>
                    <a:gd name="connsiteX6" fmla="*/ 115387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579" y="621"/>
                        <a:pt x="515342" y="13385"/>
                        <a:pt x="515342" y="29196"/>
                      </a:cubicBezTo>
                      <a:lnTo>
                        <a:pt x="515342" y="324471"/>
                      </a:lnTo>
                      <a:cubicBezTo>
                        <a:pt x="515342" y="340282"/>
                        <a:pt x="502579" y="353046"/>
                        <a:pt x="486767" y="353046"/>
                      </a:cubicBezTo>
                      <a:lnTo>
                        <a:pt x="192159" y="353046"/>
                      </a:lnTo>
                      <a:lnTo>
                        <a:pt x="115387" y="410196"/>
                      </a:lnTo>
                      <a:lnTo>
                        <a:pt x="115387" y="353046"/>
                      </a:lnTo>
                      <a:lnTo>
                        <a:pt x="29567" y="353046"/>
                      </a:lnTo>
                      <a:cubicBezTo>
                        <a:pt x="13755" y="353046"/>
                        <a:pt x="992" y="340282"/>
                        <a:pt x="992" y="324471"/>
                      </a:cubicBezTo>
                      <a:lnTo>
                        <a:pt x="992" y="29196"/>
                      </a:lnTo>
                      <a:cubicBezTo>
                        <a:pt x="992" y="13385"/>
                        <a:pt x="13755" y="621"/>
                        <a:pt x="29567" y="621"/>
                      </a:cubicBezTo>
                      <a:lnTo>
                        <a:pt x="486767"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en-US" dirty="0"/>
                </a:p>
              </p:txBody>
            </p:sp>
            <p:sp>
              <p:nvSpPr>
                <p:cNvPr id="48" name="Bullet1"/>
                <p:cNvSpPr txBox="1"/>
                <p:nvPr/>
              </p:nvSpPr>
              <p:spPr>
                <a:xfrm>
                  <a:off x="5504281" y="4636100"/>
                  <a:ext cx="2425251" cy="576827"/>
                </a:xfrm>
                <a:prstGeom prst="rect">
                  <a:avLst/>
                </a:prstGeom>
                <a:noFill/>
              </p:spPr>
              <p:txBody>
                <a:bodyPr wrap="square" rtlCol="0" anchor="b" anchorCtr="0">
                  <a:normAutofit/>
                </a:bodyPr>
                <a:lstStyle/>
                <a:p>
                  <a:r>
                    <a:rPr lang="zh-CN" altLang="en-US" b="1" dirty="0"/>
                    <a:t>单击此处添加标题</a:t>
                  </a:r>
                  <a:endParaRPr lang="zh-CN" altLang="en-US" b="1" dirty="0"/>
                </a:p>
              </p:txBody>
            </p:sp>
            <p:sp>
              <p:nvSpPr>
                <p:cNvPr id="50" name="Text1"/>
                <p:cNvSpPr txBox="1"/>
                <p:nvPr/>
              </p:nvSpPr>
              <p:spPr>
                <a:xfrm>
                  <a:off x="5523649" y="5261055"/>
                  <a:ext cx="2405883" cy="814005"/>
                </a:xfrm>
                <a:prstGeom prst="rect">
                  <a:avLst/>
                </a:prstGeom>
                <a:noFill/>
              </p:spPr>
              <p:txBody>
                <a:bodyPr wrap="square" rtlCol="0" anchor="t" anchorCtr="0">
                  <a:normAutofit/>
                </a:bodyPr>
                <a:lstStyle/>
                <a:p>
                  <a:pPr>
                    <a:lnSpc>
                      <a:spcPct val="120000"/>
                    </a:lnSpc>
                  </a:pPr>
                  <a:r>
                    <a:rPr lang="zh-CN" altLang="en-US" sz="1200" dirty="0"/>
                    <a:t>单击此处添加文本单击此处添加文本单击此处添加文本</a:t>
                  </a:r>
                  <a:endParaRPr lang="zh-CN" altLang="en-US" sz="1200" dirty="0"/>
                </a:p>
              </p:txBody>
            </p:sp>
          </p:grpSp>
          <p:grpSp>
            <p:nvGrpSpPr>
              <p:cNvPr id="5" name="组合 4"/>
              <p:cNvGrpSpPr/>
              <p:nvPr/>
            </p:nvGrpSpPr>
            <p:grpSpPr>
              <a:xfrm>
                <a:off x="6511102" y="2894912"/>
                <a:ext cx="2848504" cy="3686715"/>
                <a:chOff x="7235615" y="2894912"/>
                <a:chExt cx="2848504" cy="3686715"/>
              </a:xfrm>
            </p:grpSpPr>
            <p:cxnSp>
              <p:nvCxnSpPr>
                <p:cNvPr id="11" name="line2"/>
                <p:cNvCxnSpPr/>
                <p:nvPr/>
              </p:nvCxnSpPr>
              <p:spPr>
                <a:xfrm>
                  <a:off x="7524029" y="3471740"/>
                  <a:ext cx="0" cy="3109887"/>
                </a:xfrm>
                <a:prstGeom prst="line">
                  <a:avLst/>
                </a:prstGeom>
                <a:ln w="25400" cap="rnd">
                  <a:gradFill flip="none" rotWithShape="1">
                    <a:gsLst>
                      <a:gs pos="0">
                        <a:schemeClr val="accent1"/>
                      </a:gs>
                      <a:gs pos="90000">
                        <a:schemeClr val="accent1">
                          <a:alpha val="0"/>
                        </a:schemeClr>
                      </a:gs>
                    </a:gsLst>
                    <a:lin ang="5400000" scaled="1"/>
                    <a:tileRect/>
                  </a:gradFill>
                  <a:round/>
                </a:ln>
              </p:spPr>
              <p:style>
                <a:lnRef idx="1">
                  <a:schemeClr val="accent1"/>
                </a:lnRef>
                <a:fillRef idx="0">
                  <a:schemeClr val="accent1"/>
                </a:fillRef>
                <a:effectRef idx="0">
                  <a:schemeClr val="accent1"/>
                </a:effectRef>
                <a:fontRef idx="minor">
                  <a:schemeClr val="tx1"/>
                </a:fontRef>
              </p:style>
            </p:cxnSp>
            <p:sp>
              <p:nvSpPr>
                <p:cNvPr id="35" name="IconBackground2"/>
                <p:cNvSpPr/>
                <p:nvPr/>
              </p:nvSpPr>
              <p:spPr>
                <a:xfrm>
                  <a:off x="7235615" y="2894912"/>
                  <a:ext cx="576830" cy="576827"/>
                </a:xfrm>
                <a:prstGeom prst="ellipse">
                  <a:avLst/>
                </a:prstGeom>
                <a:gradFill flip="none" rotWithShape="0">
                  <a:gsLst>
                    <a:gs pos="0">
                      <a:schemeClr val="accent2">
                        <a:lumMod val="60000"/>
                        <a:lumOff val="40000"/>
                      </a:schemeClr>
                    </a:gs>
                    <a:gs pos="60000">
                      <a:schemeClr val="accent2"/>
                    </a:gs>
                  </a:gsLst>
                  <a:lin ang="2700000" scaled="0"/>
                  <a:tileRect/>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b="1" dirty="0">
                    <a:solidFill>
                      <a:srgbClr val="FFFFFF"/>
                    </a:solidFill>
                    <a:latin typeface="+mj-lt"/>
                  </a:endParaRPr>
                </a:p>
              </p:txBody>
            </p:sp>
            <p:sp>
              <p:nvSpPr>
                <p:cNvPr id="36" name="Icon2"/>
                <p:cNvSpPr/>
                <p:nvPr/>
              </p:nvSpPr>
              <p:spPr>
                <a:xfrm>
                  <a:off x="7398875" y="3064870"/>
                  <a:ext cx="250308" cy="245837"/>
                </a:xfrm>
                <a:custGeom>
                  <a:avLst/>
                  <a:gdLst>
                    <a:gd name="connsiteX0" fmla="*/ 343764 w 533400"/>
                    <a:gd name="connsiteY0" fmla="*/ 276846 h 523875"/>
                    <a:gd name="connsiteX1" fmla="*/ 372339 w 533400"/>
                    <a:gd name="connsiteY1" fmla="*/ 305421 h 523875"/>
                    <a:gd name="connsiteX2" fmla="*/ 372339 w 533400"/>
                    <a:gd name="connsiteY2" fmla="*/ 495921 h 523875"/>
                    <a:gd name="connsiteX3" fmla="*/ 343764 w 533400"/>
                    <a:gd name="connsiteY3" fmla="*/ 524496 h 523875"/>
                    <a:gd name="connsiteX4" fmla="*/ 191364 w 533400"/>
                    <a:gd name="connsiteY4" fmla="*/ 524496 h 523875"/>
                    <a:gd name="connsiteX5" fmla="*/ 162789 w 533400"/>
                    <a:gd name="connsiteY5" fmla="*/ 495921 h 523875"/>
                    <a:gd name="connsiteX6" fmla="*/ 162789 w 533400"/>
                    <a:gd name="connsiteY6" fmla="*/ 305421 h 523875"/>
                    <a:gd name="connsiteX7" fmla="*/ 191364 w 533400"/>
                    <a:gd name="connsiteY7" fmla="*/ 276846 h 523875"/>
                    <a:gd name="connsiteX8" fmla="*/ 343764 w 533400"/>
                    <a:gd name="connsiteY8" fmla="*/ 276846 h 523875"/>
                    <a:gd name="connsiteX9" fmla="*/ 143739 w 533400"/>
                    <a:gd name="connsiteY9" fmla="*/ 114921 h 523875"/>
                    <a:gd name="connsiteX10" fmla="*/ 179934 w 533400"/>
                    <a:gd name="connsiteY10" fmla="*/ 153021 h 523875"/>
                    <a:gd name="connsiteX11" fmla="*/ 181839 w 533400"/>
                    <a:gd name="connsiteY11" fmla="*/ 153021 h 523875"/>
                    <a:gd name="connsiteX12" fmla="*/ 353289 w 533400"/>
                    <a:gd name="connsiteY12" fmla="*/ 153021 h 523875"/>
                    <a:gd name="connsiteX13" fmla="*/ 391389 w 533400"/>
                    <a:gd name="connsiteY13" fmla="*/ 116826 h 523875"/>
                    <a:gd name="connsiteX14" fmla="*/ 391389 w 533400"/>
                    <a:gd name="connsiteY14" fmla="*/ 114921 h 523875"/>
                    <a:gd name="connsiteX15" fmla="*/ 505689 w 533400"/>
                    <a:gd name="connsiteY15" fmla="*/ 114921 h 523875"/>
                    <a:gd name="connsiteX16" fmla="*/ 534264 w 533400"/>
                    <a:gd name="connsiteY16" fmla="*/ 143496 h 523875"/>
                    <a:gd name="connsiteX17" fmla="*/ 534264 w 533400"/>
                    <a:gd name="connsiteY17" fmla="*/ 381621 h 523875"/>
                    <a:gd name="connsiteX18" fmla="*/ 505689 w 533400"/>
                    <a:gd name="connsiteY18" fmla="*/ 410196 h 523875"/>
                    <a:gd name="connsiteX19" fmla="*/ 391389 w 533400"/>
                    <a:gd name="connsiteY19" fmla="*/ 410196 h 523875"/>
                    <a:gd name="connsiteX20" fmla="*/ 391389 w 533400"/>
                    <a:gd name="connsiteY20" fmla="*/ 295896 h 523875"/>
                    <a:gd name="connsiteX21" fmla="*/ 355194 w 533400"/>
                    <a:gd name="connsiteY21" fmla="*/ 257796 h 523875"/>
                    <a:gd name="connsiteX22" fmla="*/ 353289 w 533400"/>
                    <a:gd name="connsiteY22" fmla="*/ 257796 h 523875"/>
                    <a:gd name="connsiteX23" fmla="*/ 181839 w 533400"/>
                    <a:gd name="connsiteY23" fmla="*/ 257796 h 523875"/>
                    <a:gd name="connsiteX24" fmla="*/ 143739 w 533400"/>
                    <a:gd name="connsiteY24" fmla="*/ 293991 h 523875"/>
                    <a:gd name="connsiteX25" fmla="*/ 143739 w 533400"/>
                    <a:gd name="connsiteY25" fmla="*/ 295896 h 523875"/>
                    <a:gd name="connsiteX26" fmla="*/ 143739 w 533400"/>
                    <a:gd name="connsiteY26" fmla="*/ 410196 h 523875"/>
                    <a:gd name="connsiteX27" fmla="*/ 29439 w 533400"/>
                    <a:gd name="connsiteY27" fmla="*/ 410196 h 523875"/>
                    <a:gd name="connsiteX28" fmla="*/ 864 w 533400"/>
                    <a:gd name="connsiteY28" fmla="*/ 381621 h 523875"/>
                    <a:gd name="connsiteX29" fmla="*/ 864 w 533400"/>
                    <a:gd name="connsiteY29" fmla="*/ 201408 h 523875"/>
                    <a:gd name="connsiteX30" fmla="*/ 11151 w 533400"/>
                    <a:gd name="connsiteY30" fmla="*/ 175405 h 523875"/>
                    <a:gd name="connsiteX31" fmla="*/ 56300 w 533400"/>
                    <a:gd name="connsiteY31" fmla="*/ 127018 h 523875"/>
                    <a:gd name="connsiteX32" fmla="*/ 84112 w 533400"/>
                    <a:gd name="connsiteY32" fmla="*/ 114921 h 523875"/>
                    <a:gd name="connsiteX33" fmla="*/ 143739 w 533400"/>
                    <a:gd name="connsiteY33" fmla="*/ 114921 h 523875"/>
                    <a:gd name="connsiteX34" fmla="*/ 462827 w 533400"/>
                    <a:gd name="connsiteY34" fmla="*/ 172071 h 523875"/>
                    <a:gd name="connsiteX35" fmla="*/ 448539 w 533400"/>
                    <a:gd name="connsiteY35" fmla="*/ 186359 h 523875"/>
                    <a:gd name="connsiteX36" fmla="*/ 462827 w 533400"/>
                    <a:gd name="connsiteY36" fmla="*/ 200646 h 523875"/>
                    <a:gd name="connsiteX37" fmla="*/ 477114 w 533400"/>
                    <a:gd name="connsiteY37" fmla="*/ 186359 h 523875"/>
                    <a:gd name="connsiteX38" fmla="*/ 462827 w 533400"/>
                    <a:gd name="connsiteY38" fmla="*/ 172071 h 523875"/>
                    <a:gd name="connsiteX39" fmla="*/ 343764 w 533400"/>
                    <a:gd name="connsiteY39" fmla="*/ 621 h 523875"/>
                    <a:gd name="connsiteX40" fmla="*/ 372339 w 533400"/>
                    <a:gd name="connsiteY40" fmla="*/ 29196 h 523875"/>
                    <a:gd name="connsiteX41" fmla="*/ 372339 w 533400"/>
                    <a:gd name="connsiteY41" fmla="*/ 105396 h 523875"/>
                    <a:gd name="connsiteX42" fmla="*/ 343764 w 533400"/>
                    <a:gd name="connsiteY42" fmla="*/ 133971 h 523875"/>
                    <a:gd name="connsiteX43" fmla="*/ 191364 w 533400"/>
                    <a:gd name="connsiteY43" fmla="*/ 133971 h 523875"/>
                    <a:gd name="connsiteX44" fmla="*/ 162789 w 533400"/>
                    <a:gd name="connsiteY44" fmla="*/ 105396 h 523875"/>
                    <a:gd name="connsiteX45" fmla="*/ 162789 w 533400"/>
                    <a:gd name="connsiteY45" fmla="*/ 29196 h 523875"/>
                    <a:gd name="connsiteX46" fmla="*/ 191364 w 533400"/>
                    <a:gd name="connsiteY46" fmla="*/ 621 h 523875"/>
                    <a:gd name="connsiteX47" fmla="*/ 343764 w 533400"/>
                    <a:gd name="connsiteY47" fmla="*/ 6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33400" h="523875">
                      <a:moveTo>
                        <a:pt x="343764" y="276846"/>
                      </a:moveTo>
                      <a:cubicBezTo>
                        <a:pt x="359576" y="276846"/>
                        <a:pt x="372339" y="289610"/>
                        <a:pt x="372339" y="305421"/>
                      </a:cubicBezTo>
                      <a:lnTo>
                        <a:pt x="372339" y="495921"/>
                      </a:lnTo>
                      <a:cubicBezTo>
                        <a:pt x="372339" y="511732"/>
                        <a:pt x="359576" y="524496"/>
                        <a:pt x="343764" y="524496"/>
                      </a:cubicBezTo>
                      <a:lnTo>
                        <a:pt x="191364" y="524496"/>
                      </a:lnTo>
                      <a:cubicBezTo>
                        <a:pt x="175552" y="524496"/>
                        <a:pt x="162789" y="511732"/>
                        <a:pt x="162789" y="495921"/>
                      </a:cubicBezTo>
                      <a:lnTo>
                        <a:pt x="162789" y="305421"/>
                      </a:lnTo>
                      <a:cubicBezTo>
                        <a:pt x="162789" y="289610"/>
                        <a:pt x="175552" y="276846"/>
                        <a:pt x="191364" y="276846"/>
                      </a:cubicBezTo>
                      <a:lnTo>
                        <a:pt x="343764" y="276846"/>
                      </a:lnTo>
                      <a:close/>
                      <a:moveTo>
                        <a:pt x="143739" y="114921"/>
                      </a:moveTo>
                      <a:cubicBezTo>
                        <a:pt x="143739" y="135305"/>
                        <a:pt x="159741" y="151973"/>
                        <a:pt x="179934" y="153021"/>
                      </a:cubicBezTo>
                      <a:lnTo>
                        <a:pt x="181839" y="153021"/>
                      </a:lnTo>
                      <a:lnTo>
                        <a:pt x="353289" y="153021"/>
                      </a:lnTo>
                      <a:cubicBezTo>
                        <a:pt x="373673" y="153021"/>
                        <a:pt x="390341" y="137019"/>
                        <a:pt x="391389" y="116826"/>
                      </a:cubicBezTo>
                      <a:lnTo>
                        <a:pt x="391389" y="114921"/>
                      </a:lnTo>
                      <a:lnTo>
                        <a:pt x="505689" y="114921"/>
                      </a:lnTo>
                      <a:cubicBezTo>
                        <a:pt x="521501" y="114921"/>
                        <a:pt x="534264" y="127685"/>
                        <a:pt x="534264" y="143496"/>
                      </a:cubicBezTo>
                      <a:lnTo>
                        <a:pt x="534264" y="381621"/>
                      </a:lnTo>
                      <a:cubicBezTo>
                        <a:pt x="534264" y="397432"/>
                        <a:pt x="521501" y="410196"/>
                        <a:pt x="505689" y="410196"/>
                      </a:cubicBezTo>
                      <a:lnTo>
                        <a:pt x="391389" y="410196"/>
                      </a:lnTo>
                      <a:lnTo>
                        <a:pt x="391389" y="295896"/>
                      </a:lnTo>
                      <a:cubicBezTo>
                        <a:pt x="391389" y="275512"/>
                        <a:pt x="375387" y="258844"/>
                        <a:pt x="355194" y="257796"/>
                      </a:cubicBezTo>
                      <a:lnTo>
                        <a:pt x="353289" y="257796"/>
                      </a:lnTo>
                      <a:lnTo>
                        <a:pt x="181839" y="257796"/>
                      </a:lnTo>
                      <a:cubicBezTo>
                        <a:pt x="161455" y="257796"/>
                        <a:pt x="144787" y="273798"/>
                        <a:pt x="143739" y="293991"/>
                      </a:cubicBezTo>
                      <a:lnTo>
                        <a:pt x="143739" y="295896"/>
                      </a:lnTo>
                      <a:lnTo>
                        <a:pt x="143739" y="410196"/>
                      </a:lnTo>
                      <a:lnTo>
                        <a:pt x="29439" y="410196"/>
                      </a:lnTo>
                      <a:cubicBezTo>
                        <a:pt x="13627" y="410196"/>
                        <a:pt x="864" y="397432"/>
                        <a:pt x="864" y="381621"/>
                      </a:cubicBezTo>
                      <a:lnTo>
                        <a:pt x="864" y="201408"/>
                      </a:lnTo>
                      <a:cubicBezTo>
                        <a:pt x="864" y="191788"/>
                        <a:pt x="4484" y="182454"/>
                        <a:pt x="11151" y="175405"/>
                      </a:cubicBezTo>
                      <a:lnTo>
                        <a:pt x="56300" y="127018"/>
                      </a:lnTo>
                      <a:cubicBezTo>
                        <a:pt x="63538" y="119303"/>
                        <a:pt x="73635" y="114921"/>
                        <a:pt x="84112" y="114921"/>
                      </a:cubicBezTo>
                      <a:lnTo>
                        <a:pt x="143739" y="114921"/>
                      </a:lnTo>
                      <a:close/>
                      <a:moveTo>
                        <a:pt x="462827" y="172071"/>
                      </a:moveTo>
                      <a:cubicBezTo>
                        <a:pt x="454921" y="172071"/>
                        <a:pt x="448539" y="178453"/>
                        <a:pt x="448539" y="186359"/>
                      </a:cubicBezTo>
                      <a:cubicBezTo>
                        <a:pt x="448539" y="194264"/>
                        <a:pt x="454921" y="200646"/>
                        <a:pt x="462827" y="200646"/>
                      </a:cubicBezTo>
                      <a:cubicBezTo>
                        <a:pt x="470732" y="200646"/>
                        <a:pt x="477114" y="194264"/>
                        <a:pt x="477114" y="186359"/>
                      </a:cubicBezTo>
                      <a:cubicBezTo>
                        <a:pt x="477114" y="178453"/>
                        <a:pt x="470732" y="172071"/>
                        <a:pt x="462827" y="172071"/>
                      </a:cubicBezTo>
                      <a:close/>
                      <a:moveTo>
                        <a:pt x="343764" y="621"/>
                      </a:moveTo>
                      <a:cubicBezTo>
                        <a:pt x="359576" y="621"/>
                        <a:pt x="372339" y="13385"/>
                        <a:pt x="372339" y="29196"/>
                      </a:cubicBezTo>
                      <a:lnTo>
                        <a:pt x="372339" y="105396"/>
                      </a:lnTo>
                      <a:cubicBezTo>
                        <a:pt x="372339" y="121207"/>
                        <a:pt x="359576" y="133971"/>
                        <a:pt x="343764" y="133971"/>
                      </a:cubicBezTo>
                      <a:lnTo>
                        <a:pt x="191364" y="133971"/>
                      </a:lnTo>
                      <a:cubicBezTo>
                        <a:pt x="175552" y="133971"/>
                        <a:pt x="162789" y="121207"/>
                        <a:pt x="162789" y="105396"/>
                      </a:cubicBezTo>
                      <a:lnTo>
                        <a:pt x="162789" y="29196"/>
                      </a:lnTo>
                      <a:cubicBezTo>
                        <a:pt x="162789" y="13385"/>
                        <a:pt x="175552" y="621"/>
                        <a:pt x="191364" y="621"/>
                      </a:cubicBezTo>
                      <a:lnTo>
                        <a:pt x="343764" y="621"/>
                      </a:ln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6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en-US" dirty="0"/>
                </a:p>
              </p:txBody>
            </p:sp>
            <p:sp>
              <p:nvSpPr>
                <p:cNvPr id="52" name="Bullet2"/>
                <p:cNvSpPr txBox="1"/>
                <p:nvPr/>
              </p:nvSpPr>
              <p:spPr>
                <a:xfrm>
                  <a:off x="7658868" y="3343367"/>
                  <a:ext cx="2425251" cy="576827"/>
                </a:xfrm>
                <a:prstGeom prst="rect">
                  <a:avLst/>
                </a:prstGeom>
                <a:noFill/>
              </p:spPr>
              <p:txBody>
                <a:bodyPr wrap="square" rtlCol="0" anchor="b" anchorCtr="0">
                  <a:normAutofit/>
                </a:bodyPr>
                <a:lstStyle/>
                <a:p>
                  <a:r>
                    <a:rPr lang="zh-CN" altLang="en-US" b="1" dirty="0"/>
                    <a:t>单击此处添加标题</a:t>
                  </a:r>
                  <a:endParaRPr lang="zh-CN" altLang="en-US" b="1" dirty="0"/>
                </a:p>
              </p:txBody>
            </p:sp>
            <p:sp>
              <p:nvSpPr>
                <p:cNvPr id="54" name="Text2"/>
                <p:cNvSpPr txBox="1"/>
                <p:nvPr/>
              </p:nvSpPr>
              <p:spPr>
                <a:xfrm>
                  <a:off x="7678236" y="3968322"/>
                  <a:ext cx="2405883" cy="814005"/>
                </a:xfrm>
                <a:prstGeom prst="rect">
                  <a:avLst/>
                </a:prstGeom>
                <a:noFill/>
              </p:spPr>
              <p:txBody>
                <a:bodyPr wrap="square" rtlCol="0" anchor="t" anchorCtr="0">
                  <a:normAutofit/>
                </a:bodyPr>
                <a:lstStyle/>
                <a:p>
                  <a:pPr>
                    <a:lnSpc>
                      <a:spcPct val="120000"/>
                    </a:lnSpc>
                  </a:pPr>
                  <a:r>
                    <a:rPr lang="zh-CN" altLang="en-US" sz="1200" dirty="0"/>
                    <a:t>单击此处添加文本单击此处添加文本单击此处添加文本</a:t>
                  </a:r>
                  <a:endParaRPr lang="zh-CN" altLang="en-US" sz="1200" dirty="0"/>
                </a:p>
              </p:txBody>
            </p:sp>
          </p:grpSp>
          <p:grpSp>
            <p:nvGrpSpPr>
              <p:cNvPr id="4" name="组合 3"/>
              <p:cNvGrpSpPr/>
              <p:nvPr/>
            </p:nvGrpSpPr>
            <p:grpSpPr>
              <a:xfrm>
                <a:off x="9274703" y="1751796"/>
                <a:ext cx="2900153" cy="4829831"/>
                <a:chOff x="9274703" y="1751796"/>
                <a:chExt cx="2900153" cy="4829831"/>
              </a:xfrm>
            </p:grpSpPr>
            <p:cxnSp>
              <p:nvCxnSpPr>
                <p:cNvPr id="9" name="line3"/>
                <p:cNvCxnSpPr/>
                <p:nvPr/>
              </p:nvCxnSpPr>
              <p:spPr>
                <a:xfrm>
                  <a:off x="9563118" y="2328623"/>
                  <a:ext cx="0" cy="4253004"/>
                </a:xfrm>
                <a:prstGeom prst="line">
                  <a:avLst/>
                </a:prstGeom>
                <a:ln w="25400" cap="rnd">
                  <a:gradFill flip="none" rotWithShape="1">
                    <a:gsLst>
                      <a:gs pos="0">
                        <a:schemeClr val="accent1"/>
                      </a:gs>
                      <a:gs pos="90000">
                        <a:schemeClr val="accent1">
                          <a:alpha val="0"/>
                        </a:schemeClr>
                      </a:gs>
                    </a:gsLst>
                    <a:lin ang="5400000" scaled="1"/>
                    <a:tileRect/>
                  </a:gradFill>
                  <a:round/>
                </a:ln>
              </p:spPr>
              <p:style>
                <a:lnRef idx="1">
                  <a:schemeClr val="accent1"/>
                </a:lnRef>
                <a:fillRef idx="0">
                  <a:schemeClr val="accent1"/>
                </a:fillRef>
                <a:effectRef idx="0">
                  <a:schemeClr val="accent1"/>
                </a:effectRef>
                <a:fontRef idx="minor">
                  <a:schemeClr val="tx1"/>
                </a:fontRef>
              </p:style>
            </p:cxnSp>
            <p:sp>
              <p:nvSpPr>
                <p:cNvPr id="39" name="IconBackground3"/>
                <p:cNvSpPr/>
                <p:nvPr/>
              </p:nvSpPr>
              <p:spPr>
                <a:xfrm>
                  <a:off x="9274703" y="1751796"/>
                  <a:ext cx="576830" cy="576827"/>
                </a:xfrm>
                <a:prstGeom prst="ellipse">
                  <a:avLst/>
                </a:prstGeom>
                <a:gradFill flip="none" rotWithShape="0">
                  <a:gsLst>
                    <a:gs pos="0">
                      <a:schemeClr val="accent1">
                        <a:lumMod val="60000"/>
                        <a:lumOff val="40000"/>
                      </a:schemeClr>
                    </a:gs>
                    <a:gs pos="60000">
                      <a:schemeClr val="accent1"/>
                    </a:gs>
                  </a:gsLst>
                  <a:lin ang="2700000" scaled="0"/>
                  <a:tileRect/>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b="1" dirty="0">
                    <a:solidFill>
                      <a:srgbClr val="FFFFFF"/>
                    </a:solidFill>
                    <a:latin typeface="+mj-lt"/>
                  </a:endParaRPr>
                </a:p>
              </p:txBody>
            </p:sp>
            <p:sp>
              <p:nvSpPr>
                <p:cNvPr id="40" name="Icon3"/>
                <p:cNvSpPr/>
                <p:nvPr/>
              </p:nvSpPr>
              <p:spPr>
                <a:xfrm>
                  <a:off x="9437965" y="1940481"/>
                  <a:ext cx="250308" cy="208384"/>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en-US" dirty="0"/>
                </a:p>
              </p:txBody>
            </p:sp>
            <p:sp>
              <p:nvSpPr>
                <p:cNvPr id="56" name="Bullet3"/>
                <p:cNvSpPr txBox="1"/>
                <p:nvPr/>
              </p:nvSpPr>
              <p:spPr>
                <a:xfrm>
                  <a:off x="9749605" y="2185607"/>
                  <a:ext cx="2425251" cy="576827"/>
                </a:xfrm>
                <a:prstGeom prst="rect">
                  <a:avLst/>
                </a:prstGeom>
                <a:noFill/>
              </p:spPr>
              <p:txBody>
                <a:bodyPr wrap="square" rtlCol="0" anchor="b" anchorCtr="0">
                  <a:normAutofit/>
                </a:bodyPr>
                <a:lstStyle/>
                <a:p>
                  <a:r>
                    <a:rPr lang="zh-CN" altLang="en-US" b="1" dirty="0"/>
                    <a:t>单击此处添加标题</a:t>
                  </a:r>
                  <a:endParaRPr lang="zh-CN" altLang="en-US" b="1" dirty="0"/>
                </a:p>
              </p:txBody>
            </p:sp>
            <p:sp>
              <p:nvSpPr>
                <p:cNvPr id="58" name="Text3"/>
                <p:cNvSpPr txBox="1"/>
                <p:nvPr/>
              </p:nvSpPr>
              <p:spPr>
                <a:xfrm>
                  <a:off x="9768973" y="2810562"/>
                  <a:ext cx="2405883" cy="814005"/>
                </a:xfrm>
                <a:prstGeom prst="rect">
                  <a:avLst/>
                </a:prstGeom>
                <a:noFill/>
              </p:spPr>
              <p:txBody>
                <a:bodyPr wrap="square" rtlCol="0" anchor="t" anchorCtr="0">
                  <a:normAutofit/>
                </a:bodyPr>
                <a:lstStyle/>
                <a:p>
                  <a:pPr>
                    <a:lnSpc>
                      <a:spcPct val="120000"/>
                    </a:lnSpc>
                  </a:pPr>
                  <a:r>
                    <a:rPr lang="zh-CN" altLang="en-US" sz="1200" dirty="0"/>
                    <a:t>单击此处添加文本单击此处添加文本单击此处添加文本</a:t>
                  </a:r>
                  <a:endParaRPr lang="zh-CN" altLang="en-US" sz="1200" dirty="0"/>
                </a:p>
              </p:txBody>
            </p:sp>
          </p:grpSp>
        </p:grpSp>
        <p:sp>
          <p:nvSpPr>
            <p:cNvPr id="62" name="íSlíḓè"/>
            <p:cNvSpPr/>
            <p:nvPr/>
          </p:nvSpPr>
          <p:spPr>
            <a:xfrm flipH="1">
              <a:off x="766815" y="1269616"/>
              <a:ext cx="122104" cy="1141854"/>
            </a:xfrm>
            <a:prstGeom prst="roundRect">
              <a:avLst>
                <a:gd name="adj" fmla="val 44900"/>
              </a:avLst>
            </a:prstGeom>
            <a:gradFill flip="none" rotWithShape="0">
              <a:gsLst>
                <a:gs pos="0">
                  <a:schemeClr val="accent2">
                    <a:lumMod val="60000"/>
                    <a:lumOff val="40000"/>
                  </a:schemeClr>
                </a:gs>
                <a:gs pos="60000">
                  <a:schemeClr val="accent2"/>
                </a:gs>
              </a:gsLst>
              <a:lin ang="2700000" scaled="0"/>
              <a:tileRect/>
            </a:gradFill>
            <a:ln w="57150" cap="rnd">
              <a:noFill/>
              <a:prstDash val="solid"/>
              <a:round/>
            </a:ln>
            <a:effectLst>
              <a:outerShdw blurRad="254000" dist="127000" dir="27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b="1" dirty="0">
                <a:solidFill>
                  <a:srgbClr val="FFFFFF"/>
                </a:solidFill>
                <a:latin typeface="+mj-lt"/>
              </a:endParaRPr>
            </a:p>
          </p:txBody>
        </p:sp>
        <p:sp>
          <p:nvSpPr>
            <p:cNvPr id="3" name="Title"/>
            <p:cNvSpPr txBox="1"/>
            <p:nvPr/>
          </p:nvSpPr>
          <p:spPr>
            <a:xfrm>
              <a:off x="1030514" y="1257609"/>
              <a:ext cx="5599060" cy="1178203"/>
            </a:xfrm>
            <a:prstGeom prst="rect">
              <a:avLst/>
            </a:prstGeom>
            <a:noFill/>
            <a:ln>
              <a:noFill/>
            </a:ln>
          </p:spPr>
          <p:txBody>
            <a:bodyPr wrap="square" lIns="91440" tIns="45720" rIns="91440" bIns="45720" anchor="ctr" anchorCtr="0">
              <a:normAutofit/>
            </a:bodyPr>
            <a:lstStyle/>
            <a:p>
              <a:pPr marL="0" marR="0" lvl="0" indent="0" defTabSz="913765" rtl="0" eaLnBrk="1" fontAlgn="auto" latinLnBrk="0" hangingPunct="1">
                <a:spcBef>
                  <a:spcPts val="0"/>
                </a:spcBef>
                <a:spcAft>
                  <a:spcPts val="0"/>
                </a:spcAft>
                <a:buClrTx/>
                <a:buSzPct val="25000"/>
                <a:buFontTx/>
                <a:buNone/>
                <a:defRPr/>
              </a:pPr>
              <a:r>
                <a:rPr kumimoji="0" lang="zh-CN" altLang="en-US" sz="2400" b="1" i="0" u="none" strike="noStrike" kern="1200" cap="none" spc="0" normalizeH="0" baseline="0" noProof="0" dirty="0">
                  <a:ln>
                    <a:noFill/>
                  </a:ln>
                  <a:effectLst/>
                  <a:uLnTx/>
                  <a:uFillTx/>
                </a:rPr>
                <a:t>单击此处添加标题</a:t>
              </a:r>
              <a:endParaRPr kumimoji="0" lang="zh-CN" altLang="en-US" sz="2400" b="1" i="0" u="none" strike="noStrike" kern="1200" cap="none" spc="0" normalizeH="0" baseline="0" noProof="0" dirty="0">
                <a:ln>
                  <a:noFill/>
                </a:ln>
                <a:effectLst/>
                <a:uLnTx/>
                <a:uFillTx/>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grpSp>
        <p:nvGrpSpPr>
          <p:cNvPr id="16" name="0f34bbda-fd48-49f9-918c-caa72e047255.source.3.zh-Hans"/>
          <p:cNvGrpSpPr/>
          <p:nvPr/>
        </p:nvGrpSpPr>
        <p:grpSpPr>
          <a:xfrm>
            <a:off x="660400" y="1214525"/>
            <a:ext cx="10717948" cy="4919575"/>
            <a:chOff x="660400" y="1214525"/>
            <a:chExt cx="10717948" cy="4919575"/>
          </a:xfrm>
        </p:grpSpPr>
        <p:grpSp>
          <p:nvGrpSpPr>
            <p:cNvPr id="15" name="组合 14"/>
            <p:cNvGrpSpPr/>
            <p:nvPr/>
          </p:nvGrpSpPr>
          <p:grpSpPr>
            <a:xfrm>
              <a:off x="660400" y="1214525"/>
              <a:ext cx="6288313" cy="4919575"/>
              <a:chOff x="660400" y="1214525"/>
              <a:chExt cx="6288313" cy="4919575"/>
            </a:xfrm>
          </p:grpSpPr>
          <p:sp>
            <p:nvSpPr>
              <p:cNvPr id="4" name="PictureMisc"/>
              <p:cNvSpPr/>
              <p:nvPr/>
            </p:nvSpPr>
            <p:spPr>
              <a:xfrm>
                <a:off x="687613" y="2569029"/>
                <a:ext cx="6261100" cy="3565071"/>
              </a:xfrm>
              <a:prstGeom prst="roundRect">
                <a:avLst>
                  <a:gd name="adj" fmla="val 4027"/>
                </a:avLst>
              </a:prstGeom>
              <a:blipFill rotWithShape="1">
                <a:blip r:embed="rId1"/>
                <a:stretch>
                  <a:fillRect t="-8571" b="-8511"/>
                </a:stretch>
              </a:blipFill>
              <a:ln w="38100">
                <a:noFill/>
                <a:round/>
              </a:ln>
              <a:effectLst>
                <a:outerShdw sx="1000" sy="1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cs typeface="+mn-ea"/>
                  <a:sym typeface="+mn-lt"/>
                </a:endParaRPr>
              </a:p>
            </p:txBody>
          </p:sp>
          <p:sp>
            <p:nvSpPr>
              <p:cNvPr id="5" name="Title"/>
              <p:cNvSpPr/>
              <p:nvPr/>
            </p:nvSpPr>
            <p:spPr>
              <a:xfrm>
                <a:off x="660400" y="1214525"/>
                <a:ext cx="6261100" cy="1203822"/>
              </a:xfrm>
              <a:prstGeom prst="rect">
                <a:avLst/>
              </a:prstGeom>
            </p:spPr>
            <p:txBody>
              <a:bodyPr wrap="square" anchor="t" anchorCtr="0">
                <a:normAutofit/>
              </a:bodyPr>
              <a:lstStyle/>
              <a:p>
                <a:pPr>
                  <a:buSzPct val="25000"/>
                </a:pPr>
                <a:r>
                  <a:rPr lang="zh-CN" altLang="en-US" sz="2400" b="1" dirty="0">
                    <a:cs typeface="+mn-ea"/>
                    <a:sym typeface="+mn-lt"/>
                  </a:rPr>
                  <a:t>单击此处添加标题</a:t>
                </a:r>
                <a:endParaRPr lang="zh-CN" altLang="en-US" sz="2400" b="1" dirty="0">
                  <a:cs typeface="+mn-ea"/>
                  <a:sym typeface="+mn-lt"/>
                </a:endParaRPr>
              </a:p>
            </p:txBody>
          </p:sp>
        </p:grpSp>
        <p:grpSp>
          <p:nvGrpSpPr>
            <p:cNvPr id="13" name="组合 12"/>
            <p:cNvGrpSpPr/>
            <p:nvPr/>
          </p:nvGrpSpPr>
          <p:grpSpPr>
            <a:xfrm>
              <a:off x="7603194" y="1258127"/>
              <a:ext cx="3775154" cy="4853919"/>
              <a:chOff x="7603194" y="1258127"/>
              <a:chExt cx="3775154" cy="4853919"/>
            </a:xfrm>
          </p:grpSpPr>
          <p:grpSp>
            <p:nvGrpSpPr>
              <p:cNvPr id="3" name="组合 2"/>
              <p:cNvGrpSpPr/>
              <p:nvPr/>
            </p:nvGrpSpPr>
            <p:grpSpPr>
              <a:xfrm>
                <a:off x="7603194" y="1258127"/>
                <a:ext cx="3775154" cy="1543018"/>
                <a:chOff x="7603194" y="1258127"/>
                <a:chExt cx="3775154" cy="1543018"/>
              </a:xfrm>
            </p:grpSpPr>
            <p:sp>
              <p:nvSpPr>
                <p:cNvPr id="6" name="Text1"/>
                <p:cNvSpPr/>
                <p:nvPr/>
              </p:nvSpPr>
              <p:spPr>
                <a:xfrm>
                  <a:off x="7603194" y="1914215"/>
                  <a:ext cx="3775154" cy="886930"/>
                </a:xfrm>
                <a:prstGeom prst="rect">
                  <a:avLst/>
                </a:prstGeom>
                <a:ln>
                  <a:noFill/>
                </a:ln>
              </p:spPr>
              <p:txBody>
                <a:bodyPr wrap="square" lIns="91440" tIns="45720" rIns="91440" bIns="45720" anchor="t" anchorCtr="0">
                  <a:normAutofit/>
                </a:bodyPr>
                <a:lstStyle/>
                <a:p>
                  <a:pPr>
                    <a:lnSpc>
                      <a:spcPct val="120000"/>
                    </a:lnSpc>
                  </a:pPr>
                  <a:r>
                    <a:rPr kumimoji="0" lang="zh-CN" altLang="en-US" sz="1200" i="0" u="none" strike="noStrike" kern="1200" cap="none" spc="0" normalizeH="0" baseline="0" noProof="0" dirty="0">
                      <a:ln>
                        <a:noFill/>
                      </a:ln>
                      <a:effectLst/>
                      <a:uLnTx/>
                      <a:uFillTx/>
                      <a:cs typeface="+mn-ea"/>
                      <a:sym typeface="+mn-lt"/>
                    </a:rPr>
                    <a:t>单击此处添加文本单击此处添加文本单击此处添加文本单击此处添加文本单击此处添加文本单击此处添加文本单击此处添加文本</a:t>
                  </a:r>
                  <a:endParaRPr kumimoji="0" lang="zh-CN" altLang="en-US" sz="1200" i="0" u="none" strike="noStrike" kern="1200" cap="none" spc="0" normalizeH="0" baseline="0" noProof="0" dirty="0">
                    <a:ln>
                      <a:noFill/>
                    </a:ln>
                    <a:effectLst/>
                    <a:uLnTx/>
                    <a:uFillTx/>
                    <a:cs typeface="+mn-ea"/>
                    <a:sym typeface="+mn-lt"/>
                  </a:endParaRPr>
                </a:p>
              </p:txBody>
            </p:sp>
            <p:sp>
              <p:nvSpPr>
                <p:cNvPr id="7" name="Bullet1"/>
                <p:cNvSpPr txBox="1"/>
                <p:nvPr/>
              </p:nvSpPr>
              <p:spPr>
                <a:xfrm>
                  <a:off x="7603194" y="1258127"/>
                  <a:ext cx="3775154" cy="553931"/>
                </a:xfrm>
                <a:prstGeom prst="roundRect">
                  <a:avLst/>
                </a:prstGeom>
                <a:gradFill flip="none" rotWithShape="0">
                  <a:gsLst>
                    <a:gs pos="0">
                      <a:schemeClr val="accent1">
                        <a:lumMod val="60000"/>
                        <a:lumOff val="40000"/>
                      </a:schemeClr>
                    </a:gs>
                    <a:gs pos="60000">
                      <a:schemeClr val="accent1"/>
                    </a:gs>
                  </a:gsLst>
                  <a:lin ang="2700000" scaled="0"/>
                  <a:tileRect/>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dirty="0">
                      <a:sym typeface="+mn-lt"/>
                    </a:rPr>
                    <a:t>单击此处添加标题</a:t>
                  </a:r>
                  <a:endParaRPr lang="zh-CN" altLang="en-US" dirty="0">
                    <a:sym typeface="+mn-lt"/>
                  </a:endParaRPr>
                </a:p>
              </p:txBody>
            </p:sp>
          </p:grpSp>
          <p:grpSp>
            <p:nvGrpSpPr>
              <p:cNvPr id="8" name="组合 7"/>
              <p:cNvGrpSpPr/>
              <p:nvPr/>
            </p:nvGrpSpPr>
            <p:grpSpPr>
              <a:xfrm>
                <a:off x="7603194" y="2913577"/>
                <a:ext cx="3775154" cy="1543018"/>
                <a:chOff x="7603194" y="2913577"/>
                <a:chExt cx="3775154" cy="1543018"/>
              </a:xfrm>
            </p:grpSpPr>
            <p:sp>
              <p:nvSpPr>
                <p:cNvPr id="10" name="Text2"/>
                <p:cNvSpPr/>
                <p:nvPr/>
              </p:nvSpPr>
              <p:spPr>
                <a:xfrm>
                  <a:off x="7603194" y="3569665"/>
                  <a:ext cx="3775154" cy="886930"/>
                </a:xfrm>
                <a:prstGeom prst="rect">
                  <a:avLst/>
                </a:prstGeom>
                <a:ln>
                  <a:noFill/>
                </a:ln>
              </p:spPr>
              <p:txBody>
                <a:bodyPr wrap="square" lIns="91440" tIns="45720" rIns="91440" bIns="45720" anchor="t" anchorCtr="0">
                  <a:normAutofit/>
                </a:bodyPr>
                <a:lstStyle/>
                <a:p>
                  <a:pPr>
                    <a:lnSpc>
                      <a:spcPct val="120000"/>
                    </a:lnSpc>
                  </a:pPr>
                  <a:r>
                    <a:rPr kumimoji="0" lang="zh-CN" altLang="en-US" sz="1200" i="0" u="none" strike="noStrike" kern="1200" cap="none" spc="0" normalizeH="0" baseline="0" noProof="0" dirty="0">
                      <a:ln>
                        <a:noFill/>
                      </a:ln>
                      <a:effectLst/>
                      <a:uLnTx/>
                      <a:uFillTx/>
                      <a:cs typeface="+mn-ea"/>
                      <a:sym typeface="+mn-lt"/>
                    </a:rPr>
                    <a:t>单击此处添加文本单击此处添加文本单击此处添加文本单击此处添加文本单击此处添加文本单击此处添加文本单击此处添加文本</a:t>
                  </a:r>
                  <a:endParaRPr kumimoji="0" lang="zh-CN" altLang="en-US" sz="1200" i="0" u="none" strike="noStrike" kern="1200" cap="none" spc="0" normalizeH="0" baseline="0" noProof="0" dirty="0">
                    <a:ln>
                      <a:noFill/>
                    </a:ln>
                    <a:effectLst/>
                    <a:uLnTx/>
                    <a:uFillTx/>
                    <a:cs typeface="+mn-ea"/>
                    <a:sym typeface="+mn-lt"/>
                  </a:endParaRPr>
                </a:p>
              </p:txBody>
            </p:sp>
            <p:sp>
              <p:nvSpPr>
                <p:cNvPr id="11" name="Bullet2"/>
                <p:cNvSpPr txBox="1"/>
                <p:nvPr/>
              </p:nvSpPr>
              <p:spPr>
                <a:xfrm>
                  <a:off x="7603194" y="2913577"/>
                  <a:ext cx="3775154" cy="553931"/>
                </a:xfrm>
                <a:prstGeom prst="roundRect">
                  <a:avLst/>
                </a:prstGeom>
                <a:gradFill flip="none" rotWithShape="0">
                  <a:gsLst>
                    <a:gs pos="0">
                      <a:schemeClr val="accent2">
                        <a:lumMod val="60000"/>
                        <a:lumOff val="40000"/>
                      </a:schemeClr>
                    </a:gs>
                    <a:gs pos="60000">
                      <a:schemeClr val="accent2"/>
                    </a:gs>
                  </a:gsLst>
                  <a:lin ang="2700000" scaled="0"/>
                  <a:tileRect/>
                </a:gradFill>
                <a:ln w="57150" cap="rnd">
                  <a:noFill/>
                  <a:prstDash val="solid"/>
                  <a:round/>
                </a:ln>
                <a:effectLst>
                  <a:outerShdw blurRad="254000" dist="127000" dir="27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dirty="0">
                      <a:sym typeface="+mn-lt"/>
                    </a:rPr>
                    <a:t>单击此处添加标题</a:t>
                  </a:r>
                  <a:endParaRPr lang="zh-CN" altLang="en-US" dirty="0">
                    <a:sym typeface="+mn-lt"/>
                  </a:endParaRPr>
                </a:p>
              </p:txBody>
            </p:sp>
          </p:grpSp>
          <p:grpSp>
            <p:nvGrpSpPr>
              <p:cNvPr id="12" name="组合 11"/>
              <p:cNvGrpSpPr/>
              <p:nvPr/>
            </p:nvGrpSpPr>
            <p:grpSpPr>
              <a:xfrm>
                <a:off x="7603194" y="4569028"/>
                <a:ext cx="3775154" cy="1543018"/>
                <a:chOff x="7603194" y="4569028"/>
                <a:chExt cx="3775154" cy="1543018"/>
              </a:xfrm>
            </p:grpSpPr>
            <p:sp>
              <p:nvSpPr>
                <p:cNvPr id="17" name="Text3"/>
                <p:cNvSpPr/>
                <p:nvPr/>
              </p:nvSpPr>
              <p:spPr>
                <a:xfrm>
                  <a:off x="7603194" y="5225116"/>
                  <a:ext cx="3775154" cy="886930"/>
                </a:xfrm>
                <a:prstGeom prst="rect">
                  <a:avLst/>
                </a:prstGeom>
                <a:ln>
                  <a:noFill/>
                </a:ln>
              </p:spPr>
              <p:txBody>
                <a:bodyPr wrap="square" lIns="91440" tIns="45720" rIns="91440" bIns="45720" anchor="t" anchorCtr="0">
                  <a:normAutofit/>
                </a:bodyPr>
                <a:lstStyle/>
                <a:p>
                  <a:pPr>
                    <a:lnSpc>
                      <a:spcPct val="120000"/>
                    </a:lnSpc>
                  </a:pPr>
                  <a:r>
                    <a:rPr kumimoji="0" lang="zh-CN" altLang="en-US" sz="1200" i="0" u="none" strike="noStrike" kern="1200" cap="none" spc="0" normalizeH="0" baseline="0" noProof="0" dirty="0">
                      <a:ln>
                        <a:noFill/>
                      </a:ln>
                      <a:effectLst/>
                      <a:uLnTx/>
                      <a:uFillTx/>
                      <a:cs typeface="+mn-ea"/>
                      <a:sym typeface="+mn-lt"/>
                    </a:rPr>
                    <a:t>单击此处添加文本单击此处添加文本单击此处添加文本单击此处添加文本单击此处添加文本单击此处添加文本单击此处添加文本</a:t>
                  </a:r>
                  <a:endParaRPr kumimoji="0" lang="zh-CN" altLang="en-US" sz="1200" i="0" u="none" strike="noStrike" kern="1200" cap="none" spc="0" normalizeH="0" baseline="0" noProof="0" dirty="0">
                    <a:ln>
                      <a:noFill/>
                    </a:ln>
                    <a:effectLst/>
                    <a:uLnTx/>
                    <a:uFillTx/>
                    <a:cs typeface="+mn-ea"/>
                    <a:sym typeface="+mn-lt"/>
                  </a:endParaRPr>
                </a:p>
              </p:txBody>
            </p:sp>
            <p:sp>
              <p:nvSpPr>
                <p:cNvPr id="18" name="Bullet3"/>
                <p:cNvSpPr txBox="1"/>
                <p:nvPr/>
              </p:nvSpPr>
              <p:spPr>
                <a:xfrm>
                  <a:off x="7603194" y="4569028"/>
                  <a:ext cx="3775154" cy="553931"/>
                </a:xfrm>
                <a:prstGeom prst="roundRect">
                  <a:avLst/>
                </a:prstGeom>
                <a:gradFill flip="none" rotWithShape="0">
                  <a:gsLst>
                    <a:gs pos="0">
                      <a:schemeClr val="accent1">
                        <a:lumMod val="60000"/>
                        <a:lumOff val="40000"/>
                      </a:schemeClr>
                    </a:gs>
                    <a:gs pos="60000">
                      <a:schemeClr val="accent1"/>
                    </a:gs>
                  </a:gsLst>
                  <a:lin ang="2700000" scaled="0"/>
                  <a:tileRect/>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dirty="0">
                      <a:sym typeface="+mn-lt"/>
                    </a:rPr>
                    <a:t>单击此处添加标题</a:t>
                  </a:r>
                  <a:endParaRPr lang="zh-CN" altLang="en-US" dirty="0">
                    <a:sym typeface="+mn-lt"/>
                  </a:endParaRPr>
                </a:p>
              </p:txBody>
            </p:sp>
          </p:grpSp>
        </p:grpSp>
      </p:grpSp>
      <p:pic>
        <p:nvPicPr>
          <p:cNvPr id="9" name="图形 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1198" y="527361"/>
            <a:ext cx="2142671" cy="4679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41d4b9f7-d302-42f2-b27f-02b487760890.source.1.zh-Hans"/>
          <p:cNvGrpSpPr/>
          <p:nvPr/>
        </p:nvGrpSpPr>
        <p:grpSpPr>
          <a:xfrm>
            <a:off x="660401" y="275629"/>
            <a:ext cx="10871199" cy="5884547"/>
            <a:chOff x="660401" y="275629"/>
            <a:chExt cx="10871199" cy="5884547"/>
          </a:xfrm>
        </p:grpSpPr>
        <p:sp>
          <p:nvSpPr>
            <p:cNvPr id="11" name="iŝḷîdê"/>
            <p:cNvSpPr/>
            <p:nvPr/>
          </p:nvSpPr>
          <p:spPr>
            <a:xfrm>
              <a:off x="1892300" y="275629"/>
              <a:ext cx="9639300" cy="3827447"/>
            </a:xfrm>
            <a:custGeom>
              <a:avLst/>
              <a:gdLst>
                <a:gd name="connsiteX0" fmla="*/ 0 w 9639300"/>
                <a:gd name="connsiteY0" fmla="*/ 0 h 3827447"/>
                <a:gd name="connsiteX1" fmla="*/ 9639300 w 9639300"/>
                <a:gd name="connsiteY1" fmla="*/ 0 h 3827447"/>
                <a:gd name="connsiteX2" fmla="*/ 9639300 w 9639300"/>
                <a:gd name="connsiteY2" fmla="*/ 99482 h 3827447"/>
                <a:gd name="connsiteX3" fmla="*/ 9639300 w 9639300"/>
                <a:gd name="connsiteY3" fmla="*/ 2828976 h 3827447"/>
                <a:gd name="connsiteX4" fmla="*/ 8634059 w 9639300"/>
                <a:gd name="connsiteY4" fmla="*/ 3827447 h 3827447"/>
                <a:gd name="connsiteX5" fmla="*/ 1005242 w 9639300"/>
                <a:gd name="connsiteY5" fmla="*/ 3083758 h 3827447"/>
                <a:gd name="connsiteX6" fmla="*/ 0 w 9639300"/>
                <a:gd name="connsiteY6" fmla="*/ 2085288 h 3827447"/>
                <a:gd name="connsiteX7" fmla="*/ 0 w 9639300"/>
                <a:gd name="connsiteY7" fmla="*/ 167651 h 382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9300" h="3827447">
                  <a:moveTo>
                    <a:pt x="0" y="0"/>
                  </a:moveTo>
                  <a:lnTo>
                    <a:pt x="9639300" y="0"/>
                  </a:lnTo>
                  <a:lnTo>
                    <a:pt x="9639300" y="99482"/>
                  </a:lnTo>
                  <a:cubicBezTo>
                    <a:pt x="9639300" y="875416"/>
                    <a:pt x="9639300" y="1778322"/>
                    <a:pt x="9639300" y="2828976"/>
                  </a:cubicBezTo>
                  <a:cubicBezTo>
                    <a:pt x="9639300" y="3379857"/>
                    <a:pt x="9184876" y="3827447"/>
                    <a:pt x="8634059" y="3827447"/>
                  </a:cubicBezTo>
                  <a:cubicBezTo>
                    <a:pt x="8634059" y="3827447"/>
                    <a:pt x="8634059" y="3827447"/>
                    <a:pt x="1005242" y="3083758"/>
                  </a:cubicBezTo>
                  <a:cubicBezTo>
                    <a:pt x="454425" y="3083758"/>
                    <a:pt x="0" y="2636168"/>
                    <a:pt x="0" y="2085288"/>
                  </a:cubicBezTo>
                  <a:cubicBezTo>
                    <a:pt x="0" y="2085288"/>
                    <a:pt x="0" y="2085288"/>
                    <a:pt x="0" y="167651"/>
                  </a:cubicBezTo>
                  <a:close/>
                </a:path>
              </a:pathLst>
            </a:custGeom>
            <a:gradFill>
              <a:gsLst>
                <a:gs pos="0">
                  <a:schemeClr val="accent1">
                    <a:lumMod val="5000"/>
                    <a:lumOff val="95000"/>
                    <a:alpha val="0"/>
                  </a:schemeClr>
                </a:gs>
                <a:gs pos="100000">
                  <a:schemeClr val="accent1">
                    <a:lumMod val="30000"/>
                    <a:lumOff val="7000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Title"/>
            <p:cNvSpPr txBox="1"/>
            <p:nvPr/>
          </p:nvSpPr>
          <p:spPr>
            <a:xfrm>
              <a:off x="660401" y="1183465"/>
              <a:ext cx="4965700" cy="1511300"/>
            </a:xfrm>
            <a:prstGeom prst="rect">
              <a:avLst/>
            </a:prstGeom>
            <a:noFill/>
          </p:spPr>
          <p:txBody>
            <a:bodyPr vert="horz" wrap="square" rtlCol="0">
              <a:normAutofit/>
            </a:bodyPr>
            <a:lstStyle/>
            <a:p>
              <a:r>
                <a:rPr lang="zh-CN" altLang="en-US" sz="2400" b="1" dirty="0"/>
                <a:t>单击此处添加标题</a:t>
              </a:r>
              <a:endParaRPr lang="zh-CN" altLang="en-US" sz="2400" b="1" dirty="0"/>
            </a:p>
          </p:txBody>
        </p:sp>
        <p:grpSp>
          <p:nvGrpSpPr>
            <p:cNvPr id="6" name="组合 5"/>
            <p:cNvGrpSpPr/>
            <p:nvPr/>
          </p:nvGrpSpPr>
          <p:grpSpPr>
            <a:xfrm>
              <a:off x="1301594" y="1282589"/>
              <a:ext cx="9576113" cy="4877587"/>
              <a:chOff x="1301594" y="1282589"/>
              <a:chExt cx="9576113" cy="4877587"/>
            </a:xfrm>
          </p:grpSpPr>
          <p:sp>
            <p:nvSpPr>
              <p:cNvPr id="8" name="Picture"/>
              <p:cNvSpPr/>
              <p:nvPr/>
            </p:nvSpPr>
            <p:spPr bwMode="auto">
              <a:xfrm>
                <a:off x="5912007" y="1282589"/>
                <a:ext cx="4965700" cy="4877587"/>
              </a:xfrm>
              <a:custGeom>
                <a:avLst/>
                <a:gdLst>
                  <a:gd name="T0" fmla="*/ 1254 w 1400"/>
                  <a:gd name="T1" fmla="*/ 0 h 1375"/>
                  <a:gd name="T2" fmla="*/ 146 w 1400"/>
                  <a:gd name="T3" fmla="*/ 120 h 1375"/>
                  <a:gd name="T4" fmla="*/ 0 w 1400"/>
                  <a:gd name="T5" fmla="*/ 265 h 1375"/>
                  <a:gd name="T6" fmla="*/ 0 w 1400"/>
                  <a:gd name="T7" fmla="*/ 1122 h 1375"/>
                  <a:gd name="T8" fmla="*/ 146 w 1400"/>
                  <a:gd name="T9" fmla="*/ 1267 h 1375"/>
                  <a:gd name="T10" fmla="*/ 1254 w 1400"/>
                  <a:gd name="T11" fmla="*/ 1375 h 1375"/>
                  <a:gd name="T12" fmla="*/ 1400 w 1400"/>
                  <a:gd name="T13" fmla="*/ 1230 h 1375"/>
                  <a:gd name="T14" fmla="*/ 1400 w 1400"/>
                  <a:gd name="T15" fmla="*/ 145 h 1375"/>
                  <a:gd name="T16" fmla="*/ 1254 w 1400"/>
                  <a:gd name="T17" fmla="*/ 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0" h="1375">
                    <a:moveTo>
                      <a:pt x="1254" y="0"/>
                    </a:moveTo>
                    <a:cubicBezTo>
                      <a:pt x="146" y="120"/>
                      <a:pt x="146" y="120"/>
                      <a:pt x="146" y="120"/>
                    </a:cubicBezTo>
                    <a:cubicBezTo>
                      <a:pt x="66" y="120"/>
                      <a:pt x="0" y="185"/>
                      <a:pt x="0" y="265"/>
                    </a:cubicBezTo>
                    <a:cubicBezTo>
                      <a:pt x="0" y="1122"/>
                      <a:pt x="0" y="1122"/>
                      <a:pt x="0" y="1122"/>
                    </a:cubicBezTo>
                    <a:cubicBezTo>
                      <a:pt x="0" y="1202"/>
                      <a:pt x="66" y="1267"/>
                      <a:pt x="146" y="1267"/>
                    </a:cubicBezTo>
                    <a:cubicBezTo>
                      <a:pt x="1254" y="1375"/>
                      <a:pt x="1254" y="1375"/>
                      <a:pt x="1254" y="1375"/>
                    </a:cubicBezTo>
                    <a:cubicBezTo>
                      <a:pt x="1334" y="1375"/>
                      <a:pt x="1400" y="1310"/>
                      <a:pt x="1400" y="1230"/>
                    </a:cubicBezTo>
                    <a:cubicBezTo>
                      <a:pt x="1400" y="145"/>
                      <a:pt x="1400" y="145"/>
                      <a:pt x="1400" y="145"/>
                    </a:cubicBezTo>
                    <a:cubicBezTo>
                      <a:pt x="1400" y="65"/>
                      <a:pt x="1334" y="0"/>
                      <a:pt x="1254" y="0"/>
                    </a:cubicBezTo>
                  </a:path>
                </a:pathLst>
              </a:custGeom>
              <a:blipFill>
                <a:blip r:embed="rId1"/>
                <a:stretch>
                  <a:fillRect l="-23730" r="-23608"/>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en-US" dirty="0"/>
              </a:p>
            </p:txBody>
          </p:sp>
          <p:sp>
            <p:nvSpPr>
              <p:cNvPr id="4" name="Bullet"/>
              <p:cNvSpPr txBox="1"/>
              <p:nvPr/>
            </p:nvSpPr>
            <p:spPr>
              <a:xfrm>
                <a:off x="1301596" y="2916680"/>
                <a:ext cx="3960000" cy="576000"/>
              </a:xfrm>
              <a:prstGeom prst="roundRect">
                <a:avLst/>
              </a:prstGeom>
              <a:gradFill flip="none" rotWithShape="0">
                <a:gsLst>
                  <a:gs pos="0">
                    <a:schemeClr val="accent1">
                      <a:lumMod val="60000"/>
                      <a:lumOff val="40000"/>
                    </a:schemeClr>
                  </a:gs>
                  <a:gs pos="60000">
                    <a:schemeClr val="accent1"/>
                  </a:gs>
                </a:gsLst>
                <a:lin ang="2700000" scaled="0"/>
                <a:tileRect/>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点击此处添加</a:t>
                </a:r>
                <a:r>
                  <a:rPr lang="zh-CN" altLang="en-US" dirty="0"/>
                  <a:t>标题</a:t>
                </a:r>
                <a:endParaRPr lang="zh-CN" altLang="en-US" dirty="0"/>
              </a:p>
            </p:txBody>
          </p:sp>
          <p:sp>
            <p:nvSpPr>
              <p:cNvPr id="5" name="Text"/>
              <p:cNvSpPr/>
              <p:nvPr/>
            </p:nvSpPr>
            <p:spPr>
              <a:xfrm flipH="1">
                <a:off x="1301594" y="3679280"/>
                <a:ext cx="3960000" cy="1800000"/>
              </a:xfrm>
              <a:prstGeom prst="rect">
                <a:avLst/>
              </a:prstGeom>
              <a:ln>
                <a:noFill/>
              </a:ln>
            </p:spPr>
            <p:txBody>
              <a:bodyPr wrap="square" lIns="91440" tIns="45720" rIns="91440" bIns="45720" anchor="t" anchorCtr="1">
                <a:normAutofit/>
              </a:bodyPr>
              <a:lstStyle/>
              <a:p>
                <a:pPr marL="0" marR="0" lvl="0" indent="0" defTabSz="913765" rtl="0" eaLnBrk="1" fontAlgn="auto" latinLnBrk="0" hangingPunct="1">
                  <a:lnSpc>
                    <a:spcPct val="120000"/>
                  </a:lnSpc>
                  <a:spcBef>
                    <a:spcPts val="0"/>
                  </a:spcBef>
                  <a:spcAft>
                    <a:spcPts val="0"/>
                  </a:spcAft>
                  <a:buClrTx/>
                  <a:buSzPct val="25000"/>
                  <a:buFontTx/>
                  <a:buNone/>
                  <a:defRPr/>
                </a:pPr>
                <a:r>
                  <a:rPr kumimoji="0" lang="zh-CN" altLang="en-US" sz="1200" i="0" u="none" strike="noStrike" kern="1200" cap="none" spc="0" normalizeH="0" baseline="0" noProof="0" dirty="0">
                    <a:ln>
                      <a:noFill/>
                    </a:ln>
                    <a:effectLst/>
                    <a:uLnTx/>
                    <a:uFillTx/>
                  </a:rPr>
                  <a:t>单击此处添加文本单击此处添加文本单击此处添加文本单击此处添加文本单击此处添加文本单击此处添加文本单击此处添加文本单击此处添加文本</a:t>
                </a:r>
                <a:endParaRPr kumimoji="0" lang="zh-CN" altLang="en-US" sz="1200" i="0" u="none" strike="noStrike" kern="1200" cap="none" spc="0" normalizeH="0" baseline="0" noProof="0" dirty="0">
                  <a:ln>
                    <a:noFill/>
                  </a:ln>
                  <a:effectLst/>
                  <a:uLnTx/>
                  <a:uFillTx/>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pic>
        <p:nvPicPr>
          <p:cNvPr id="7" name="图形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1198" y="527361"/>
            <a:ext cx="2142671" cy="4679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sp>
        <p:nvSpPr>
          <p:cNvPr id="14" name="Title"/>
          <p:cNvSpPr txBox="1"/>
          <p:nvPr/>
        </p:nvSpPr>
        <p:spPr>
          <a:xfrm>
            <a:off x="660400" y="1130303"/>
            <a:ext cx="10858500" cy="736834"/>
          </a:xfrm>
          <a:prstGeom prst="rect">
            <a:avLst/>
          </a:prstGeom>
          <a:noFill/>
          <a:ln>
            <a:noFill/>
          </a:ln>
        </p:spPr>
        <p:txBody>
          <a:bodyPr wrap="square" lIns="91440" tIns="45720" rIns="91440" bIns="45720" anchor="t" anchorCtr="1">
            <a:normAutofit/>
          </a:bodyPr>
          <a:lstStyle/>
          <a:p>
            <a:r>
              <a:rPr lang="zh-CN" altLang="en-US" sz="2400" b="1" dirty="0"/>
              <a:t>单击此处添加标题</a:t>
            </a:r>
            <a:endParaRPr lang="zh-CN" altLang="en-US" sz="2400" b="1" dirty="0"/>
          </a:p>
        </p:txBody>
      </p:sp>
      <p:sp>
        <p:nvSpPr>
          <p:cNvPr id="34" name="ComponentBackground1"/>
          <p:cNvSpPr/>
          <p:nvPr/>
        </p:nvSpPr>
        <p:spPr>
          <a:xfrm>
            <a:off x="1181156" y="4364098"/>
            <a:ext cx="3200951" cy="1557735"/>
          </a:xfrm>
          <a:prstGeom prst="roundRect">
            <a:avLst/>
          </a:prstGeom>
          <a:gradFill>
            <a:gsLst>
              <a:gs pos="0">
                <a:schemeClr val="accent1">
                  <a:lumMod val="60000"/>
                  <a:lumOff val="40000"/>
                </a:schemeClr>
              </a:gs>
              <a:gs pos="60000">
                <a:schemeClr val="accent1"/>
              </a:gs>
            </a:gsLst>
            <a:lin ang="2700000" scaled="1"/>
          </a:gradFill>
          <a:ln>
            <a:noFill/>
          </a:ln>
          <a:effectLst>
            <a:outerShdw blurRad="254000" dist="1270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zh-CN" altLang="en-US" b="1">
              <a:solidFill>
                <a:schemeClr val="bg1"/>
              </a:solidFill>
            </a:endParaRPr>
          </a:p>
        </p:txBody>
      </p:sp>
      <p:sp>
        <p:nvSpPr>
          <p:cNvPr id="35" name="Bullet1"/>
          <p:cNvSpPr txBox="1"/>
          <p:nvPr/>
        </p:nvSpPr>
        <p:spPr>
          <a:xfrm>
            <a:off x="1285874" y="4615857"/>
            <a:ext cx="2990851" cy="387627"/>
          </a:xfrm>
          <a:prstGeom prst="rect">
            <a:avLst/>
          </a:prstGeom>
          <a:noFill/>
        </p:spPr>
        <p:txBody>
          <a:bodyPr wrap="square" rtlCol="0" anchor="b" anchorCtr="1">
            <a:normAutofit/>
          </a:bodyPr>
          <a:lstStyle/>
          <a:p>
            <a:pPr algn="ctr"/>
            <a:r>
              <a:rPr kumimoji="1" lang="zh-CN" altLang="en-US" b="1" dirty="0">
                <a:solidFill>
                  <a:srgbClr val="FFFFFF"/>
                </a:solidFill>
              </a:rPr>
              <a:t>单击此处添加标题</a:t>
            </a:r>
            <a:endParaRPr kumimoji="1" lang="zh-CN" altLang="en-US" b="1" dirty="0">
              <a:solidFill>
                <a:srgbClr val="FFFFFF"/>
              </a:solidFill>
            </a:endParaRPr>
          </a:p>
        </p:txBody>
      </p:sp>
      <p:sp>
        <p:nvSpPr>
          <p:cNvPr id="36" name="IconBackground1"/>
          <p:cNvSpPr/>
          <p:nvPr/>
        </p:nvSpPr>
        <p:spPr>
          <a:xfrm>
            <a:off x="3630357" y="1867137"/>
            <a:ext cx="2107357" cy="2107357"/>
          </a:xfrm>
          <a:prstGeom prst="ellipse">
            <a:avLst/>
          </a:prstGeom>
          <a:gradFill>
            <a:gsLst>
              <a:gs pos="0">
                <a:schemeClr val="accent1">
                  <a:lumMod val="60000"/>
                  <a:lumOff val="40000"/>
                </a:schemeClr>
              </a:gs>
              <a:gs pos="60000">
                <a:schemeClr val="accent1"/>
              </a:gs>
            </a:gsLst>
            <a:lin ang="2700000" scaled="1"/>
          </a:gradFill>
          <a:ln>
            <a:noFill/>
          </a:ln>
          <a:effectLst>
            <a:outerShdw blurRad="254000" dist="1270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zh-CN" altLang="en-US" b="1">
              <a:solidFill>
                <a:schemeClr val="bg1"/>
              </a:solidFill>
            </a:endParaRPr>
          </a:p>
        </p:txBody>
      </p:sp>
      <p:cxnSp>
        <p:nvCxnSpPr>
          <p:cNvPr id="37" name="line1"/>
          <p:cNvCxnSpPr/>
          <p:nvPr/>
        </p:nvCxnSpPr>
        <p:spPr>
          <a:xfrm flipV="1">
            <a:off x="2831205" y="3518743"/>
            <a:ext cx="1107767" cy="8453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Text1"/>
          <p:cNvSpPr txBox="1"/>
          <p:nvPr/>
        </p:nvSpPr>
        <p:spPr>
          <a:xfrm>
            <a:off x="1285874" y="5103892"/>
            <a:ext cx="2990850" cy="588187"/>
          </a:xfrm>
          <a:prstGeom prst="rect">
            <a:avLst/>
          </a:prstGeom>
          <a:noFill/>
        </p:spPr>
        <p:txBody>
          <a:bodyPr wrap="square" rtlCol="0" anchor="t" anchorCtr="1">
            <a:normAutofit/>
          </a:bodyPr>
          <a:lstStyle/>
          <a:p>
            <a:pPr algn="ctr">
              <a:lnSpc>
                <a:spcPct val="120000"/>
              </a:lnSpc>
            </a:pPr>
            <a:r>
              <a:rPr kumimoji="1" lang="zh-CN" altLang="en-US" sz="1200" dirty="0">
                <a:solidFill>
                  <a:srgbClr val="FFFFFF"/>
                </a:solidFill>
              </a:rPr>
              <a:t>单击此处添加文本单击此处添加文本单击此处添加文本单击此处添加文本单击此处</a:t>
            </a:r>
            <a:endParaRPr kumimoji="1" lang="zh-CN" altLang="en-US" sz="1200" dirty="0">
              <a:solidFill>
                <a:srgbClr val="FFFFFF"/>
              </a:solidFill>
            </a:endParaRPr>
          </a:p>
        </p:txBody>
      </p:sp>
      <p:sp>
        <p:nvSpPr>
          <p:cNvPr id="39" name="Icon1"/>
          <p:cNvSpPr/>
          <p:nvPr/>
        </p:nvSpPr>
        <p:spPr>
          <a:xfrm>
            <a:off x="4385344" y="2678907"/>
            <a:ext cx="536703" cy="483816"/>
          </a:xfrm>
          <a:custGeom>
            <a:avLst/>
            <a:gdLst>
              <a:gd name="T0" fmla="*/ 5553 w 8160"/>
              <a:gd name="T1" fmla="*/ 6233 h 7366"/>
              <a:gd name="T2" fmla="*/ 5553 w 8160"/>
              <a:gd name="T3" fmla="*/ 6775 h 7366"/>
              <a:gd name="T4" fmla="*/ 5421 w 8160"/>
              <a:gd name="T5" fmla="*/ 6981 h 7366"/>
              <a:gd name="T6" fmla="*/ 2777 w 8160"/>
              <a:gd name="T7" fmla="*/ 7366 h 7366"/>
              <a:gd name="T8" fmla="*/ 132 w 8160"/>
              <a:gd name="T9" fmla="*/ 6981 h 7366"/>
              <a:gd name="T10" fmla="*/ 0 w 8160"/>
              <a:gd name="T11" fmla="*/ 6775 h 7366"/>
              <a:gd name="T12" fmla="*/ 0 w 8160"/>
              <a:gd name="T13" fmla="*/ 6233 h 7366"/>
              <a:gd name="T14" fmla="*/ 1407 w 8160"/>
              <a:gd name="T15" fmla="*/ 4658 h 7366"/>
              <a:gd name="T16" fmla="*/ 1486 w 8160"/>
              <a:gd name="T17" fmla="*/ 4679 h 7366"/>
              <a:gd name="T18" fmla="*/ 2777 w 8160"/>
              <a:gd name="T19" fmla="*/ 5100 h 7366"/>
              <a:gd name="T20" fmla="*/ 4068 w 8160"/>
              <a:gd name="T21" fmla="*/ 4679 h 7366"/>
              <a:gd name="T22" fmla="*/ 4147 w 8160"/>
              <a:gd name="T23" fmla="*/ 4658 h 7366"/>
              <a:gd name="T24" fmla="*/ 5553 w 8160"/>
              <a:gd name="T25" fmla="*/ 6233 h 7366"/>
              <a:gd name="T26" fmla="*/ 1133 w 8160"/>
              <a:gd name="T27" fmla="*/ 2890 h 7366"/>
              <a:gd name="T28" fmla="*/ 2777 w 8160"/>
              <a:gd name="T29" fmla="*/ 1246 h 7366"/>
              <a:gd name="T30" fmla="*/ 4420 w 8160"/>
              <a:gd name="T31" fmla="*/ 2890 h 7366"/>
              <a:gd name="T32" fmla="*/ 2777 w 8160"/>
              <a:gd name="T33" fmla="*/ 4533 h 7366"/>
              <a:gd name="T34" fmla="*/ 1133 w 8160"/>
              <a:gd name="T35" fmla="*/ 2890 h 7366"/>
              <a:gd name="T36" fmla="*/ 1999 w 8160"/>
              <a:gd name="T37" fmla="*/ 3542 h 7366"/>
              <a:gd name="T38" fmla="*/ 2778 w 8160"/>
              <a:gd name="T39" fmla="*/ 3975 h 7366"/>
              <a:gd name="T40" fmla="*/ 3557 w 8160"/>
              <a:gd name="T41" fmla="*/ 3542 h 7366"/>
              <a:gd name="T42" fmla="*/ 1999 w 8160"/>
              <a:gd name="T43" fmla="*/ 3542 h 7366"/>
              <a:gd name="T44" fmla="*/ 7820 w 8160"/>
              <a:gd name="T45" fmla="*/ 0 h 7366"/>
              <a:gd name="T46" fmla="*/ 5100 w 8160"/>
              <a:gd name="T47" fmla="*/ 0 h 7366"/>
              <a:gd name="T48" fmla="*/ 4760 w 8160"/>
              <a:gd name="T49" fmla="*/ 340 h 7366"/>
              <a:gd name="T50" fmla="*/ 4760 w 8160"/>
              <a:gd name="T51" fmla="*/ 1930 h 7366"/>
              <a:gd name="T52" fmla="*/ 5097 w 8160"/>
              <a:gd name="T53" fmla="*/ 2266 h 7366"/>
              <a:gd name="T54" fmla="*/ 5100 w 8160"/>
              <a:gd name="T55" fmla="*/ 2266 h 7366"/>
              <a:gd name="T56" fmla="*/ 5100 w 8160"/>
              <a:gd name="T57" fmla="*/ 2720 h 7366"/>
              <a:gd name="T58" fmla="*/ 5281 w 8160"/>
              <a:gd name="T59" fmla="*/ 2810 h 7366"/>
              <a:gd name="T60" fmla="*/ 5976 w 8160"/>
              <a:gd name="T61" fmla="*/ 2289 h 7366"/>
              <a:gd name="T62" fmla="*/ 6044 w 8160"/>
              <a:gd name="T63" fmla="*/ 2266 h 7366"/>
              <a:gd name="T64" fmla="*/ 7820 w 8160"/>
              <a:gd name="T65" fmla="*/ 2266 h 7366"/>
              <a:gd name="T66" fmla="*/ 8160 w 8160"/>
              <a:gd name="T67" fmla="*/ 1926 h 7366"/>
              <a:gd name="T68" fmla="*/ 8160 w 8160"/>
              <a:gd name="T69" fmla="*/ 340 h 7366"/>
              <a:gd name="T70" fmla="*/ 7820 w 8160"/>
              <a:gd name="T71" fmla="*/ 0 h 7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60" h="7366">
                <a:moveTo>
                  <a:pt x="5553" y="6233"/>
                </a:moveTo>
                <a:lnTo>
                  <a:pt x="5553" y="6775"/>
                </a:lnTo>
                <a:cubicBezTo>
                  <a:pt x="5553" y="6855"/>
                  <a:pt x="5494" y="6948"/>
                  <a:pt x="5421" y="6981"/>
                </a:cubicBezTo>
                <a:cubicBezTo>
                  <a:pt x="5137" y="7107"/>
                  <a:pt x="4361" y="7366"/>
                  <a:pt x="2777" y="7366"/>
                </a:cubicBezTo>
                <a:cubicBezTo>
                  <a:pt x="1192" y="7366"/>
                  <a:pt x="417" y="7107"/>
                  <a:pt x="132" y="6981"/>
                </a:cubicBezTo>
                <a:cubicBezTo>
                  <a:pt x="59" y="6948"/>
                  <a:pt x="0" y="6855"/>
                  <a:pt x="0" y="6775"/>
                </a:cubicBezTo>
                <a:lnTo>
                  <a:pt x="0" y="6233"/>
                </a:lnTo>
                <a:cubicBezTo>
                  <a:pt x="0" y="5421"/>
                  <a:pt x="618" y="4748"/>
                  <a:pt x="1407" y="4658"/>
                </a:cubicBezTo>
                <a:cubicBezTo>
                  <a:pt x="1431" y="4655"/>
                  <a:pt x="1466" y="4665"/>
                  <a:pt x="1486" y="4679"/>
                </a:cubicBezTo>
                <a:cubicBezTo>
                  <a:pt x="1849" y="4943"/>
                  <a:pt x="2294" y="5100"/>
                  <a:pt x="2777" y="5100"/>
                </a:cubicBezTo>
                <a:cubicBezTo>
                  <a:pt x="3259" y="5100"/>
                  <a:pt x="3704" y="4943"/>
                  <a:pt x="4068" y="4679"/>
                </a:cubicBezTo>
                <a:cubicBezTo>
                  <a:pt x="4087" y="4665"/>
                  <a:pt x="4123" y="4655"/>
                  <a:pt x="4147" y="4658"/>
                </a:cubicBezTo>
                <a:cubicBezTo>
                  <a:pt x="4935" y="4748"/>
                  <a:pt x="5553" y="5421"/>
                  <a:pt x="5553" y="6233"/>
                </a:cubicBezTo>
                <a:close/>
                <a:moveTo>
                  <a:pt x="1133" y="2890"/>
                </a:moveTo>
                <a:cubicBezTo>
                  <a:pt x="1133" y="1982"/>
                  <a:pt x="1869" y="1246"/>
                  <a:pt x="2777" y="1246"/>
                </a:cubicBezTo>
                <a:cubicBezTo>
                  <a:pt x="3684" y="1246"/>
                  <a:pt x="4420" y="1982"/>
                  <a:pt x="4420" y="2890"/>
                </a:cubicBezTo>
                <a:cubicBezTo>
                  <a:pt x="4420" y="3797"/>
                  <a:pt x="3684" y="4533"/>
                  <a:pt x="2777" y="4533"/>
                </a:cubicBezTo>
                <a:cubicBezTo>
                  <a:pt x="1869" y="4533"/>
                  <a:pt x="1133" y="3797"/>
                  <a:pt x="1133" y="2890"/>
                </a:cubicBezTo>
                <a:close/>
                <a:moveTo>
                  <a:pt x="1999" y="3542"/>
                </a:moveTo>
                <a:cubicBezTo>
                  <a:pt x="2074" y="3789"/>
                  <a:pt x="2394" y="3975"/>
                  <a:pt x="2778" y="3975"/>
                </a:cubicBezTo>
                <a:cubicBezTo>
                  <a:pt x="3162" y="3975"/>
                  <a:pt x="3482" y="3789"/>
                  <a:pt x="3557" y="3542"/>
                </a:cubicBezTo>
                <a:lnTo>
                  <a:pt x="1999" y="3542"/>
                </a:lnTo>
                <a:close/>
                <a:moveTo>
                  <a:pt x="7820" y="0"/>
                </a:moveTo>
                <a:lnTo>
                  <a:pt x="5100" y="0"/>
                </a:lnTo>
                <a:cubicBezTo>
                  <a:pt x="4913" y="0"/>
                  <a:pt x="4760" y="153"/>
                  <a:pt x="4760" y="340"/>
                </a:cubicBezTo>
                <a:lnTo>
                  <a:pt x="4760" y="1930"/>
                </a:lnTo>
                <a:cubicBezTo>
                  <a:pt x="4760" y="2115"/>
                  <a:pt x="4911" y="2266"/>
                  <a:pt x="5097" y="2266"/>
                </a:cubicBezTo>
                <a:lnTo>
                  <a:pt x="5100" y="2266"/>
                </a:lnTo>
                <a:lnTo>
                  <a:pt x="5100" y="2720"/>
                </a:lnTo>
                <a:cubicBezTo>
                  <a:pt x="5100" y="2813"/>
                  <a:pt x="5207" y="2866"/>
                  <a:pt x="5281" y="2810"/>
                </a:cubicBezTo>
                <a:lnTo>
                  <a:pt x="5976" y="2289"/>
                </a:lnTo>
                <a:cubicBezTo>
                  <a:pt x="5993" y="2277"/>
                  <a:pt x="6024" y="2266"/>
                  <a:pt x="6044" y="2266"/>
                </a:cubicBezTo>
                <a:lnTo>
                  <a:pt x="7820" y="2266"/>
                </a:lnTo>
                <a:cubicBezTo>
                  <a:pt x="8007" y="2266"/>
                  <a:pt x="8160" y="2113"/>
                  <a:pt x="8160" y="1926"/>
                </a:cubicBezTo>
                <a:lnTo>
                  <a:pt x="8160" y="340"/>
                </a:lnTo>
                <a:cubicBezTo>
                  <a:pt x="8160" y="153"/>
                  <a:pt x="8007" y="0"/>
                  <a:pt x="782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dirty="0">
              <a:solidFill>
                <a:schemeClr val="bg1"/>
              </a:solidFill>
            </a:endParaRPr>
          </a:p>
        </p:txBody>
      </p:sp>
      <p:sp>
        <p:nvSpPr>
          <p:cNvPr id="28" name="ComponentBackground2"/>
          <p:cNvSpPr/>
          <p:nvPr/>
        </p:nvSpPr>
        <p:spPr>
          <a:xfrm>
            <a:off x="4468407" y="4364094"/>
            <a:ext cx="3200951" cy="1557735"/>
          </a:xfrm>
          <a:prstGeom prst="roundRect">
            <a:avLst/>
          </a:prstGeom>
          <a:gradFill>
            <a:gsLst>
              <a:gs pos="0">
                <a:schemeClr val="accent2">
                  <a:lumMod val="60000"/>
                  <a:lumOff val="40000"/>
                </a:schemeClr>
              </a:gs>
              <a:gs pos="60000">
                <a:schemeClr val="accent2"/>
              </a:gs>
            </a:gsLst>
            <a:lin ang="2700000" scaled="1"/>
          </a:gradFill>
          <a:ln>
            <a:noFill/>
          </a:ln>
          <a:effectLst>
            <a:outerShdw blurRad="254000" dist="1270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zh-CN" altLang="en-US" b="1">
              <a:solidFill>
                <a:schemeClr val="bg1"/>
              </a:solidFill>
            </a:endParaRPr>
          </a:p>
        </p:txBody>
      </p:sp>
      <p:cxnSp>
        <p:nvCxnSpPr>
          <p:cNvPr id="29" name="line2"/>
          <p:cNvCxnSpPr/>
          <p:nvPr/>
        </p:nvCxnSpPr>
        <p:spPr>
          <a:xfrm flipH="1">
            <a:off x="6089650" y="3652693"/>
            <a:ext cx="6350" cy="71140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IconBackground2"/>
          <p:cNvSpPr/>
          <p:nvPr/>
        </p:nvSpPr>
        <p:spPr>
          <a:xfrm>
            <a:off x="5035972" y="1867136"/>
            <a:ext cx="2107357" cy="2107357"/>
          </a:xfrm>
          <a:prstGeom prst="ellipse">
            <a:avLst/>
          </a:prstGeom>
          <a:gradFill>
            <a:gsLst>
              <a:gs pos="0">
                <a:schemeClr val="accent2">
                  <a:lumMod val="60000"/>
                  <a:lumOff val="40000"/>
                </a:schemeClr>
              </a:gs>
              <a:gs pos="60000">
                <a:schemeClr val="accent2"/>
              </a:gs>
            </a:gsLst>
            <a:lin ang="2700000" scaled="1"/>
          </a:gradFill>
          <a:ln>
            <a:noFill/>
          </a:ln>
          <a:effectLst>
            <a:outerShdw blurRad="254000" dist="1270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zh-CN" altLang="en-US" b="1">
              <a:solidFill>
                <a:schemeClr val="bg1"/>
              </a:solidFill>
            </a:endParaRPr>
          </a:p>
        </p:txBody>
      </p:sp>
      <p:sp>
        <p:nvSpPr>
          <p:cNvPr id="31" name="Icon2"/>
          <p:cNvSpPr/>
          <p:nvPr/>
        </p:nvSpPr>
        <p:spPr>
          <a:xfrm>
            <a:off x="5774025" y="2678907"/>
            <a:ext cx="643950" cy="479158"/>
          </a:xfrm>
          <a:custGeom>
            <a:avLst/>
            <a:gdLst>
              <a:gd name="connsiteX0" fmla="*/ 499217 w 606368"/>
              <a:gd name="connsiteY0" fmla="*/ 80374 h 451195"/>
              <a:gd name="connsiteX1" fmla="*/ 499217 w 606368"/>
              <a:gd name="connsiteY1" fmla="*/ 103086 h 451195"/>
              <a:gd name="connsiteX2" fmla="*/ 522059 w 606368"/>
              <a:gd name="connsiteY2" fmla="*/ 103086 h 451195"/>
              <a:gd name="connsiteX3" fmla="*/ 522059 w 606368"/>
              <a:gd name="connsiteY3" fmla="*/ 80374 h 451195"/>
              <a:gd name="connsiteX4" fmla="*/ 461519 w 606368"/>
              <a:gd name="connsiteY4" fmla="*/ 80374 h 451195"/>
              <a:gd name="connsiteX5" fmla="*/ 461519 w 606368"/>
              <a:gd name="connsiteY5" fmla="*/ 103086 h 451195"/>
              <a:gd name="connsiteX6" fmla="*/ 484268 w 606368"/>
              <a:gd name="connsiteY6" fmla="*/ 103086 h 451195"/>
              <a:gd name="connsiteX7" fmla="*/ 484268 w 606368"/>
              <a:gd name="connsiteY7" fmla="*/ 80374 h 451195"/>
              <a:gd name="connsiteX8" fmla="*/ 423728 w 606368"/>
              <a:gd name="connsiteY8" fmla="*/ 80374 h 451195"/>
              <a:gd name="connsiteX9" fmla="*/ 423728 w 606368"/>
              <a:gd name="connsiteY9" fmla="*/ 103086 h 451195"/>
              <a:gd name="connsiteX10" fmla="*/ 446477 w 606368"/>
              <a:gd name="connsiteY10" fmla="*/ 103086 h 451195"/>
              <a:gd name="connsiteX11" fmla="*/ 446477 w 606368"/>
              <a:gd name="connsiteY11" fmla="*/ 80374 h 451195"/>
              <a:gd name="connsiteX12" fmla="*/ 195355 w 606368"/>
              <a:gd name="connsiteY12" fmla="*/ 3561 h 451195"/>
              <a:gd name="connsiteX13" fmla="*/ 241299 w 606368"/>
              <a:gd name="connsiteY13" fmla="*/ 22608 h 451195"/>
              <a:gd name="connsiteX14" fmla="*/ 313810 w 606368"/>
              <a:gd name="connsiteY14" fmla="*/ 163616 h 451195"/>
              <a:gd name="connsiteX15" fmla="*/ 349090 w 606368"/>
              <a:gd name="connsiteY15" fmla="*/ 254006 h 451195"/>
              <a:gd name="connsiteX16" fmla="*/ 257268 w 606368"/>
              <a:gd name="connsiteY16" fmla="*/ 282931 h 451195"/>
              <a:gd name="connsiteX17" fmla="*/ 257268 w 606368"/>
              <a:gd name="connsiteY17" fmla="*/ 289235 h 451195"/>
              <a:gd name="connsiteX18" fmla="*/ 257268 w 606368"/>
              <a:gd name="connsiteY18" fmla="*/ 310002 h 451195"/>
              <a:gd name="connsiteX19" fmla="*/ 264510 w 606368"/>
              <a:gd name="connsiteY19" fmla="*/ 323351 h 451195"/>
              <a:gd name="connsiteX20" fmla="*/ 266181 w 606368"/>
              <a:gd name="connsiteY20" fmla="*/ 324371 h 451195"/>
              <a:gd name="connsiteX21" fmla="*/ 333771 w 606368"/>
              <a:gd name="connsiteY21" fmla="*/ 348104 h 451195"/>
              <a:gd name="connsiteX22" fmla="*/ 376479 w 606368"/>
              <a:gd name="connsiteY22" fmla="*/ 364143 h 451195"/>
              <a:gd name="connsiteX23" fmla="*/ 405539 w 606368"/>
              <a:gd name="connsiteY23" fmla="*/ 405305 h 451195"/>
              <a:gd name="connsiteX24" fmla="*/ 405539 w 606368"/>
              <a:gd name="connsiteY24" fmla="*/ 451010 h 451195"/>
              <a:gd name="connsiteX25" fmla="*/ 202770 w 606368"/>
              <a:gd name="connsiteY25" fmla="*/ 451195 h 451195"/>
              <a:gd name="connsiteX26" fmla="*/ 0 w 606368"/>
              <a:gd name="connsiteY26" fmla="*/ 451010 h 451195"/>
              <a:gd name="connsiteX27" fmla="*/ 0 w 606368"/>
              <a:gd name="connsiteY27" fmla="*/ 405305 h 451195"/>
              <a:gd name="connsiteX28" fmla="*/ 29060 w 606368"/>
              <a:gd name="connsiteY28" fmla="*/ 364143 h 451195"/>
              <a:gd name="connsiteX29" fmla="*/ 71768 w 606368"/>
              <a:gd name="connsiteY29" fmla="*/ 348104 h 451195"/>
              <a:gd name="connsiteX30" fmla="*/ 139358 w 606368"/>
              <a:gd name="connsiteY30" fmla="*/ 324371 h 451195"/>
              <a:gd name="connsiteX31" fmla="*/ 140843 w 606368"/>
              <a:gd name="connsiteY31" fmla="*/ 323444 h 451195"/>
              <a:gd name="connsiteX32" fmla="*/ 141029 w 606368"/>
              <a:gd name="connsiteY32" fmla="*/ 323351 h 451195"/>
              <a:gd name="connsiteX33" fmla="*/ 148271 w 606368"/>
              <a:gd name="connsiteY33" fmla="*/ 310002 h 451195"/>
              <a:gd name="connsiteX34" fmla="*/ 148271 w 606368"/>
              <a:gd name="connsiteY34" fmla="*/ 289235 h 451195"/>
              <a:gd name="connsiteX35" fmla="*/ 148271 w 606368"/>
              <a:gd name="connsiteY35" fmla="*/ 282931 h 451195"/>
              <a:gd name="connsiteX36" fmla="*/ 54963 w 606368"/>
              <a:gd name="connsiteY36" fmla="*/ 252801 h 451195"/>
              <a:gd name="connsiteX37" fmla="*/ 93586 w 606368"/>
              <a:gd name="connsiteY37" fmla="*/ 143777 h 451195"/>
              <a:gd name="connsiteX38" fmla="*/ 159690 w 606368"/>
              <a:gd name="connsiteY38" fmla="*/ 10371 h 451195"/>
              <a:gd name="connsiteX39" fmla="*/ 195355 w 606368"/>
              <a:gd name="connsiteY39" fmla="*/ 3561 h 451195"/>
              <a:gd name="connsiteX40" fmla="*/ 431249 w 606368"/>
              <a:gd name="connsiteY40" fmla="*/ 0 h 451195"/>
              <a:gd name="connsiteX41" fmla="*/ 514630 w 606368"/>
              <a:gd name="connsiteY41" fmla="*/ 0 h 451195"/>
              <a:gd name="connsiteX42" fmla="*/ 606368 w 606368"/>
              <a:gd name="connsiteY42" fmla="*/ 91683 h 451195"/>
              <a:gd name="connsiteX43" fmla="*/ 514445 w 606368"/>
              <a:gd name="connsiteY43" fmla="*/ 183459 h 451195"/>
              <a:gd name="connsiteX44" fmla="*/ 452234 w 606368"/>
              <a:gd name="connsiteY44" fmla="*/ 183459 h 451195"/>
              <a:gd name="connsiteX45" fmla="*/ 409986 w 606368"/>
              <a:gd name="connsiteY45" fmla="*/ 225546 h 451195"/>
              <a:gd name="connsiteX46" fmla="*/ 402187 w 606368"/>
              <a:gd name="connsiteY46" fmla="*/ 222394 h 451195"/>
              <a:gd name="connsiteX47" fmla="*/ 402187 w 606368"/>
              <a:gd name="connsiteY47" fmla="*/ 178639 h 451195"/>
              <a:gd name="connsiteX48" fmla="*/ 339419 w 606368"/>
              <a:gd name="connsiteY48" fmla="*/ 91683 h 451195"/>
              <a:gd name="connsiteX49" fmla="*/ 431249 w 606368"/>
              <a:gd name="connsiteY49" fmla="*/ 0 h 45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6368" h="451195">
                <a:moveTo>
                  <a:pt x="499217" y="80374"/>
                </a:moveTo>
                <a:lnTo>
                  <a:pt x="499217" y="103086"/>
                </a:lnTo>
                <a:lnTo>
                  <a:pt x="522059" y="103086"/>
                </a:lnTo>
                <a:lnTo>
                  <a:pt x="522059" y="80374"/>
                </a:lnTo>
                <a:close/>
                <a:moveTo>
                  <a:pt x="461519" y="80374"/>
                </a:moveTo>
                <a:lnTo>
                  <a:pt x="461519" y="103086"/>
                </a:lnTo>
                <a:lnTo>
                  <a:pt x="484268" y="103086"/>
                </a:lnTo>
                <a:lnTo>
                  <a:pt x="484268" y="80374"/>
                </a:lnTo>
                <a:close/>
                <a:moveTo>
                  <a:pt x="423728" y="80374"/>
                </a:moveTo>
                <a:lnTo>
                  <a:pt x="423728" y="103086"/>
                </a:lnTo>
                <a:lnTo>
                  <a:pt x="446477" y="103086"/>
                </a:lnTo>
                <a:lnTo>
                  <a:pt x="446477" y="80374"/>
                </a:lnTo>
                <a:close/>
                <a:moveTo>
                  <a:pt x="195355" y="3561"/>
                </a:moveTo>
                <a:cubicBezTo>
                  <a:pt x="225946" y="4096"/>
                  <a:pt x="241299" y="22608"/>
                  <a:pt x="241299" y="22608"/>
                </a:cubicBezTo>
                <a:cubicBezTo>
                  <a:pt x="304154" y="16768"/>
                  <a:pt x="321609" y="85371"/>
                  <a:pt x="313810" y="163616"/>
                </a:cubicBezTo>
                <a:cubicBezTo>
                  <a:pt x="306104" y="241862"/>
                  <a:pt x="349090" y="254006"/>
                  <a:pt x="349090" y="254006"/>
                </a:cubicBezTo>
                <a:cubicBezTo>
                  <a:pt x="319473" y="284136"/>
                  <a:pt x="257268" y="282931"/>
                  <a:pt x="257268" y="282931"/>
                </a:cubicBezTo>
                <a:lnTo>
                  <a:pt x="257268" y="289235"/>
                </a:lnTo>
                <a:lnTo>
                  <a:pt x="257268" y="310002"/>
                </a:lnTo>
                <a:cubicBezTo>
                  <a:pt x="257268" y="315471"/>
                  <a:pt x="259961" y="320478"/>
                  <a:pt x="264510" y="323351"/>
                </a:cubicBezTo>
                <a:lnTo>
                  <a:pt x="266181" y="324371"/>
                </a:lnTo>
                <a:cubicBezTo>
                  <a:pt x="287721" y="335682"/>
                  <a:pt x="333028" y="347548"/>
                  <a:pt x="333771" y="348104"/>
                </a:cubicBezTo>
                <a:cubicBezTo>
                  <a:pt x="334700" y="348568"/>
                  <a:pt x="348719" y="351164"/>
                  <a:pt x="376479" y="364143"/>
                </a:cubicBezTo>
                <a:cubicBezTo>
                  <a:pt x="404054" y="377122"/>
                  <a:pt x="405539" y="405305"/>
                  <a:pt x="405539" y="405305"/>
                </a:cubicBezTo>
                <a:lnTo>
                  <a:pt x="405539" y="451010"/>
                </a:lnTo>
                <a:lnTo>
                  <a:pt x="202770" y="451195"/>
                </a:lnTo>
                <a:lnTo>
                  <a:pt x="0" y="451010"/>
                </a:lnTo>
                <a:lnTo>
                  <a:pt x="0" y="405305"/>
                </a:lnTo>
                <a:cubicBezTo>
                  <a:pt x="0" y="405305"/>
                  <a:pt x="1485" y="377122"/>
                  <a:pt x="29060" y="364143"/>
                </a:cubicBezTo>
                <a:cubicBezTo>
                  <a:pt x="56727" y="351164"/>
                  <a:pt x="70839" y="348568"/>
                  <a:pt x="71768" y="348104"/>
                </a:cubicBezTo>
                <a:cubicBezTo>
                  <a:pt x="72696" y="347548"/>
                  <a:pt x="117818" y="335682"/>
                  <a:pt x="139358" y="324371"/>
                </a:cubicBezTo>
                <a:cubicBezTo>
                  <a:pt x="139915" y="324093"/>
                  <a:pt x="140379" y="323815"/>
                  <a:pt x="140843" y="323444"/>
                </a:cubicBezTo>
                <a:cubicBezTo>
                  <a:pt x="140843" y="323444"/>
                  <a:pt x="141029" y="323444"/>
                  <a:pt x="141029" y="323351"/>
                </a:cubicBezTo>
                <a:cubicBezTo>
                  <a:pt x="145578" y="320385"/>
                  <a:pt x="148271" y="315286"/>
                  <a:pt x="148271" y="310002"/>
                </a:cubicBezTo>
                <a:lnTo>
                  <a:pt x="148271" y="289235"/>
                </a:lnTo>
                <a:lnTo>
                  <a:pt x="148271" y="282931"/>
                </a:lnTo>
                <a:cubicBezTo>
                  <a:pt x="76224" y="283580"/>
                  <a:pt x="54963" y="252801"/>
                  <a:pt x="54963" y="252801"/>
                </a:cubicBezTo>
                <a:cubicBezTo>
                  <a:pt x="54963" y="252801"/>
                  <a:pt x="96093" y="252152"/>
                  <a:pt x="93586" y="143777"/>
                </a:cubicBezTo>
                <a:cubicBezTo>
                  <a:pt x="90986" y="35309"/>
                  <a:pt x="141029" y="17417"/>
                  <a:pt x="159690" y="10371"/>
                </a:cubicBezTo>
                <a:cubicBezTo>
                  <a:pt x="173269" y="5202"/>
                  <a:pt x="185158" y="3383"/>
                  <a:pt x="195355" y="3561"/>
                </a:cubicBezTo>
                <a:close/>
                <a:moveTo>
                  <a:pt x="431249" y="0"/>
                </a:moveTo>
                <a:lnTo>
                  <a:pt x="514630" y="0"/>
                </a:lnTo>
                <a:cubicBezTo>
                  <a:pt x="565235" y="0"/>
                  <a:pt x="606368" y="41068"/>
                  <a:pt x="606368" y="91683"/>
                </a:cubicBezTo>
                <a:cubicBezTo>
                  <a:pt x="606368" y="142392"/>
                  <a:pt x="565235" y="183459"/>
                  <a:pt x="514445" y="183459"/>
                </a:cubicBezTo>
                <a:lnTo>
                  <a:pt x="452234" y="183459"/>
                </a:lnTo>
                <a:lnTo>
                  <a:pt x="409986" y="225546"/>
                </a:lnTo>
                <a:cubicBezTo>
                  <a:pt x="407108" y="228420"/>
                  <a:pt x="402187" y="226473"/>
                  <a:pt x="402187" y="222394"/>
                </a:cubicBezTo>
                <a:lnTo>
                  <a:pt x="402187" y="178639"/>
                </a:lnTo>
                <a:cubicBezTo>
                  <a:pt x="365789" y="166495"/>
                  <a:pt x="339419" y="132287"/>
                  <a:pt x="339419" y="91683"/>
                </a:cubicBezTo>
                <a:cubicBezTo>
                  <a:pt x="339419" y="41068"/>
                  <a:pt x="380552" y="0"/>
                  <a:pt x="431249"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dirty="0"/>
          </a:p>
        </p:txBody>
      </p:sp>
      <p:sp>
        <p:nvSpPr>
          <p:cNvPr id="32" name="Bullet2"/>
          <p:cNvSpPr txBox="1"/>
          <p:nvPr/>
        </p:nvSpPr>
        <p:spPr>
          <a:xfrm>
            <a:off x="4586288" y="4615857"/>
            <a:ext cx="2946402" cy="387627"/>
          </a:xfrm>
          <a:prstGeom prst="rect">
            <a:avLst/>
          </a:prstGeom>
          <a:noFill/>
        </p:spPr>
        <p:txBody>
          <a:bodyPr wrap="square" rtlCol="0" anchor="b" anchorCtr="1">
            <a:normAutofit/>
          </a:bodyPr>
          <a:lstStyle/>
          <a:p>
            <a:pPr algn="ctr"/>
            <a:r>
              <a:rPr kumimoji="1" lang="zh-CN" altLang="en-US" b="1" dirty="0">
                <a:solidFill>
                  <a:srgbClr val="FFFFFF"/>
                </a:solidFill>
              </a:rPr>
              <a:t>单击此处添加标题</a:t>
            </a:r>
            <a:endParaRPr kumimoji="1" lang="zh-CN" altLang="en-US" b="1" dirty="0">
              <a:solidFill>
                <a:srgbClr val="FFFFFF"/>
              </a:solidFill>
            </a:endParaRPr>
          </a:p>
        </p:txBody>
      </p:sp>
      <p:sp>
        <p:nvSpPr>
          <p:cNvPr id="33" name="Text2"/>
          <p:cNvSpPr txBox="1"/>
          <p:nvPr/>
        </p:nvSpPr>
        <p:spPr>
          <a:xfrm>
            <a:off x="4586287" y="5103892"/>
            <a:ext cx="2946401" cy="588187"/>
          </a:xfrm>
          <a:prstGeom prst="rect">
            <a:avLst/>
          </a:prstGeom>
          <a:noFill/>
        </p:spPr>
        <p:txBody>
          <a:bodyPr wrap="square" rtlCol="0" anchor="t" anchorCtr="1">
            <a:normAutofit/>
          </a:bodyPr>
          <a:lstStyle/>
          <a:p>
            <a:pPr algn="ctr">
              <a:lnSpc>
                <a:spcPct val="120000"/>
              </a:lnSpc>
            </a:pPr>
            <a:r>
              <a:rPr kumimoji="1" lang="zh-CN" altLang="en-US" sz="1200" dirty="0">
                <a:solidFill>
                  <a:srgbClr val="FFFFFF"/>
                </a:solidFill>
              </a:rPr>
              <a:t>单击此处添加文本单击此处添加文本单击此处添加文本单击此处添加文本单击此处</a:t>
            </a:r>
            <a:endParaRPr kumimoji="1" lang="zh-CN" altLang="en-US" sz="1200" dirty="0">
              <a:solidFill>
                <a:srgbClr val="FFFFFF"/>
              </a:solidFill>
            </a:endParaRPr>
          </a:p>
        </p:txBody>
      </p:sp>
      <p:sp>
        <p:nvSpPr>
          <p:cNvPr id="22" name="ComponentBackground3"/>
          <p:cNvSpPr/>
          <p:nvPr/>
        </p:nvSpPr>
        <p:spPr>
          <a:xfrm>
            <a:off x="7760318" y="4364095"/>
            <a:ext cx="3200951" cy="1557735"/>
          </a:xfrm>
          <a:prstGeom prst="roundRect">
            <a:avLst/>
          </a:prstGeom>
          <a:gradFill>
            <a:gsLst>
              <a:gs pos="0">
                <a:schemeClr val="accent1">
                  <a:lumMod val="60000"/>
                  <a:lumOff val="40000"/>
                </a:schemeClr>
              </a:gs>
              <a:gs pos="60000">
                <a:schemeClr val="accent1"/>
              </a:gs>
            </a:gsLst>
            <a:lin ang="2700000" scaled="1"/>
          </a:gradFill>
          <a:ln>
            <a:noFill/>
          </a:ln>
          <a:effectLst>
            <a:outerShdw blurRad="254000" dist="1270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zh-CN" altLang="en-US" b="1">
              <a:solidFill>
                <a:schemeClr val="bg1"/>
              </a:solidFill>
            </a:endParaRPr>
          </a:p>
        </p:txBody>
      </p:sp>
      <p:cxnSp>
        <p:nvCxnSpPr>
          <p:cNvPr id="23" name="line3"/>
          <p:cNvCxnSpPr/>
          <p:nvPr/>
        </p:nvCxnSpPr>
        <p:spPr>
          <a:xfrm>
            <a:off x="8225388" y="3473117"/>
            <a:ext cx="1168270" cy="89098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IconBackground3"/>
          <p:cNvSpPr/>
          <p:nvPr/>
        </p:nvSpPr>
        <p:spPr>
          <a:xfrm>
            <a:off x="6492701" y="1832899"/>
            <a:ext cx="2107357" cy="2107357"/>
          </a:xfrm>
          <a:prstGeom prst="ellipse">
            <a:avLst/>
          </a:prstGeom>
          <a:gradFill>
            <a:gsLst>
              <a:gs pos="0">
                <a:schemeClr val="accent1">
                  <a:lumMod val="60000"/>
                  <a:lumOff val="40000"/>
                </a:schemeClr>
              </a:gs>
              <a:gs pos="60000">
                <a:schemeClr val="accent1"/>
              </a:gs>
            </a:gsLst>
            <a:lin ang="2700000" scaled="1"/>
          </a:gradFill>
          <a:ln>
            <a:noFill/>
          </a:ln>
          <a:effectLst>
            <a:outerShdw blurRad="254000" dist="1270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zh-CN" altLang="en-US" b="1">
              <a:solidFill>
                <a:schemeClr val="bg1"/>
              </a:solidFill>
            </a:endParaRPr>
          </a:p>
        </p:txBody>
      </p:sp>
      <p:sp>
        <p:nvSpPr>
          <p:cNvPr id="25" name="Icon3"/>
          <p:cNvSpPr/>
          <p:nvPr/>
        </p:nvSpPr>
        <p:spPr>
          <a:xfrm>
            <a:off x="7247688" y="2685328"/>
            <a:ext cx="536703" cy="402497"/>
          </a:xfrm>
          <a:custGeom>
            <a:avLst/>
            <a:gdLst>
              <a:gd name="connsiteX0" fmla="*/ 122284 w 606082"/>
              <a:gd name="connsiteY0" fmla="*/ 304788 h 454528"/>
              <a:gd name="connsiteX1" fmla="*/ 100837 w 606082"/>
              <a:gd name="connsiteY1" fmla="*/ 366724 h 454528"/>
              <a:gd name="connsiteX2" fmla="*/ 130176 w 606082"/>
              <a:gd name="connsiteY2" fmla="*/ 364499 h 454528"/>
              <a:gd name="connsiteX3" fmla="*/ 194698 w 606082"/>
              <a:gd name="connsiteY3" fmla="*/ 443869 h 454528"/>
              <a:gd name="connsiteX4" fmla="*/ 194796 w 606082"/>
              <a:gd name="connsiteY4" fmla="*/ 444155 h 454528"/>
              <a:gd name="connsiteX5" fmla="*/ 194836 w 606082"/>
              <a:gd name="connsiteY5" fmla="*/ 444039 h 454528"/>
              <a:gd name="connsiteX6" fmla="*/ 195072 w 606082"/>
              <a:gd name="connsiteY6" fmla="*/ 444329 h 454528"/>
              <a:gd name="connsiteX7" fmla="*/ 259783 w 606082"/>
              <a:gd name="connsiteY7" fmla="*/ 364777 h 454528"/>
              <a:gd name="connsiteX8" fmla="*/ 289121 w 606082"/>
              <a:gd name="connsiteY8" fmla="*/ 367002 h 454528"/>
              <a:gd name="connsiteX9" fmla="*/ 268139 w 606082"/>
              <a:gd name="connsiteY9" fmla="*/ 305066 h 454528"/>
              <a:gd name="connsiteX10" fmla="*/ 279373 w 606082"/>
              <a:gd name="connsiteY10" fmla="*/ 311093 h 454528"/>
              <a:gd name="connsiteX11" fmla="*/ 345941 w 606082"/>
              <a:gd name="connsiteY11" fmla="*/ 343822 h 454528"/>
              <a:gd name="connsiteX12" fmla="*/ 379178 w 606082"/>
              <a:gd name="connsiteY12" fmla="*/ 387771 h 454528"/>
              <a:gd name="connsiteX13" fmla="*/ 389762 w 606082"/>
              <a:gd name="connsiteY13" fmla="*/ 446183 h 454528"/>
              <a:gd name="connsiteX14" fmla="*/ 382892 w 606082"/>
              <a:gd name="connsiteY14" fmla="*/ 454528 h 454528"/>
              <a:gd name="connsiteX15" fmla="*/ 197393 w 606082"/>
              <a:gd name="connsiteY15" fmla="*/ 454528 h 454528"/>
              <a:gd name="connsiteX16" fmla="*/ 192473 w 606082"/>
              <a:gd name="connsiteY16" fmla="*/ 454528 h 454528"/>
              <a:gd name="connsiteX17" fmla="*/ 7067 w 606082"/>
              <a:gd name="connsiteY17" fmla="*/ 454528 h 454528"/>
              <a:gd name="connsiteX18" fmla="*/ 104 w 606082"/>
              <a:gd name="connsiteY18" fmla="*/ 446183 h 454528"/>
              <a:gd name="connsiteX19" fmla="*/ 10781 w 606082"/>
              <a:gd name="connsiteY19" fmla="*/ 387493 h 454528"/>
              <a:gd name="connsiteX20" fmla="*/ 43925 w 606082"/>
              <a:gd name="connsiteY20" fmla="*/ 343637 h 454528"/>
              <a:gd name="connsiteX21" fmla="*/ 108915 w 606082"/>
              <a:gd name="connsiteY21" fmla="*/ 311556 h 454528"/>
              <a:gd name="connsiteX22" fmla="*/ 509539 w 606082"/>
              <a:gd name="connsiteY22" fmla="*/ 89001 h 454528"/>
              <a:gd name="connsiteX23" fmla="*/ 498028 w 606082"/>
              <a:gd name="connsiteY23" fmla="*/ 100498 h 454528"/>
              <a:gd name="connsiteX24" fmla="*/ 509539 w 606082"/>
              <a:gd name="connsiteY24" fmla="*/ 111994 h 454528"/>
              <a:gd name="connsiteX25" fmla="*/ 521050 w 606082"/>
              <a:gd name="connsiteY25" fmla="*/ 100498 h 454528"/>
              <a:gd name="connsiteX26" fmla="*/ 509539 w 606082"/>
              <a:gd name="connsiteY26" fmla="*/ 89001 h 454528"/>
              <a:gd name="connsiteX27" fmla="*/ 471478 w 606082"/>
              <a:gd name="connsiteY27" fmla="*/ 89001 h 454528"/>
              <a:gd name="connsiteX28" fmla="*/ 459968 w 606082"/>
              <a:gd name="connsiteY28" fmla="*/ 100498 h 454528"/>
              <a:gd name="connsiteX29" fmla="*/ 471478 w 606082"/>
              <a:gd name="connsiteY29" fmla="*/ 111994 h 454528"/>
              <a:gd name="connsiteX30" fmla="*/ 482989 w 606082"/>
              <a:gd name="connsiteY30" fmla="*/ 100498 h 454528"/>
              <a:gd name="connsiteX31" fmla="*/ 471478 w 606082"/>
              <a:gd name="connsiteY31" fmla="*/ 89001 h 454528"/>
              <a:gd name="connsiteX32" fmla="*/ 433418 w 606082"/>
              <a:gd name="connsiteY32" fmla="*/ 89001 h 454528"/>
              <a:gd name="connsiteX33" fmla="*/ 421907 w 606082"/>
              <a:gd name="connsiteY33" fmla="*/ 100498 h 454528"/>
              <a:gd name="connsiteX34" fmla="*/ 433418 w 606082"/>
              <a:gd name="connsiteY34" fmla="*/ 111994 h 454528"/>
              <a:gd name="connsiteX35" fmla="*/ 444929 w 606082"/>
              <a:gd name="connsiteY35" fmla="*/ 100498 h 454528"/>
              <a:gd name="connsiteX36" fmla="*/ 433418 w 606082"/>
              <a:gd name="connsiteY36" fmla="*/ 89001 h 454528"/>
              <a:gd name="connsiteX37" fmla="*/ 429427 w 606082"/>
              <a:gd name="connsiteY37" fmla="*/ 8061 h 454528"/>
              <a:gd name="connsiteX38" fmla="*/ 513438 w 606082"/>
              <a:gd name="connsiteY38" fmla="*/ 8061 h 454528"/>
              <a:gd name="connsiteX39" fmla="*/ 606082 w 606082"/>
              <a:gd name="connsiteY39" fmla="*/ 100498 h 454528"/>
              <a:gd name="connsiteX40" fmla="*/ 513438 w 606082"/>
              <a:gd name="connsiteY40" fmla="*/ 192934 h 454528"/>
              <a:gd name="connsiteX41" fmla="*/ 450592 w 606082"/>
              <a:gd name="connsiteY41" fmla="*/ 192934 h 454528"/>
              <a:gd name="connsiteX42" fmla="*/ 407983 w 606082"/>
              <a:gd name="connsiteY42" fmla="*/ 235490 h 454528"/>
              <a:gd name="connsiteX43" fmla="*/ 400185 w 606082"/>
              <a:gd name="connsiteY43" fmla="*/ 232245 h 454528"/>
              <a:gd name="connsiteX44" fmla="*/ 400185 w 606082"/>
              <a:gd name="connsiteY44" fmla="*/ 188113 h 454528"/>
              <a:gd name="connsiteX45" fmla="*/ 336875 w 606082"/>
              <a:gd name="connsiteY45" fmla="*/ 100498 h 454528"/>
              <a:gd name="connsiteX46" fmla="*/ 429427 w 606082"/>
              <a:gd name="connsiteY46" fmla="*/ 8061 h 454528"/>
              <a:gd name="connsiteX47" fmla="*/ 187661 w 606082"/>
              <a:gd name="connsiteY47" fmla="*/ 9 h 454528"/>
              <a:gd name="connsiteX48" fmla="*/ 232125 w 606082"/>
              <a:gd name="connsiteY48" fmla="*/ 18311 h 454528"/>
              <a:gd name="connsiteX49" fmla="*/ 302420 w 606082"/>
              <a:gd name="connsiteY49" fmla="*/ 154944 h 454528"/>
              <a:gd name="connsiteX50" fmla="*/ 336593 w 606082"/>
              <a:gd name="connsiteY50" fmla="*/ 242449 h 454528"/>
              <a:gd name="connsiteX51" fmla="*/ 247726 w 606082"/>
              <a:gd name="connsiteY51" fmla="*/ 269702 h 454528"/>
              <a:gd name="connsiteX52" fmla="*/ 247726 w 606082"/>
              <a:gd name="connsiteY52" fmla="*/ 288797 h 454528"/>
              <a:gd name="connsiteX53" fmla="*/ 247726 w 606082"/>
              <a:gd name="connsiteY53" fmla="*/ 290095 h 454528"/>
              <a:gd name="connsiteX54" fmla="*/ 194836 w 606082"/>
              <a:gd name="connsiteY54" fmla="*/ 444039 h 454528"/>
              <a:gd name="connsiteX55" fmla="*/ 194698 w 606082"/>
              <a:gd name="connsiteY55" fmla="*/ 443869 h 454528"/>
              <a:gd name="connsiteX56" fmla="*/ 141958 w 606082"/>
              <a:gd name="connsiteY56" fmla="*/ 289724 h 454528"/>
              <a:gd name="connsiteX57" fmla="*/ 141958 w 606082"/>
              <a:gd name="connsiteY57" fmla="*/ 270258 h 454528"/>
              <a:gd name="connsiteX58" fmla="*/ 51791 w 606082"/>
              <a:gd name="connsiteY58" fmla="*/ 241059 h 454528"/>
              <a:gd name="connsiteX59" fmla="*/ 89214 w 606082"/>
              <a:gd name="connsiteY59" fmla="*/ 135664 h 454528"/>
              <a:gd name="connsiteX60" fmla="*/ 153101 w 606082"/>
              <a:gd name="connsiteY60" fmla="*/ 6631 h 454528"/>
              <a:gd name="connsiteX61" fmla="*/ 187661 w 606082"/>
              <a:gd name="connsiteY61" fmla="*/ 9 h 4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6082" h="454528">
                <a:moveTo>
                  <a:pt x="122284" y="304788"/>
                </a:moveTo>
                <a:lnTo>
                  <a:pt x="100837" y="366724"/>
                </a:lnTo>
                <a:lnTo>
                  <a:pt x="130176" y="364499"/>
                </a:lnTo>
                <a:lnTo>
                  <a:pt x="194698" y="443869"/>
                </a:lnTo>
                <a:lnTo>
                  <a:pt x="194796" y="444155"/>
                </a:lnTo>
                <a:lnTo>
                  <a:pt x="194836" y="444039"/>
                </a:lnTo>
                <a:lnTo>
                  <a:pt x="195072" y="444329"/>
                </a:lnTo>
                <a:lnTo>
                  <a:pt x="259783" y="364777"/>
                </a:lnTo>
                <a:lnTo>
                  <a:pt x="289121" y="367002"/>
                </a:lnTo>
                <a:lnTo>
                  <a:pt x="268139" y="305066"/>
                </a:lnTo>
                <a:cubicBezTo>
                  <a:pt x="271853" y="307106"/>
                  <a:pt x="275566" y="309238"/>
                  <a:pt x="279373" y="311093"/>
                </a:cubicBezTo>
                <a:lnTo>
                  <a:pt x="345941" y="343822"/>
                </a:lnTo>
                <a:cubicBezTo>
                  <a:pt x="363395" y="352352"/>
                  <a:pt x="375650" y="368671"/>
                  <a:pt x="379178" y="387771"/>
                </a:cubicBezTo>
                <a:lnTo>
                  <a:pt x="389762" y="446183"/>
                </a:lnTo>
                <a:cubicBezTo>
                  <a:pt x="390505" y="450541"/>
                  <a:pt x="387348" y="454528"/>
                  <a:pt x="382892" y="454528"/>
                </a:cubicBezTo>
                <a:lnTo>
                  <a:pt x="197393" y="454528"/>
                </a:lnTo>
                <a:lnTo>
                  <a:pt x="192473" y="454528"/>
                </a:lnTo>
                <a:lnTo>
                  <a:pt x="7067" y="454528"/>
                </a:lnTo>
                <a:cubicBezTo>
                  <a:pt x="2703" y="454528"/>
                  <a:pt x="-639" y="450541"/>
                  <a:pt x="104" y="446183"/>
                </a:cubicBezTo>
                <a:lnTo>
                  <a:pt x="10781" y="387493"/>
                </a:lnTo>
                <a:cubicBezTo>
                  <a:pt x="14216" y="368485"/>
                  <a:pt x="26564" y="352167"/>
                  <a:pt x="43925" y="343637"/>
                </a:cubicBezTo>
                <a:lnTo>
                  <a:pt x="108915" y="311556"/>
                </a:lnTo>
                <a:close/>
                <a:moveTo>
                  <a:pt x="509539" y="89001"/>
                </a:moveTo>
                <a:cubicBezTo>
                  <a:pt x="503041" y="89001"/>
                  <a:pt x="498028" y="94193"/>
                  <a:pt x="498028" y="100498"/>
                </a:cubicBezTo>
                <a:cubicBezTo>
                  <a:pt x="498028" y="106895"/>
                  <a:pt x="503226" y="111994"/>
                  <a:pt x="509539" y="111994"/>
                </a:cubicBezTo>
                <a:cubicBezTo>
                  <a:pt x="515851" y="111994"/>
                  <a:pt x="520864" y="106802"/>
                  <a:pt x="521050" y="100498"/>
                </a:cubicBezTo>
                <a:cubicBezTo>
                  <a:pt x="521050" y="94100"/>
                  <a:pt x="515851" y="89001"/>
                  <a:pt x="509539" y="89001"/>
                </a:cubicBezTo>
                <a:close/>
                <a:moveTo>
                  <a:pt x="471478" y="89001"/>
                </a:moveTo>
                <a:cubicBezTo>
                  <a:pt x="465073" y="89001"/>
                  <a:pt x="459968" y="94193"/>
                  <a:pt x="459968" y="100498"/>
                </a:cubicBezTo>
                <a:cubicBezTo>
                  <a:pt x="459968" y="106895"/>
                  <a:pt x="465166" y="111994"/>
                  <a:pt x="471478" y="111994"/>
                </a:cubicBezTo>
                <a:cubicBezTo>
                  <a:pt x="477791" y="111994"/>
                  <a:pt x="482897" y="106802"/>
                  <a:pt x="482989" y="100498"/>
                </a:cubicBezTo>
                <a:cubicBezTo>
                  <a:pt x="482989" y="94100"/>
                  <a:pt x="477791" y="89001"/>
                  <a:pt x="471478" y="89001"/>
                </a:cubicBezTo>
                <a:close/>
                <a:moveTo>
                  <a:pt x="433418" y="89001"/>
                </a:moveTo>
                <a:cubicBezTo>
                  <a:pt x="426920" y="89001"/>
                  <a:pt x="421907" y="94193"/>
                  <a:pt x="421907" y="100498"/>
                </a:cubicBezTo>
                <a:cubicBezTo>
                  <a:pt x="421907" y="106895"/>
                  <a:pt x="427106" y="111994"/>
                  <a:pt x="433418" y="111994"/>
                </a:cubicBezTo>
                <a:cubicBezTo>
                  <a:pt x="439731" y="111994"/>
                  <a:pt x="444929" y="106802"/>
                  <a:pt x="444929" y="100498"/>
                </a:cubicBezTo>
                <a:cubicBezTo>
                  <a:pt x="444929" y="94100"/>
                  <a:pt x="439731" y="89001"/>
                  <a:pt x="433418" y="89001"/>
                </a:cubicBezTo>
                <a:close/>
                <a:moveTo>
                  <a:pt x="429427" y="8061"/>
                </a:moveTo>
                <a:lnTo>
                  <a:pt x="513438" y="8061"/>
                </a:lnTo>
                <a:cubicBezTo>
                  <a:pt x="564587" y="8061"/>
                  <a:pt x="606082" y="49412"/>
                  <a:pt x="606082" y="100498"/>
                </a:cubicBezTo>
                <a:cubicBezTo>
                  <a:pt x="606082" y="151583"/>
                  <a:pt x="564587" y="192934"/>
                  <a:pt x="513438" y="192934"/>
                </a:cubicBezTo>
                <a:lnTo>
                  <a:pt x="450592" y="192934"/>
                </a:lnTo>
                <a:lnTo>
                  <a:pt x="407983" y="235490"/>
                </a:lnTo>
                <a:cubicBezTo>
                  <a:pt x="405198" y="238457"/>
                  <a:pt x="400185" y="236325"/>
                  <a:pt x="400185" y="232245"/>
                </a:cubicBezTo>
                <a:lnTo>
                  <a:pt x="400185" y="188113"/>
                </a:lnTo>
                <a:cubicBezTo>
                  <a:pt x="363424" y="175875"/>
                  <a:pt x="336875" y="141292"/>
                  <a:pt x="336875" y="100498"/>
                </a:cubicBezTo>
                <a:cubicBezTo>
                  <a:pt x="336875" y="49412"/>
                  <a:pt x="378277" y="8061"/>
                  <a:pt x="429427" y="8061"/>
                </a:cubicBezTo>
                <a:close/>
                <a:moveTo>
                  <a:pt x="187661" y="9"/>
                </a:moveTo>
                <a:cubicBezTo>
                  <a:pt x="217291" y="479"/>
                  <a:pt x="232125" y="18311"/>
                  <a:pt x="232125" y="18311"/>
                </a:cubicBezTo>
                <a:cubicBezTo>
                  <a:pt x="293134" y="12749"/>
                  <a:pt x="309849" y="79119"/>
                  <a:pt x="302420" y="154944"/>
                </a:cubicBezTo>
                <a:cubicBezTo>
                  <a:pt x="294992" y="230677"/>
                  <a:pt x="336593" y="242449"/>
                  <a:pt x="336593" y="242449"/>
                </a:cubicBezTo>
                <a:cubicBezTo>
                  <a:pt x="307992" y="271556"/>
                  <a:pt x="247726" y="269702"/>
                  <a:pt x="247726" y="269702"/>
                </a:cubicBezTo>
                <a:lnTo>
                  <a:pt x="247726" y="288797"/>
                </a:lnTo>
                <a:lnTo>
                  <a:pt x="247726" y="290095"/>
                </a:lnTo>
                <a:lnTo>
                  <a:pt x="194836" y="444039"/>
                </a:lnTo>
                <a:lnTo>
                  <a:pt x="194698" y="443869"/>
                </a:lnTo>
                <a:lnTo>
                  <a:pt x="141958" y="289724"/>
                </a:lnTo>
                <a:lnTo>
                  <a:pt x="141958" y="270258"/>
                </a:lnTo>
                <a:cubicBezTo>
                  <a:pt x="72406" y="270814"/>
                  <a:pt x="51791" y="241059"/>
                  <a:pt x="51791" y="241059"/>
                </a:cubicBezTo>
                <a:cubicBezTo>
                  <a:pt x="51791" y="241059"/>
                  <a:pt x="91721" y="240410"/>
                  <a:pt x="89214" y="135664"/>
                </a:cubicBezTo>
                <a:cubicBezTo>
                  <a:pt x="86706" y="30825"/>
                  <a:pt x="135179" y="13398"/>
                  <a:pt x="153101" y="6631"/>
                </a:cubicBezTo>
                <a:cubicBezTo>
                  <a:pt x="166264" y="1626"/>
                  <a:pt x="177785" y="-147"/>
                  <a:pt x="187661" y="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dirty="0">
              <a:solidFill>
                <a:schemeClr val="bg1"/>
              </a:solidFill>
            </a:endParaRPr>
          </a:p>
        </p:txBody>
      </p:sp>
      <p:sp>
        <p:nvSpPr>
          <p:cNvPr id="26" name="Bullet3"/>
          <p:cNvSpPr txBox="1"/>
          <p:nvPr/>
        </p:nvSpPr>
        <p:spPr>
          <a:xfrm>
            <a:off x="7880350" y="4615857"/>
            <a:ext cx="2978150" cy="387627"/>
          </a:xfrm>
          <a:prstGeom prst="rect">
            <a:avLst/>
          </a:prstGeom>
          <a:noFill/>
        </p:spPr>
        <p:txBody>
          <a:bodyPr wrap="square" rtlCol="0" anchor="b" anchorCtr="1">
            <a:normAutofit/>
          </a:bodyPr>
          <a:lstStyle/>
          <a:p>
            <a:pPr algn="ctr"/>
            <a:r>
              <a:rPr kumimoji="1" lang="zh-CN" altLang="en-US" b="1" dirty="0">
                <a:solidFill>
                  <a:srgbClr val="FFFFFF"/>
                </a:solidFill>
              </a:rPr>
              <a:t>单击此处添加标题</a:t>
            </a:r>
            <a:endParaRPr kumimoji="1" lang="zh-CN" altLang="en-US" b="1" dirty="0">
              <a:solidFill>
                <a:srgbClr val="FFFFFF"/>
              </a:solidFill>
            </a:endParaRPr>
          </a:p>
        </p:txBody>
      </p:sp>
      <p:sp>
        <p:nvSpPr>
          <p:cNvPr id="27" name="Text3"/>
          <p:cNvSpPr txBox="1"/>
          <p:nvPr/>
        </p:nvSpPr>
        <p:spPr>
          <a:xfrm>
            <a:off x="7880349" y="5103892"/>
            <a:ext cx="2978149" cy="588187"/>
          </a:xfrm>
          <a:prstGeom prst="rect">
            <a:avLst/>
          </a:prstGeom>
          <a:noFill/>
        </p:spPr>
        <p:txBody>
          <a:bodyPr wrap="square" rtlCol="0" anchor="t" anchorCtr="1">
            <a:normAutofit/>
          </a:bodyPr>
          <a:lstStyle/>
          <a:p>
            <a:pPr algn="ctr">
              <a:lnSpc>
                <a:spcPct val="120000"/>
              </a:lnSpc>
            </a:pPr>
            <a:r>
              <a:rPr kumimoji="1" lang="zh-CN" altLang="en-US" sz="1200" dirty="0">
                <a:solidFill>
                  <a:srgbClr val="FFFFFF"/>
                </a:solidFill>
              </a:rPr>
              <a:t>单击此处添加文本单击此处添加文本单击此处添加文本单击此处添加文本单击此处</a:t>
            </a:r>
            <a:endParaRPr kumimoji="1" lang="zh-CN" altLang="en-US" sz="1200" dirty="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nvSpPr>
        <p:spPr>
          <a:xfrm>
            <a:off x="10366184" y="1177764"/>
            <a:ext cx="476722" cy="446927"/>
          </a:xfrm>
          <a:custGeom>
            <a:avLst/>
            <a:gdLst>
              <a:gd name="connsiteX0" fmla="*/ 0 w 335280"/>
              <a:gd name="connsiteY0" fmla="*/ 0 h 314325"/>
              <a:gd name="connsiteX1" fmla="*/ 159925 w 335280"/>
              <a:gd name="connsiteY1" fmla="*/ 0 h 314325"/>
              <a:gd name="connsiteX2" fmla="*/ 335280 w 335280"/>
              <a:gd name="connsiteY2" fmla="*/ 174974 h 314325"/>
              <a:gd name="connsiteX3" fmla="*/ 335280 w 335280"/>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335280" h="314325">
                <a:moveTo>
                  <a:pt x="0" y="0"/>
                </a:moveTo>
                <a:lnTo>
                  <a:pt x="159925" y="0"/>
                </a:lnTo>
                <a:cubicBezTo>
                  <a:pt x="256794" y="0"/>
                  <a:pt x="335280" y="78391"/>
                  <a:pt x="335280" y="174974"/>
                </a:cubicBezTo>
                <a:lnTo>
                  <a:pt x="335280" y="314325"/>
                </a:lnTo>
              </a:path>
            </a:pathLst>
          </a:custGeom>
          <a:noFill/>
          <a:ln w="76200" cap="rnd">
            <a:solidFill>
              <a:srgbClr val="FFFFFF"/>
            </a:solidFill>
            <a:prstDash val="solid"/>
            <a:round/>
          </a:ln>
          <a:effectLst>
            <a:outerShdw blurRad="254000" dist="190500" dir="2700000" algn="tl"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solidFill>
                <a:schemeClr val="lt1"/>
              </a:solidFill>
            </a:endParaRPr>
          </a:p>
        </p:txBody>
      </p:sp>
      <p:grpSp>
        <p:nvGrpSpPr>
          <p:cNvPr id="3" name="组合 2"/>
          <p:cNvGrpSpPr/>
          <p:nvPr/>
        </p:nvGrpSpPr>
        <p:grpSpPr>
          <a:xfrm>
            <a:off x="4335719" y="5812723"/>
            <a:ext cx="3520562" cy="296271"/>
            <a:chOff x="1117099" y="5812723"/>
            <a:chExt cx="3520562" cy="296271"/>
          </a:xfrm>
        </p:grpSpPr>
        <p:sp>
          <p:nvSpPr>
            <p:cNvPr id="4" name="文本占位符 7"/>
            <p:cNvSpPr txBox="1"/>
            <p:nvPr/>
          </p:nvSpPr>
          <p:spPr>
            <a:xfrm>
              <a:off x="1117099" y="5812723"/>
              <a:ext cx="1629236" cy="296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n-cs"/>
                </a:rPr>
                <a:t>汇报人：</a:t>
              </a:r>
              <a:r>
                <a:rPr kumimoji="0" lang="zh-CN" altLang="en-US"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n-cs"/>
                </a:rPr>
                <a:t>某某某</a:t>
              </a:r>
              <a:endParaRPr kumimoji="0" lang="zh-CN" altLang="en-US"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n-cs"/>
              </a:endParaRPr>
            </a:p>
          </p:txBody>
        </p:sp>
        <p:sp>
          <p:nvSpPr>
            <p:cNvPr id="6" name="文本占位符 6"/>
            <p:cNvSpPr txBox="1"/>
            <p:nvPr/>
          </p:nvSpPr>
          <p:spPr>
            <a:xfrm>
              <a:off x="2881886" y="5812723"/>
              <a:ext cx="1755775" cy="296271"/>
            </a:xfrm>
            <a:prstGeom prst="rect">
              <a:avLst/>
            </a:prstGeom>
          </p:spPr>
          <p:txBody>
            <a:bodyPr vert="horz" wrap="none"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b="0" kern="1200" dirty="0" smtClean="0">
                  <a:ln>
                    <a:noFill/>
                  </a:ln>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日期：</a:t>
              </a:r>
              <a:r>
                <a:rPr kumimoji="0" lang="en-US" altLang="zh-CN"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     </a:t>
              </a:r>
              <a:r>
                <a:rPr kumimoji="0"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年</a:t>
              </a:r>
              <a:r>
                <a:rPr kumimoji="0" lang="en-US" altLang="zh-CN"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   </a:t>
              </a:r>
              <a:r>
                <a:rPr kumimoji="0"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月</a:t>
              </a:r>
              <a:r>
                <a:rPr kumimoji="0" lang="en-US" altLang="zh-CN"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   </a:t>
              </a:r>
              <a:r>
                <a:rPr kumimoji="0"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rPr>
                <a:t>日</a:t>
              </a:r>
              <a:endParaRPr kumimoji="0" sz="16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j-cs"/>
              </a:endParaRPr>
            </a:p>
          </p:txBody>
        </p:sp>
      </p:grpSp>
      <p:sp>
        <p:nvSpPr>
          <p:cNvPr id="7" name="矩形: 圆角 6"/>
          <p:cNvSpPr/>
          <p:nvPr/>
        </p:nvSpPr>
        <p:spPr>
          <a:xfrm>
            <a:off x="1117099" y="936017"/>
            <a:ext cx="9957802" cy="3971885"/>
          </a:xfrm>
          <a:prstGeom prst="roundRect">
            <a:avLst>
              <a:gd name="adj" fmla="val 6712"/>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4"/>
          <p:cNvSpPr>
            <a:spLocks noGrp="1"/>
          </p:cNvSpPr>
          <p:nvPr>
            <p:ph type="ctrTitle" idx="4294967295" hasCustomPrompt="1"/>
          </p:nvPr>
        </p:nvSpPr>
        <p:spPr>
          <a:xfrm>
            <a:off x="1383809" y="2069904"/>
            <a:ext cx="9424382" cy="1215392"/>
          </a:xfrm>
        </p:spPr>
        <p:txBody>
          <a:bodyPr>
            <a:normAutofit/>
          </a:bodyPr>
          <a:lstStyle/>
          <a:p>
            <a:pPr algn="ctr"/>
            <a:r>
              <a:rPr lang="zh-CN" altLang="en-US" sz="6600" dirty="0">
                <a:solidFill>
                  <a:schemeClr val="bg1"/>
                </a:solidFill>
              </a:rPr>
              <a:t>感谢观看</a:t>
            </a:r>
            <a:endParaRPr lang="zh-CN" altLang="en-US" sz="6600" dirty="0">
              <a:solidFill>
                <a:schemeClr val="bg1"/>
              </a:solidFill>
            </a:endParaRPr>
          </a:p>
        </p:txBody>
      </p:sp>
      <p:sp>
        <p:nvSpPr>
          <p:cNvPr id="9" name="副标题 8"/>
          <p:cNvSpPr>
            <a:spLocks noGrp="1"/>
          </p:cNvSpPr>
          <p:nvPr>
            <p:ph type="subTitle" idx="4294967295" hasCustomPrompt="1"/>
          </p:nvPr>
        </p:nvSpPr>
        <p:spPr>
          <a:xfrm>
            <a:off x="1508588" y="3481103"/>
            <a:ext cx="9174824" cy="897034"/>
          </a:xfrm>
        </p:spPr>
        <p:txBody>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rPr>
              <a:t>THANKS</a:t>
            </a:r>
            <a:endPar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12" name="图形 1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005200" y="1381230"/>
            <a:ext cx="2181600" cy="48692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p:cNvSpPr/>
          <p:nvPr/>
        </p:nvSpPr>
        <p:spPr>
          <a:xfrm flipH="1">
            <a:off x="814188" y="1149082"/>
            <a:ext cx="143930" cy="134934"/>
          </a:xfrm>
          <a:custGeom>
            <a:avLst/>
            <a:gdLst>
              <a:gd name="connsiteX0" fmla="*/ 0 w 335280"/>
              <a:gd name="connsiteY0" fmla="*/ 0 h 314325"/>
              <a:gd name="connsiteX1" fmla="*/ 159925 w 335280"/>
              <a:gd name="connsiteY1" fmla="*/ 0 h 314325"/>
              <a:gd name="connsiteX2" fmla="*/ 335280 w 335280"/>
              <a:gd name="connsiteY2" fmla="*/ 174974 h 314325"/>
              <a:gd name="connsiteX3" fmla="*/ 335280 w 335280"/>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335280" h="314325">
                <a:moveTo>
                  <a:pt x="0" y="0"/>
                </a:moveTo>
                <a:lnTo>
                  <a:pt x="159925" y="0"/>
                </a:lnTo>
                <a:cubicBezTo>
                  <a:pt x="256794" y="0"/>
                  <a:pt x="335280" y="78391"/>
                  <a:pt x="335280" y="174974"/>
                </a:cubicBezTo>
                <a:lnTo>
                  <a:pt x="335280" y="314325"/>
                </a:lnTo>
              </a:path>
            </a:pathLst>
          </a:custGeom>
          <a:noFill/>
          <a:ln w="38100" cap="rnd">
            <a:solidFill>
              <a:srgbClr val="FFFFFF"/>
            </a:solidFill>
            <a:prstDash val="solid"/>
            <a:round/>
          </a:ln>
          <a:effectLst>
            <a:outerShdw blurRad="254000" dist="190500" dir="2700000" algn="tl"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solidFill>
                <a:schemeClr val="lt1"/>
              </a:solidFill>
            </a:endParaRPr>
          </a:p>
        </p:txBody>
      </p:sp>
      <p:sp>
        <p:nvSpPr>
          <p:cNvPr id="7" name="矩形: 圆角 6"/>
          <p:cNvSpPr/>
          <p:nvPr userDrawn="1"/>
        </p:nvSpPr>
        <p:spPr>
          <a:xfrm>
            <a:off x="4102108" y="995854"/>
            <a:ext cx="7429491" cy="5011432"/>
          </a:xfrm>
          <a:prstGeom prst="roundRect">
            <a:avLst>
              <a:gd name="adj" fmla="val 3509"/>
            </a:avLst>
          </a:prstGeom>
          <a:gradFill flip="none" rotWithShape="1">
            <a:gsLst>
              <a:gs pos="0">
                <a:srgbClr val="FFFFFF"/>
              </a:gs>
              <a:gs pos="100000">
                <a:srgbClr val="FFFFFF">
                  <a:alpha val="85000"/>
                </a:srgbClr>
              </a:gs>
            </a:gsLst>
            <a:lin ang="2700000" scaled="1"/>
            <a:tileRect/>
          </a:gradFill>
          <a:ln>
            <a:noFill/>
          </a:ln>
          <a:effectLst>
            <a:outerShdw blurRad="254000" dist="1270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790603" y="995854"/>
            <a:ext cx="2758713" cy="872960"/>
          </a:xfrm>
          <a:prstGeom prst="rect">
            <a:avLst/>
          </a:prstGeom>
          <a:noFill/>
        </p:spPr>
        <p:txBody>
          <a:bodyPr vert="horz" wrap="square" lIns="91440" tIns="45720" rIns="91440" bIns="45720" rtlCol="0" anchor="ctr" anchorCtr="0">
            <a:normAutofit/>
          </a:bodyPr>
          <a:lstStyle/>
          <a:p>
            <a:pPr algn="ctr">
              <a:spcBef>
                <a:spcPct val="0"/>
              </a:spcBef>
            </a:pPr>
            <a:r>
              <a:rPr lang="en-US" altLang="zh-CN" sz="4000" b="1" dirty="0">
                <a:solidFill>
                  <a:srgbClr val="FFFFFF"/>
                </a:solidFill>
                <a:latin typeface="+mj-lt"/>
                <a:ea typeface="+mj-ea"/>
                <a:cs typeface="+mj-cs"/>
              </a:rPr>
              <a:t>Contents</a:t>
            </a:r>
            <a:endParaRPr lang="en-US" altLang="zh-CN" sz="4000" b="1" dirty="0">
              <a:solidFill>
                <a:srgbClr val="FFFFFF"/>
              </a:solidFill>
              <a:latin typeface="+mj-lt"/>
              <a:ea typeface="+mj-ea"/>
              <a:cs typeface="+mj-cs"/>
            </a:endParaRPr>
          </a:p>
        </p:txBody>
      </p:sp>
      <p:grpSp>
        <p:nvGrpSpPr>
          <p:cNvPr id="17" name="组合 16"/>
          <p:cNvGrpSpPr/>
          <p:nvPr userDrawn="1"/>
        </p:nvGrpSpPr>
        <p:grpSpPr>
          <a:xfrm>
            <a:off x="4801581" y="1536887"/>
            <a:ext cx="5948339" cy="795294"/>
            <a:chOff x="5978348" y="1134516"/>
            <a:chExt cx="5948339" cy="795294"/>
          </a:xfrm>
        </p:grpSpPr>
        <p:sp>
          <p:nvSpPr>
            <p:cNvPr id="30" name="矩形 29"/>
            <p:cNvSpPr/>
            <p:nvPr/>
          </p:nvSpPr>
          <p:spPr>
            <a:xfrm>
              <a:off x="5978348" y="1208997"/>
              <a:ext cx="764338" cy="646331"/>
            </a:xfrm>
            <a:prstGeom prst="rect">
              <a:avLst/>
            </a:prstGeom>
            <a:noFill/>
          </p:spPr>
          <p:txBody>
            <a:bodyPr vert="horz" wrap="square" lIns="91440" tIns="45720" rIns="91440" bIns="45720" rtlCol="0" anchor="ctr" anchorCtr="0">
              <a:normAutofit/>
            </a:bodyPr>
            <a:lstStyle/>
            <a:p>
              <a:pPr>
                <a:spcBef>
                  <a:spcPct val="0"/>
                </a:spcBef>
              </a:pPr>
              <a:r>
                <a:rPr lang="en-US" altLang="zh-CN" sz="3200" b="1" dirty="0">
                  <a:gradFill flip="none" rotWithShape="1">
                    <a:gsLst>
                      <a:gs pos="0">
                        <a:schemeClr val="accent1">
                          <a:lumMod val="60000"/>
                          <a:lumOff val="40000"/>
                        </a:schemeClr>
                      </a:gs>
                      <a:gs pos="60000">
                        <a:schemeClr val="accent1"/>
                      </a:gs>
                    </a:gsLst>
                    <a:lin ang="2700000" scaled="1"/>
                    <a:tileRect/>
                  </a:gradFill>
                  <a:latin typeface="+mj-lt"/>
                  <a:ea typeface="+mj-ea"/>
                  <a:cs typeface="+mj-cs"/>
                </a:rPr>
                <a:t>01</a:t>
              </a:r>
              <a:endParaRPr lang="zh-CN" altLang="en-US" sz="3200" b="1" dirty="0">
                <a:gradFill flip="none" rotWithShape="1">
                  <a:gsLst>
                    <a:gs pos="0">
                      <a:schemeClr val="accent1">
                        <a:lumMod val="60000"/>
                        <a:lumOff val="40000"/>
                      </a:schemeClr>
                    </a:gs>
                    <a:gs pos="60000">
                      <a:schemeClr val="accent1"/>
                    </a:gs>
                  </a:gsLst>
                  <a:lin ang="2700000" scaled="1"/>
                  <a:tileRect/>
                </a:gradFill>
                <a:latin typeface="+mj-lt"/>
                <a:ea typeface="+mj-ea"/>
                <a:cs typeface="+mj-cs"/>
              </a:endParaRPr>
            </a:p>
          </p:txBody>
        </p:sp>
        <p:sp>
          <p:nvSpPr>
            <p:cNvPr id="31" name="gaoding-14"/>
            <p:cNvSpPr txBox="1"/>
            <p:nvPr/>
          </p:nvSpPr>
          <p:spPr>
            <a:xfrm>
              <a:off x="6742687" y="1134516"/>
              <a:ext cx="5184000" cy="795294"/>
            </a:xfrm>
            <a:prstGeom prst="rect">
              <a:avLst/>
            </a:prstGeom>
            <a:noFill/>
          </p:spPr>
          <p:txBody>
            <a:bodyPr vert="horz" lIns="91440" tIns="45720" rIns="91440" bIns="45720" rtlCol="0" anchor="ctr" anchorCtr="0">
              <a:normAutofit/>
            </a:bodyPr>
            <a:lstStyle>
              <a:defPPr>
                <a:defRPr lang="zh-CN"/>
              </a:defPPr>
              <a:lvl1pPr algn="r">
                <a:lnSpc>
                  <a:spcPct val="100000"/>
                </a:lnSpc>
                <a:spcBef>
                  <a:spcPct val="0"/>
                </a:spcBef>
                <a:buNone/>
                <a:defRPr sz="2800" b="1">
                  <a:latin typeface="+mj-lt"/>
                  <a:ea typeface="+mj-ea"/>
                  <a:cs typeface="+mj-cs"/>
                </a:defRPr>
              </a:lvl1pPr>
            </a:lstStyle>
            <a:p>
              <a:pPr algn="l"/>
              <a:r>
                <a:rPr lang="zh-CN" altLang="en-US" sz="2000" dirty="0"/>
                <a:t>单击此处添加标题</a:t>
              </a:r>
              <a:endParaRPr lang="zh-CN" altLang="en-US" sz="2000" dirty="0"/>
            </a:p>
          </p:txBody>
        </p:sp>
      </p:grpSp>
      <p:grpSp>
        <p:nvGrpSpPr>
          <p:cNvPr id="18" name="组合 17"/>
          <p:cNvGrpSpPr/>
          <p:nvPr userDrawn="1"/>
        </p:nvGrpSpPr>
        <p:grpSpPr>
          <a:xfrm>
            <a:off x="4801581" y="2643927"/>
            <a:ext cx="5948339" cy="795294"/>
            <a:chOff x="5978348" y="2275773"/>
            <a:chExt cx="5948339" cy="795294"/>
          </a:xfrm>
        </p:grpSpPr>
        <p:sp>
          <p:nvSpPr>
            <p:cNvPr id="28" name="gaoding-14"/>
            <p:cNvSpPr txBox="1"/>
            <p:nvPr/>
          </p:nvSpPr>
          <p:spPr>
            <a:xfrm>
              <a:off x="6742687" y="2275773"/>
              <a:ext cx="5184000" cy="795294"/>
            </a:xfrm>
            <a:prstGeom prst="rect">
              <a:avLst/>
            </a:prstGeom>
            <a:noFill/>
          </p:spPr>
          <p:txBody>
            <a:bodyPr vert="horz" lIns="91440" tIns="45720" rIns="91440" bIns="45720" rtlCol="0" anchor="ctr" anchorCtr="0">
              <a:normAutofit/>
            </a:bodyPr>
            <a:lstStyle>
              <a:defPPr>
                <a:defRPr lang="zh-CN"/>
              </a:defPPr>
              <a:lvl1pPr algn="r">
                <a:lnSpc>
                  <a:spcPct val="100000"/>
                </a:lnSpc>
                <a:spcBef>
                  <a:spcPct val="0"/>
                </a:spcBef>
                <a:buNone/>
                <a:defRPr sz="2800" b="1">
                  <a:latin typeface="+mj-lt"/>
                  <a:ea typeface="+mj-ea"/>
                  <a:cs typeface="+mj-cs"/>
                </a:defRPr>
              </a:lvl1pPr>
            </a:lstStyle>
            <a:p>
              <a:pPr algn="l"/>
              <a:r>
                <a:rPr lang="zh-CN" altLang="en-US" sz="2000" dirty="0"/>
                <a:t>单击此处添加标题</a:t>
              </a:r>
              <a:endParaRPr lang="zh-CN" altLang="en-US" sz="2000" dirty="0"/>
            </a:p>
          </p:txBody>
        </p:sp>
        <p:sp>
          <p:nvSpPr>
            <p:cNvPr id="29" name="矩形 28"/>
            <p:cNvSpPr/>
            <p:nvPr/>
          </p:nvSpPr>
          <p:spPr>
            <a:xfrm>
              <a:off x="5978348" y="2350254"/>
              <a:ext cx="764338" cy="646331"/>
            </a:xfrm>
            <a:prstGeom prst="rect">
              <a:avLst/>
            </a:prstGeom>
            <a:noFill/>
          </p:spPr>
          <p:txBody>
            <a:bodyPr vert="horz" wrap="square" lIns="91440" tIns="45720" rIns="91440" bIns="45720" rtlCol="0" anchor="ctr" anchorCtr="0">
              <a:normAutofit/>
            </a:bodyPr>
            <a:lstStyle/>
            <a:p>
              <a:pPr>
                <a:spcBef>
                  <a:spcPct val="0"/>
                </a:spcBef>
              </a:pPr>
              <a:r>
                <a:rPr lang="en-US" altLang="zh-CN" sz="3200" b="1" dirty="0">
                  <a:gradFill>
                    <a:gsLst>
                      <a:gs pos="0">
                        <a:schemeClr val="accent2">
                          <a:lumMod val="60000"/>
                          <a:lumOff val="40000"/>
                        </a:schemeClr>
                      </a:gs>
                      <a:gs pos="60000">
                        <a:schemeClr val="accent2"/>
                      </a:gs>
                    </a:gsLst>
                    <a:lin ang="2700000" scaled="1"/>
                  </a:gradFill>
                  <a:latin typeface="+mj-lt"/>
                  <a:ea typeface="+mj-ea"/>
                  <a:cs typeface="+mj-cs"/>
                </a:rPr>
                <a:t>02</a:t>
              </a:r>
              <a:endParaRPr lang="zh-CN" altLang="en-US" sz="3200" b="1" dirty="0">
                <a:gradFill>
                  <a:gsLst>
                    <a:gs pos="0">
                      <a:schemeClr val="accent2">
                        <a:lumMod val="60000"/>
                        <a:lumOff val="40000"/>
                      </a:schemeClr>
                    </a:gs>
                    <a:gs pos="60000">
                      <a:schemeClr val="accent2"/>
                    </a:gs>
                  </a:gsLst>
                  <a:lin ang="2700000" scaled="1"/>
                </a:gradFill>
                <a:latin typeface="+mj-lt"/>
                <a:ea typeface="+mj-ea"/>
                <a:cs typeface="+mj-cs"/>
              </a:endParaRPr>
            </a:p>
          </p:txBody>
        </p:sp>
      </p:grpSp>
      <p:grpSp>
        <p:nvGrpSpPr>
          <p:cNvPr id="19" name="组合 18"/>
          <p:cNvGrpSpPr/>
          <p:nvPr userDrawn="1"/>
        </p:nvGrpSpPr>
        <p:grpSpPr>
          <a:xfrm>
            <a:off x="4801581" y="3750965"/>
            <a:ext cx="5948339" cy="795294"/>
            <a:chOff x="5978348" y="3423705"/>
            <a:chExt cx="5948339" cy="795294"/>
          </a:xfrm>
        </p:grpSpPr>
        <p:sp>
          <p:nvSpPr>
            <p:cNvPr id="26" name="gaoding-14"/>
            <p:cNvSpPr txBox="1"/>
            <p:nvPr/>
          </p:nvSpPr>
          <p:spPr>
            <a:xfrm>
              <a:off x="6742687" y="3423705"/>
              <a:ext cx="5184000" cy="795294"/>
            </a:xfrm>
            <a:prstGeom prst="rect">
              <a:avLst/>
            </a:prstGeom>
            <a:noFill/>
          </p:spPr>
          <p:txBody>
            <a:bodyPr vert="horz" lIns="91440" tIns="45720" rIns="91440" bIns="45720" rtlCol="0" anchor="ctr" anchorCtr="0">
              <a:normAutofit/>
            </a:bodyPr>
            <a:lstStyle>
              <a:defPPr>
                <a:defRPr lang="zh-CN"/>
              </a:defPPr>
              <a:lvl1pPr algn="r">
                <a:lnSpc>
                  <a:spcPct val="100000"/>
                </a:lnSpc>
                <a:spcBef>
                  <a:spcPct val="0"/>
                </a:spcBef>
                <a:buNone/>
                <a:defRPr sz="2800" b="1">
                  <a:latin typeface="+mj-lt"/>
                  <a:ea typeface="+mj-ea"/>
                  <a:cs typeface="+mj-cs"/>
                </a:defRPr>
              </a:lvl1pPr>
            </a:lstStyle>
            <a:p>
              <a:pPr algn="l"/>
              <a:r>
                <a:rPr lang="zh-CN" altLang="en-US" sz="2000" dirty="0"/>
                <a:t>单击此处添加标题</a:t>
              </a:r>
              <a:endParaRPr lang="zh-CN" altLang="en-US" sz="2000" dirty="0"/>
            </a:p>
          </p:txBody>
        </p:sp>
        <p:sp>
          <p:nvSpPr>
            <p:cNvPr id="27" name="矩形 26"/>
            <p:cNvSpPr/>
            <p:nvPr/>
          </p:nvSpPr>
          <p:spPr>
            <a:xfrm>
              <a:off x="5978348" y="3498186"/>
              <a:ext cx="764338" cy="646331"/>
            </a:xfrm>
            <a:prstGeom prst="rect">
              <a:avLst/>
            </a:prstGeom>
            <a:noFill/>
          </p:spPr>
          <p:txBody>
            <a:bodyPr vert="horz" wrap="square" lIns="91440" tIns="45720" rIns="91440" bIns="45720" rtlCol="0" anchor="ctr" anchorCtr="0">
              <a:normAutofit/>
            </a:bodyPr>
            <a:lstStyle/>
            <a:p>
              <a:pPr>
                <a:spcBef>
                  <a:spcPct val="0"/>
                </a:spcBef>
              </a:pPr>
              <a:r>
                <a:rPr lang="en-US" altLang="zh-CN" sz="3200" b="1" dirty="0">
                  <a:gradFill flip="none" rotWithShape="1">
                    <a:gsLst>
                      <a:gs pos="0">
                        <a:schemeClr val="accent1">
                          <a:lumMod val="60000"/>
                          <a:lumOff val="40000"/>
                        </a:schemeClr>
                      </a:gs>
                      <a:gs pos="60000">
                        <a:schemeClr val="accent1"/>
                      </a:gs>
                    </a:gsLst>
                    <a:lin ang="2700000" scaled="1"/>
                    <a:tileRect/>
                  </a:gradFill>
                  <a:latin typeface="+mj-lt"/>
                  <a:ea typeface="+mj-ea"/>
                  <a:cs typeface="+mj-cs"/>
                </a:rPr>
                <a:t>03</a:t>
              </a:r>
              <a:endParaRPr lang="zh-CN" altLang="en-US" sz="3200" b="1" dirty="0">
                <a:gradFill flip="none" rotWithShape="1">
                  <a:gsLst>
                    <a:gs pos="0">
                      <a:schemeClr val="accent1">
                        <a:lumMod val="60000"/>
                        <a:lumOff val="40000"/>
                      </a:schemeClr>
                    </a:gs>
                    <a:gs pos="60000">
                      <a:schemeClr val="accent1"/>
                    </a:gs>
                  </a:gsLst>
                  <a:lin ang="2700000" scaled="1"/>
                  <a:tileRect/>
                </a:gradFill>
                <a:latin typeface="+mj-lt"/>
                <a:ea typeface="+mj-ea"/>
                <a:cs typeface="+mj-cs"/>
              </a:endParaRPr>
            </a:p>
          </p:txBody>
        </p:sp>
      </p:grpSp>
      <p:cxnSp>
        <p:nvCxnSpPr>
          <p:cNvPr id="21" name="直接连接符 20"/>
          <p:cNvCxnSpPr/>
          <p:nvPr userDrawn="1"/>
        </p:nvCxnSpPr>
        <p:spPr>
          <a:xfrm>
            <a:off x="5614047" y="2488054"/>
            <a:ext cx="5040000" cy="0"/>
          </a:xfrm>
          <a:prstGeom prst="line">
            <a:avLst/>
          </a:prstGeom>
          <a:ln>
            <a:solidFill>
              <a:schemeClr val="tx1">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nvCxnSpPr>
        <p:spPr>
          <a:xfrm>
            <a:off x="5614047" y="3595094"/>
            <a:ext cx="5040000" cy="0"/>
          </a:xfrm>
          <a:prstGeom prst="line">
            <a:avLst/>
          </a:prstGeom>
          <a:ln>
            <a:solidFill>
              <a:schemeClr val="tx1">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2" name="ïSľïde"/>
          <p:cNvSpPr txBox="1"/>
          <p:nvPr userDrawn="1"/>
        </p:nvSpPr>
        <p:spPr>
          <a:xfrm>
            <a:off x="1015268" y="1720965"/>
            <a:ext cx="911680" cy="494468"/>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defRPr/>
            </a:pPr>
            <a:r>
              <a:rPr lang="zh-CN" altLang="en-US" sz="2000" dirty="0">
                <a:solidFill>
                  <a:schemeClr val="bg1"/>
                </a:solidFill>
                <a:latin typeface="微软雅黑" panose="020B0503020204020204" charset="-122"/>
                <a:ea typeface="微软雅黑" panose="020B0503020204020204" charset="-122"/>
                <a:cs typeface="Arial" panose="020B0604020202020204" pitchFamily="34" charset="0"/>
              </a:rPr>
              <a:t>目录</a:t>
            </a:r>
            <a:endParaRPr kumimoji="0" lang="en-US" altLang="zh-CN" sz="200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endParaRPr>
          </a:p>
        </p:txBody>
      </p:sp>
      <p:grpSp>
        <p:nvGrpSpPr>
          <p:cNvPr id="23" name="组合 22"/>
          <p:cNvGrpSpPr/>
          <p:nvPr userDrawn="1"/>
        </p:nvGrpSpPr>
        <p:grpSpPr>
          <a:xfrm>
            <a:off x="4801581" y="4879125"/>
            <a:ext cx="5948339" cy="795294"/>
            <a:chOff x="5978348" y="2275773"/>
            <a:chExt cx="5948339" cy="795294"/>
          </a:xfrm>
        </p:grpSpPr>
        <p:sp>
          <p:nvSpPr>
            <p:cNvPr id="24" name="gaoding-14"/>
            <p:cNvSpPr txBox="1"/>
            <p:nvPr/>
          </p:nvSpPr>
          <p:spPr>
            <a:xfrm>
              <a:off x="6742687" y="2275773"/>
              <a:ext cx="5184000" cy="795294"/>
            </a:xfrm>
            <a:prstGeom prst="rect">
              <a:avLst/>
            </a:prstGeom>
            <a:noFill/>
          </p:spPr>
          <p:txBody>
            <a:bodyPr vert="horz" lIns="91440" tIns="45720" rIns="91440" bIns="45720" rtlCol="0" anchor="ctr" anchorCtr="0">
              <a:normAutofit/>
            </a:bodyPr>
            <a:lstStyle>
              <a:defPPr>
                <a:defRPr lang="zh-CN"/>
              </a:defPPr>
              <a:lvl1pPr algn="r">
                <a:lnSpc>
                  <a:spcPct val="100000"/>
                </a:lnSpc>
                <a:spcBef>
                  <a:spcPct val="0"/>
                </a:spcBef>
                <a:buNone/>
                <a:defRPr sz="2800" b="1">
                  <a:latin typeface="+mj-lt"/>
                  <a:ea typeface="+mj-ea"/>
                  <a:cs typeface="+mj-cs"/>
                </a:defRPr>
              </a:lvl1pPr>
            </a:lstStyle>
            <a:p>
              <a:pPr algn="l"/>
              <a:r>
                <a:rPr lang="zh-CN" altLang="en-US" sz="2000" dirty="0"/>
                <a:t>单击此处添加标题</a:t>
              </a:r>
              <a:endParaRPr lang="zh-CN" altLang="en-US" sz="2000" dirty="0"/>
            </a:p>
          </p:txBody>
        </p:sp>
        <p:sp>
          <p:nvSpPr>
            <p:cNvPr id="25" name="矩形 24"/>
            <p:cNvSpPr/>
            <p:nvPr/>
          </p:nvSpPr>
          <p:spPr>
            <a:xfrm>
              <a:off x="5978348" y="2350254"/>
              <a:ext cx="764338" cy="646331"/>
            </a:xfrm>
            <a:prstGeom prst="rect">
              <a:avLst/>
            </a:prstGeom>
            <a:noFill/>
          </p:spPr>
          <p:txBody>
            <a:bodyPr vert="horz" wrap="square" lIns="91440" tIns="45720" rIns="91440" bIns="45720" rtlCol="0" anchor="ctr" anchorCtr="0">
              <a:normAutofit/>
            </a:bodyPr>
            <a:lstStyle/>
            <a:p>
              <a:pPr>
                <a:spcBef>
                  <a:spcPct val="0"/>
                </a:spcBef>
              </a:pPr>
              <a:r>
                <a:rPr lang="en-US" altLang="zh-CN" sz="3200" b="1" dirty="0">
                  <a:gradFill>
                    <a:gsLst>
                      <a:gs pos="0">
                        <a:schemeClr val="accent2">
                          <a:lumMod val="60000"/>
                          <a:lumOff val="40000"/>
                        </a:schemeClr>
                      </a:gs>
                      <a:gs pos="60000">
                        <a:schemeClr val="accent2"/>
                      </a:gs>
                    </a:gsLst>
                    <a:lin ang="2700000" scaled="1"/>
                  </a:gradFill>
                  <a:latin typeface="+mj-lt"/>
                  <a:ea typeface="+mj-ea"/>
                  <a:cs typeface="+mj-cs"/>
                </a:rPr>
                <a:t>04</a:t>
              </a:r>
              <a:endParaRPr lang="zh-CN" altLang="en-US" sz="3200" b="1" dirty="0">
                <a:gradFill>
                  <a:gsLst>
                    <a:gs pos="0">
                      <a:schemeClr val="accent2">
                        <a:lumMod val="60000"/>
                        <a:lumOff val="40000"/>
                      </a:schemeClr>
                    </a:gs>
                    <a:gs pos="60000">
                      <a:schemeClr val="accent2"/>
                    </a:gs>
                  </a:gsLst>
                  <a:lin ang="2700000" scaled="1"/>
                </a:gradFill>
                <a:latin typeface="+mj-lt"/>
                <a:ea typeface="+mj-ea"/>
                <a:cs typeface="+mj-cs"/>
              </a:endParaRPr>
            </a:p>
          </p:txBody>
        </p:sp>
      </p:grpSp>
      <p:cxnSp>
        <p:nvCxnSpPr>
          <p:cNvPr id="32" name="直接连接符 31"/>
          <p:cNvCxnSpPr/>
          <p:nvPr userDrawn="1"/>
        </p:nvCxnSpPr>
        <p:spPr>
          <a:xfrm>
            <a:off x="5614047" y="4699309"/>
            <a:ext cx="5040000" cy="0"/>
          </a:xfrm>
          <a:prstGeom prst="line">
            <a:avLst/>
          </a:prstGeom>
          <a:ln>
            <a:solidFill>
              <a:schemeClr val="tx1">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35" name="ïSľïde"/>
          <p:cNvSpPr txBox="1"/>
          <p:nvPr userDrawn="1"/>
        </p:nvSpPr>
        <p:spPr>
          <a:xfrm>
            <a:off x="1482399" y="5503744"/>
            <a:ext cx="1838029" cy="482600"/>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nSpc>
                <a:spcPct val="140000"/>
              </a:lnSpc>
              <a:defRPr/>
            </a:pPr>
            <a:r>
              <a:rPr lang="en-GB" altLang="zh-CN" sz="1200" dirty="0">
                <a:solidFill>
                  <a:schemeClr val="bg1"/>
                </a:solidFill>
                <a:latin typeface="Arial" panose="020B0604020202020204" pitchFamily="34" charset="0"/>
                <a:ea typeface="微软雅黑" panose="020B0503020204020204" charset="-122"/>
                <a:cs typeface="Arial" panose="020B0604020202020204" pitchFamily="34" charset="0"/>
              </a:rPr>
              <a:t>BEIJING INSTITUTE OF TECHNOLOGY</a:t>
            </a:r>
            <a:endParaRPr lang="en-GB" altLang="zh-CN" sz="1200" dirty="0">
              <a:solidFill>
                <a:schemeClr val="bg1"/>
              </a:solidFill>
              <a:latin typeface="Arial" panose="020B0604020202020204" pitchFamily="34" charset="0"/>
              <a:ea typeface="微软雅黑" panose="020B0503020204020204" charset="-122"/>
              <a:cs typeface="Arial" panose="020B0604020202020204" pitchFamily="34" charset="0"/>
            </a:endParaRPr>
          </a:p>
        </p:txBody>
      </p:sp>
      <p:pic>
        <p:nvPicPr>
          <p:cNvPr id="37" name="图形 36"/>
          <p:cNvPicPr>
            <a:picLocks noChangeAspect="1"/>
          </p:cNvPicPr>
          <p:nvPr userDrawn="1"/>
        </p:nvPicPr>
        <p:blipFill>
          <a:blip r:embed="rId1">
            <a:extLst>
              <a:ext uri="{96DAC541-7B7A-43D3-8B79-37D633B846F1}">
                <asvg:svgBlip xmlns:asvg="http://schemas.microsoft.com/office/drawing/2016/SVG/main" r:embed="rId2"/>
              </a:ext>
            </a:extLst>
          </a:blip>
          <a:stretch>
            <a:fillRect/>
          </a:stretch>
        </p:blipFill>
        <p:spPr>
          <a:xfrm>
            <a:off x="704994" y="5302242"/>
            <a:ext cx="737086" cy="700231"/>
          </a:xfrm>
          <a:prstGeom prst="rect">
            <a:avLst/>
          </a:prstGeom>
        </p:spPr>
      </p:pic>
      <p:pic>
        <p:nvPicPr>
          <p:cNvPr id="40" name="图形 39"/>
          <p:cNvPicPr>
            <a:picLocks noChangeAspect="1"/>
          </p:cNvPicPr>
          <p:nvPr userDrawn="1"/>
        </p:nvPicPr>
        <p:blipFill>
          <a:blip r:embed="rId3">
            <a:extLst>
              <a:ext uri="{96DAC541-7B7A-43D3-8B79-37D633B846F1}">
                <asvg:svgBlip xmlns:asvg="http://schemas.microsoft.com/office/drawing/2016/SVG/main" r:embed="rId4"/>
              </a:ext>
            </a:extLst>
          </a:blip>
          <a:srcRect r="27412" b="4374"/>
          <a:stretch>
            <a:fillRect/>
          </a:stretch>
        </p:blipFill>
        <p:spPr>
          <a:xfrm>
            <a:off x="8452133" y="2158692"/>
            <a:ext cx="3079466" cy="3847462"/>
          </a:xfrm>
          <a:prstGeom prst="rect">
            <a:avLst/>
          </a:prstGeom>
        </p:spPr>
      </p:pic>
      <p:sp>
        <p:nvSpPr>
          <p:cNvPr id="3" name="矩形: 圆角 2"/>
          <p:cNvSpPr/>
          <p:nvPr userDrawn="1"/>
        </p:nvSpPr>
        <p:spPr>
          <a:xfrm>
            <a:off x="685944" y="1038492"/>
            <a:ext cx="3076431" cy="1219207"/>
          </a:xfrm>
          <a:prstGeom prst="roundRect">
            <a:avLst>
              <a:gd name="adj" fmla="val 9837"/>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hasCustomPrompt="1"/>
          </p:nvPr>
        </p:nvSpPr>
        <p:spPr>
          <a:xfrm>
            <a:off x="2243138" y="2709379"/>
            <a:ext cx="7705725" cy="1380460"/>
          </a:xfrm>
        </p:spPr>
        <p:txBody>
          <a:bodyPr anchor="t">
            <a:normAutofit/>
          </a:bodyPr>
          <a:lstStyle/>
          <a:p>
            <a:pPr algn="ctr"/>
            <a:r>
              <a:rPr lang="zh-CN" altLang="en-US" sz="7200" dirty="0">
                <a:solidFill>
                  <a:schemeClr val="bg1"/>
                </a:solidFill>
              </a:rPr>
              <a:t>单击此处添加标题</a:t>
            </a:r>
            <a:endParaRPr lang="zh-CN" altLang="en-US" sz="7200" dirty="0">
              <a:solidFill>
                <a:schemeClr val="bg1"/>
              </a:solidFill>
            </a:endParaRPr>
          </a:p>
        </p:txBody>
      </p:sp>
      <p:pic>
        <p:nvPicPr>
          <p:cNvPr id="9" name="图形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704464" y="5132476"/>
            <a:ext cx="783072" cy="749891"/>
          </a:xfrm>
          <a:prstGeom prst="rect">
            <a:avLst/>
          </a:prstGeom>
        </p:spPr>
      </p:pic>
      <p:sp>
        <p:nvSpPr>
          <p:cNvPr id="10" name="文本占位符 24"/>
          <p:cNvSpPr txBox="1"/>
          <p:nvPr/>
        </p:nvSpPr>
        <p:spPr>
          <a:xfrm>
            <a:off x="2243138" y="3911601"/>
            <a:ext cx="7705725" cy="90805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000" dirty="0">
                <a:solidFill>
                  <a:schemeClr val="bg1"/>
                </a:solidFill>
              </a:rPr>
              <a:t>单击此处添加文本单击此处添加文本单击此处添加文本</a:t>
            </a:r>
            <a:endParaRPr lang="zh-CN" altLang="en-US" sz="2000" dirty="0">
              <a:solidFill>
                <a:schemeClr val="bg1"/>
              </a:solidFill>
            </a:endParaRPr>
          </a:p>
        </p:txBody>
      </p:sp>
      <p:sp>
        <p:nvSpPr>
          <p:cNvPr id="11" name="ïSľïde"/>
          <p:cNvSpPr txBox="1"/>
          <p:nvPr/>
        </p:nvSpPr>
        <p:spPr>
          <a:xfrm>
            <a:off x="5230604" y="5890608"/>
            <a:ext cx="1730792" cy="482600"/>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lnSpc>
                <a:spcPct val="140000"/>
              </a:lnSpc>
              <a:defRPr/>
            </a:pPr>
            <a:r>
              <a:rPr lang="en-GB" altLang="zh-CN" sz="1000" dirty="0">
                <a:solidFill>
                  <a:schemeClr val="bg1"/>
                </a:solidFill>
                <a:latin typeface="Arial" panose="020B0604020202020204" pitchFamily="34" charset="0"/>
                <a:ea typeface="微软雅黑" panose="020B0503020204020204" charset="-122"/>
                <a:cs typeface="Arial" panose="020B0604020202020204" pitchFamily="34" charset="0"/>
              </a:rPr>
              <a:t>BEIJING INSTITUTE OF TECHNOLOGY</a:t>
            </a:r>
            <a:endParaRPr lang="en-GB" altLang="zh-CN" sz="1000"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2" name="任意多边形: 形状 1"/>
          <p:cNvSpPr/>
          <p:nvPr/>
        </p:nvSpPr>
        <p:spPr>
          <a:xfrm flipH="1">
            <a:off x="5230604" y="1139408"/>
            <a:ext cx="143930" cy="134934"/>
          </a:xfrm>
          <a:custGeom>
            <a:avLst/>
            <a:gdLst>
              <a:gd name="connsiteX0" fmla="*/ 0 w 335280"/>
              <a:gd name="connsiteY0" fmla="*/ 0 h 314325"/>
              <a:gd name="connsiteX1" fmla="*/ 159925 w 335280"/>
              <a:gd name="connsiteY1" fmla="*/ 0 h 314325"/>
              <a:gd name="connsiteX2" fmla="*/ 335280 w 335280"/>
              <a:gd name="connsiteY2" fmla="*/ 174974 h 314325"/>
              <a:gd name="connsiteX3" fmla="*/ 335280 w 335280"/>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335280" h="314325">
                <a:moveTo>
                  <a:pt x="0" y="0"/>
                </a:moveTo>
                <a:lnTo>
                  <a:pt x="159925" y="0"/>
                </a:lnTo>
                <a:cubicBezTo>
                  <a:pt x="256794" y="0"/>
                  <a:pt x="335280" y="78391"/>
                  <a:pt x="335280" y="174974"/>
                </a:cubicBezTo>
                <a:lnTo>
                  <a:pt x="335280" y="314325"/>
                </a:lnTo>
              </a:path>
            </a:pathLst>
          </a:custGeom>
          <a:noFill/>
          <a:ln w="38100" cap="rnd">
            <a:solidFill>
              <a:srgbClr val="FFFFFF"/>
            </a:solidFill>
            <a:prstDash val="solid"/>
            <a:round/>
          </a:ln>
          <a:effectLst>
            <a:outerShdw blurRad="254000" dist="190500" dir="2700000" algn="tl"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solidFill>
                <a:schemeClr val="lt1"/>
              </a:solidFill>
            </a:endParaRPr>
          </a:p>
        </p:txBody>
      </p:sp>
      <p:sp>
        <p:nvSpPr>
          <p:cNvPr id="12" name="矩形: 圆角 11"/>
          <p:cNvSpPr/>
          <p:nvPr/>
        </p:nvSpPr>
        <p:spPr>
          <a:xfrm>
            <a:off x="5124449" y="1028818"/>
            <a:ext cx="1943102" cy="1219207"/>
          </a:xfrm>
          <a:prstGeom prst="roundRect">
            <a:avLst>
              <a:gd name="adj" fmla="val 9837"/>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914747" y="948191"/>
            <a:ext cx="4362506" cy="1380460"/>
          </a:xfrm>
          <a:prstGeom prst="rect">
            <a:avLst/>
          </a:prstGeom>
          <a:noFill/>
        </p:spPr>
        <p:txBody>
          <a:bodyPr vert="horz" wrap="square" lIns="91440" tIns="45720" rIns="91440" bIns="45720" rtlCol="0" anchor="ctr" anchorCtr="0">
            <a:normAutofit/>
          </a:bodyPr>
          <a:lstStyle/>
          <a:p>
            <a:pPr algn="ctr">
              <a:spcBef>
                <a:spcPct val="0"/>
              </a:spcBef>
            </a:pPr>
            <a:r>
              <a:rPr lang="en-US" altLang="zh-CN" sz="4800" b="1" dirty="0">
                <a:solidFill>
                  <a:srgbClr val="FFFFFF"/>
                </a:solidFill>
                <a:latin typeface="+mj-lt"/>
                <a:ea typeface="+mj-ea"/>
                <a:cs typeface="+mj-cs"/>
              </a:rPr>
              <a:t>01</a:t>
            </a:r>
            <a:endParaRPr lang="en-US" altLang="zh-CN" sz="4800" b="1" dirty="0">
              <a:solidFill>
                <a:srgbClr val="FFFFFF"/>
              </a:solidFill>
              <a:latin typeface="+mj-lt"/>
              <a:ea typeface="+mj-ea"/>
              <a:cs typeface="+mj-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0400" y="128587"/>
            <a:ext cx="10858500" cy="900112"/>
          </a:xfrm>
        </p:spPr>
        <p:txBody>
          <a:bodyPr/>
          <a:lstStyle/>
          <a:p>
            <a:r>
              <a:rPr lang="zh-CN" altLang="en-US" dirty="0"/>
              <a:t>单击此处添加标题</a:t>
            </a:r>
            <a:endParaRPr lang="zh-CN" altLang="en-US" dirty="0"/>
          </a:p>
        </p:txBody>
      </p:sp>
      <p:sp>
        <p:nvSpPr>
          <p:cNvPr id="6" name="文本框 5"/>
          <p:cNvSpPr txBox="1"/>
          <p:nvPr/>
        </p:nvSpPr>
        <p:spPr>
          <a:xfrm>
            <a:off x="660402" y="1130300"/>
            <a:ext cx="10615586" cy="1428284"/>
          </a:xfrm>
          <a:prstGeom prst="rect">
            <a:avLst/>
          </a:prstGeom>
          <a:noFill/>
        </p:spPr>
        <p:txBody>
          <a:bodyPr wrap="square" rtlCol="0" anchor="ctr">
            <a:normAutofit/>
          </a:bodyPr>
          <a:lstStyle/>
          <a:p>
            <a:pPr>
              <a:lnSpc>
                <a:spcPct val="100000"/>
              </a:lnSpc>
            </a:pPr>
            <a:r>
              <a:rPr kumimoji="0" lang="zh-CN" altLang="en-US" sz="2400" b="1" i="0" u="none" strike="noStrike" kern="1200" cap="none" spc="0" normalizeH="0" baseline="0" noProof="0" dirty="0">
                <a:solidFill>
                  <a:schemeClr val="tx1"/>
                </a:solidFill>
              </a:rPr>
              <a:t>单击此处添加标题</a:t>
            </a:r>
            <a:endParaRPr kumimoji="0" lang="zh-CN" altLang="en-US" sz="2400" b="1" i="0" u="none" strike="noStrike" kern="1200" cap="none" spc="0" normalizeH="0" baseline="0" noProof="0" dirty="0">
              <a:solidFill>
                <a:schemeClr val="tx1"/>
              </a:solidFill>
            </a:endParaRPr>
          </a:p>
        </p:txBody>
      </p:sp>
      <p:sp>
        <p:nvSpPr>
          <p:cNvPr id="26" name="矩形: 圆角 25"/>
          <p:cNvSpPr/>
          <p:nvPr/>
        </p:nvSpPr>
        <p:spPr>
          <a:xfrm>
            <a:off x="720560" y="4368855"/>
            <a:ext cx="5039999" cy="1152000"/>
          </a:xfrm>
          <a:prstGeom prst="roundRect">
            <a:avLst>
              <a:gd name="adj" fmla="val 9608"/>
            </a:avLst>
          </a:prstGeom>
          <a:solidFill>
            <a:schemeClr val="bg1"/>
          </a:solidFill>
          <a:ln>
            <a:noFill/>
          </a:ln>
          <a:effectLst>
            <a:outerShdw blurRad="254000" dist="1270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1">
              <a:solidFill>
                <a:schemeClr val="tx1"/>
              </a:solidFill>
            </a:endParaRPr>
          </a:p>
        </p:txBody>
      </p:sp>
      <p:sp>
        <p:nvSpPr>
          <p:cNvPr id="27" name="椭圆 26"/>
          <p:cNvSpPr/>
          <p:nvPr/>
        </p:nvSpPr>
        <p:spPr>
          <a:xfrm>
            <a:off x="1016647" y="4557682"/>
            <a:ext cx="532800" cy="533400"/>
          </a:xfrm>
          <a:prstGeom prst="ellipse">
            <a:avLst/>
          </a:prstGeom>
          <a:gradFill flip="none" rotWithShape="0">
            <a:gsLst>
              <a:gs pos="0">
                <a:schemeClr val="accent2">
                  <a:lumMod val="60000"/>
                  <a:lumOff val="40000"/>
                </a:schemeClr>
              </a:gs>
              <a:gs pos="60000">
                <a:schemeClr val="accent2"/>
              </a:gs>
            </a:gsLst>
            <a:lin ang="2700000" scaled="0"/>
            <a:tileRect/>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en-GB" b="1" dirty="0">
                <a:solidFill>
                  <a:srgbClr val="FFFFFF"/>
                </a:solidFill>
                <a:latin typeface="+mj-lt"/>
              </a:rPr>
              <a:t>3</a:t>
            </a:r>
            <a:endParaRPr lang="en-GB" b="1" dirty="0">
              <a:solidFill>
                <a:srgbClr val="FFFFFF"/>
              </a:solidFill>
              <a:latin typeface="+mj-lt"/>
            </a:endParaRPr>
          </a:p>
        </p:txBody>
      </p:sp>
      <p:sp>
        <p:nvSpPr>
          <p:cNvPr id="28" name="文本框 27"/>
          <p:cNvSpPr txBox="1"/>
          <p:nvPr/>
        </p:nvSpPr>
        <p:spPr>
          <a:xfrm>
            <a:off x="1709770" y="4529622"/>
            <a:ext cx="3852001" cy="338554"/>
          </a:xfrm>
          <a:prstGeom prst="rect">
            <a:avLst/>
          </a:prstGeom>
          <a:noFill/>
        </p:spPr>
        <p:txBody>
          <a:bodyPr wrap="square" lIns="91440" tIns="45720" rIns="91440" bIns="45720" rtlCol="0" anchor="b">
            <a:normAutofit/>
          </a:bodyPr>
          <a:lstStyle/>
          <a:p>
            <a:pPr>
              <a:lnSpc>
                <a:spcPct val="100000"/>
              </a:lnSpc>
            </a:pPr>
            <a:r>
              <a:rPr lang="zh-CN" altLang="en-US" sz="1600" b="1" dirty="0">
                <a:solidFill>
                  <a:srgbClr val="000000"/>
                </a:solidFill>
              </a:rPr>
              <a:t>单击此处添加标题</a:t>
            </a:r>
            <a:endParaRPr lang="zh-CN" altLang="en-US" sz="1600" b="1" dirty="0">
              <a:solidFill>
                <a:srgbClr val="000000"/>
              </a:solidFill>
            </a:endParaRPr>
          </a:p>
        </p:txBody>
      </p:sp>
      <p:sp>
        <p:nvSpPr>
          <p:cNvPr id="29" name="文本框 28"/>
          <p:cNvSpPr txBox="1"/>
          <p:nvPr/>
        </p:nvSpPr>
        <p:spPr>
          <a:xfrm>
            <a:off x="1709770" y="4901245"/>
            <a:ext cx="3852001" cy="533400"/>
          </a:xfrm>
          <a:prstGeom prst="rect">
            <a:avLst/>
          </a:prstGeom>
          <a:noFill/>
        </p:spPr>
        <p:txBody>
          <a:bodyPr wrap="square" lIns="91440" tIns="45720" rIns="91440" bIns="45720" rtlCol="0" anchor="t">
            <a:normAutofit/>
          </a:bodyPr>
          <a:lstStyle/>
          <a:p>
            <a:pPr>
              <a:lnSpc>
                <a:spcPct val="120000"/>
              </a:lnSpc>
            </a:pPr>
            <a:r>
              <a:rPr lang="zh-CN" altLang="en-US" sz="1200" dirty="0">
                <a:solidFill>
                  <a:srgbClr val="000000"/>
                </a:solidFill>
              </a:rPr>
              <a:t>单击此处添加文本单击此处添加文本单击此处添加文本</a:t>
            </a:r>
            <a:endParaRPr lang="zh-CN" altLang="en-US" sz="1200" dirty="0">
              <a:solidFill>
                <a:srgbClr val="000000"/>
              </a:solidFill>
            </a:endParaRPr>
          </a:p>
        </p:txBody>
      </p:sp>
      <p:sp>
        <p:nvSpPr>
          <p:cNvPr id="22" name="矩形: 圆角 21"/>
          <p:cNvSpPr/>
          <p:nvPr/>
        </p:nvSpPr>
        <p:spPr>
          <a:xfrm>
            <a:off x="6235988" y="4368855"/>
            <a:ext cx="5039999" cy="1152000"/>
          </a:xfrm>
          <a:prstGeom prst="roundRect">
            <a:avLst>
              <a:gd name="adj" fmla="val 9608"/>
            </a:avLst>
          </a:prstGeom>
          <a:solidFill>
            <a:schemeClr val="bg1"/>
          </a:solidFill>
          <a:ln>
            <a:noFill/>
          </a:ln>
          <a:effectLst>
            <a:outerShdw blurRad="254000" dist="1270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1">
              <a:solidFill>
                <a:schemeClr val="tx1"/>
              </a:solidFill>
            </a:endParaRPr>
          </a:p>
        </p:txBody>
      </p:sp>
      <p:sp>
        <p:nvSpPr>
          <p:cNvPr id="23" name="椭圆 22"/>
          <p:cNvSpPr/>
          <p:nvPr/>
        </p:nvSpPr>
        <p:spPr>
          <a:xfrm>
            <a:off x="6532075" y="4557682"/>
            <a:ext cx="532800" cy="533400"/>
          </a:xfrm>
          <a:prstGeom prst="ellipse">
            <a:avLst/>
          </a:prstGeom>
          <a:gradFill flip="none" rotWithShape="0">
            <a:gsLst>
              <a:gs pos="0">
                <a:schemeClr val="accent1">
                  <a:lumMod val="60000"/>
                  <a:lumOff val="40000"/>
                </a:schemeClr>
              </a:gs>
              <a:gs pos="60000">
                <a:schemeClr val="accent1"/>
              </a:gs>
            </a:gsLst>
            <a:lin ang="2700000" scaled="0"/>
            <a:tileRect/>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en-GB" b="1">
                <a:solidFill>
                  <a:srgbClr val="FFFFFF"/>
                </a:solidFill>
                <a:latin typeface="+mj-lt"/>
              </a:rPr>
              <a:t>4</a:t>
            </a:r>
            <a:endParaRPr lang="en-GB" b="1" dirty="0">
              <a:solidFill>
                <a:srgbClr val="FFFFFF"/>
              </a:solidFill>
              <a:latin typeface="+mj-lt"/>
            </a:endParaRPr>
          </a:p>
        </p:txBody>
      </p:sp>
      <p:sp>
        <p:nvSpPr>
          <p:cNvPr id="24" name="文本框 23"/>
          <p:cNvSpPr txBox="1"/>
          <p:nvPr/>
        </p:nvSpPr>
        <p:spPr>
          <a:xfrm>
            <a:off x="7225198" y="4529622"/>
            <a:ext cx="3852001" cy="338554"/>
          </a:xfrm>
          <a:prstGeom prst="rect">
            <a:avLst/>
          </a:prstGeom>
          <a:noFill/>
        </p:spPr>
        <p:txBody>
          <a:bodyPr wrap="square" lIns="91440" tIns="45720" rIns="91440" bIns="45720" rtlCol="0" anchor="b">
            <a:normAutofit/>
          </a:bodyPr>
          <a:lstStyle/>
          <a:p>
            <a:pPr>
              <a:lnSpc>
                <a:spcPct val="100000"/>
              </a:lnSpc>
            </a:pPr>
            <a:r>
              <a:rPr lang="zh-CN" altLang="en-US" sz="1600" b="1" dirty="0">
                <a:solidFill>
                  <a:srgbClr val="000000"/>
                </a:solidFill>
              </a:rPr>
              <a:t>单击此处添加标题</a:t>
            </a:r>
            <a:endParaRPr lang="zh-CN" altLang="en-US" sz="1600" b="1" dirty="0">
              <a:solidFill>
                <a:srgbClr val="000000"/>
              </a:solidFill>
            </a:endParaRPr>
          </a:p>
        </p:txBody>
      </p:sp>
      <p:sp>
        <p:nvSpPr>
          <p:cNvPr id="25" name="文本框 24"/>
          <p:cNvSpPr txBox="1"/>
          <p:nvPr/>
        </p:nvSpPr>
        <p:spPr>
          <a:xfrm>
            <a:off x="7225198" y="4901245"/>
            <a:ext cx="3852001" cy="533400"/>
          </a:xfrm>
          <a:prstGeom prst="rect">
            <a:avLst/>
          </a:prstGeom>
          <a:noFill/>
        </p:spPr>
        <p:txBody>
          <a:bodyPr wrap="square" lIns="91440" tIns="45720" rIns="91440" bIns="45720" rtlCol="0" anchor="t">
            <a:normAutofit/>
          </a:bodyPr>
          <a:lstStyle/>
          <a:p>
            <a:pPr>
              <a:lnSpc>
                <a:spcPct val="120000"/>
              </a:lnSpc>
            </a:pPr>
            <a:r>
              <a:rPr lang="zh-CN" altLang="en-US" sz="1200" dirty="0">
                <a:solidFill>
                  <a:srgbClr val="000000"/>
                </a:solidFill>
              </a:rPr>
              <a:t>单击此处添加文本单击此处添加文本单击此处添加文本</a:t>
            </a:r>
            <a:endParaRPr lang="zh-CN" altLang="en-US" sz="1200" dirty="0">
              <a:solidFill>
                <a:srgbClr val="000000"/>
              </a:solidFill>
            </a:endParaRPr>
          </a:p>
        </p:txBody>
      </p:sp>
      <p:grpSp>
        <p:nvGrpSpPr>
          <p:cNvPr id="10" name="组合 9"/>
          <p:cNvGrpSpPr/>
          <p:nvPr/>
        </p:nvGrpSpPr>
        <p:grpSpPr>
          <a:xfrm>
            <a:off x="720560" y="2930699"/>
            <a:ext cx="5039999" cy="1152000"/>
            <a:chOff x="700295" y="1487904"/>
            <a:chExt cx="3342313" cy="1152000"/>
          </a:xfrm>
        </p:grpSpPr>
        <p:sp>
          <p:nvSpPr>
            <p:cNvPr id="16" name="矩形: 圆角 15"/>
            <p:cNvSpPr/>
            <p:nvPr/>
          </p:nvSpPr>
          <p:spPr>
            <a:xfrm>
              <a:off x="700295" y="1487904"/>
              <a:ext cx="3342313" cy="1152000"/>
            </a:xfrm>
            <a:prstGeom prst="roundRect">
              <a:avLst>
                <a:gd name="adj" fmla="val 9608"/>
              </a:avLst>
            </a:prstGeom>
            <a:gradFill flip="none" rotWithShape="0">
              <a:gsLst>
                <a:gs pos="0">
                  <a:schemeClr val="accent1">
                    <a:lumMod val="60000"/>
                    <a:lumOff val="40000"/>
                  </a:schemeClr>
                </a:gs>
                <a:gs pos="60000">
                  <a:schemeClr val="accent1"/>
                </a:gs>
              </a:gsLst>
              <a:lin ang="2700000" scaled="0"/>
              <a:tileRect/>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en-GB" b="1">
                <a:solidFill>
                  <a:srgbClr val="FFFFFF"/>
                </a:solidFill>
                <a:latin typeface="+mj-lt"/>
              </a:endParaRPr>
            </a:p>
          </p:txBody>
        </p:sp>
        <p:sp>
          <p:nvSpPr>
            <p:cNvPr id="17" name="椭圆 16"/>
            <p:cNvSpPr/>
            <p:nvPr/>
          </p:nvSpPr>
          <p:spPr>
            <a:xfrm>
              <a:off x="896647" y="1676731"/>
              <a:ext cx="353330" cy="533400"/>
            </a:xfrm>
            <a:prstGeom prst="ellipse">
              <a:avLst/>
            </a:prstGeom>
            <a:solidFill>
              <a:schemeClr val="bg1"/>
            </a:soli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en-GB" b="1" dirty="0">
                  <a:gradFill>
                    <a:gsLst>
                      <a:gs pos="0">
                        <a:schemeClr val="accent1">
                          <a:lumMod val="60000"/>
                          <a:lumOff val="40000"/>
                        </a:schemeClr>
                      </a:gs>
                      <a:gs pos="60000">
                        <a:schemeClr val="accent1"/>
                      </a:gs>
                    </a:gsLst>
                    <a:lin ang="2700000" scaled="0"/>
                  </a:gradFill>
                  <a:latin typeface="+mj-lt"/>
                </a:rPr>
                <a:t>1</a:t>
              </a:r>
              <a:endParaRPr lang="en-GB" b="1" dirty="0">
                <a:gradFill>
                  <a:gsLst>
                    <a:gs pos="0">
                      <a:schemeClr val="accent1">
                        <a:lumMod val="60000"/>
                        <a:lumOff val="40000"/>
                      </a:schemeClr>
                    </a:gs>
                    <a:gs pos="60000">
                      <a:schemeClr val="accent1"/>
                    </a:gs>
                  </a:gsLst>
                  <a:lin ang="2700000" scaled="0"/>
                </a:gradFill>
                <a:latin typeface="+mj-lt"/>
              </a:endParaRPr>
            </a:p>
          </p:txBody>
        </p:sp>
        <p:sp>
          <p:nvSpPr>
            <p:cNvPr id="18" name="文本框 17"/>
            <p:cNvSpPr txBox="1"/>
            <p:nvPr/>
          </p:nvSpPr>
          <p:spPr>
            <a:xfrm>
              <a:off x="1356297" y="1648671"/>
              <a:ext cx="2554483" cy="338554"/>
            </a:xfrm>
            <a:prstGeom prst="rect">
              <a:avLst/>
            </a:prstGeom>
            <a:noFill/>
          </p:spPr>
          <p:txBody>
            <a:bodyPr wrap="square" lIns="91440" tIns="45720" rIns="91440" bIns="45720" rtlCol="0" anchor="b">
              <a:normAutofit/>
            </a:bodyPr>
            <a:lstStyle/>
            <a:p>
              <a:pPr>
                <a:lnSpc>
                  <a:spcPct val="100000"/>
                </a:lnSpc>
              </a:pPr>
              <a:r>
                <a:rPr lang="zh-CN" altLang="en-US" sz="1600" b="1" dirty="0">
                  <a:solidFill>
                    <a:srgbClr val="FFFFFF"/>
                  </a:solidFill>
                </a:rPr>
                <a:t>单击此处添加标题</a:t>
              </a:r>
              <a:endParaRPr lang="zh-CN" altLang="en-US" sz="1600" b="1" dirty="0">
                <a:solidFill>
                  <a:srgbClr val="FFFFFF"/>
                </a:solidFill>
              </a:endParaRPr>
            </a:p>
          </p:txBody>
        </p:sp>
        <p:sp>
          <p:nvSpPr>
            <p:cNvPr id="19" name="文本框 18"/>
            <p:cNvSpPr txBox="1"/>
            <p:nvPr/>
          </p:nvSpPr>
          <p:spPr>
            <a:xfrm>
              <a:off x="1356297" y="2020294"/>
              <a:ext cx="2554483" cy="533400"/>
            </a:xfrm>
            <a:prstGeom prst="rect">
              <a:avLst/>
            </a:prstGeom>
            <a:noFill/>
          </p:spPr>
          <p:txBody>
            <a:bodyPr wrap="square" lIns="91440" tIns="45720" rIns="91440" bIns="45720" rtlCol="0" anchor="t">
              <a:normAutofit/>
            </a:bodyPr>
            <a:lstStyle/>
            <a:p>
              <a:pPr>
                <a:lnSpc>
                  <a:spcPct val="120000"/>
                </a:lnSpc>
              </a:pPr>
              <a:r>
                <a:rPr lang="zh-CN" altLang="en-US" sz="1200" dirty="0">
                  <a:solidFill>
                    <a:srgbClr val="FFFFFF"/>
                  </a:solidFill>
                </a:rPr>
                <a:t>单击此处添加文本单击此处添加文本单击此处添加文本</a:t>
              </a:r>
              <a:endParaRPr lang="zh-CN" altLang="en-US" sz="1200" dirty="0">
                <a:solidFill>
                  <a:srgbClr val="FFFFFF"/>
                </a:solidFill>
              </a:endParaRPr>
            </a:p>
          </p:txBody>
        </p:sp>
      </p:grpSp>
      <p:sp>
        <p:nvSpPr>
          <p:cNvPr id="12" name="矩形: 圆角 11"/>
          <p:cNvSpPr/>
          <p:nvPr/>
        </p:nvSpPr>
        <p:spPr>
          <a:xfrm>
            <a:off x="6235988" y="2930699"/>
            <a:ext cx="5039999" cy="1152000"/>
          </a:xfrm>
          <a:prstGeom prst="roundRect">
            <a:avLst>
              <a:gd name="adj" fmla="val 9608"/>
            </a:avLst>
          </a:prstGeom>
          <a:solidFill>
            <a:schemeClr val="bg1"/>
          </a:solidFill>
          <a:ln>
            <a:noFill/>
          </a:ln>
          <a:effectLst>
            <a:outerShdw blurRad="254000" dist="1270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1">
              <a:solidFill>
                <a:schemeClr val="tx1"/>
              </a:solidFill>
            </a:endParaRPr>
          </a:p>
        </p:txBody>
      </p:sp>
      <p:sp>
        <p:nvSpPr>
          <p:cNvPr id="13" name="椭圆 12"/>
          <p:cNvSpPr/>
          <p:nvPr/>
        </p:nvSpPr>
        <p:spPr>
          <a:xfrm>
            <a:off x="6532075" y="3119526"/>
            <a:ext cx="532800" cy="533400"/>
          </a:xfrm>
          <a:prstGeom prst="ellipse">
            <a:avLst/>
          </a:prstGeom>
          <a:gradFill flip="none" rotWithShape="0">
            <a:gsLst>
              <a:gs pos="0">
                <a:schemeClr val="accent2">
                  <a:lumMod val="60000"/>
                  <a:lumOff val="40000"/>
                </a:schemeClr>
              </a:gs>
              <a:gs pos="60000">
                <a:schemeClr val="accent2"/>
              </a:gs>
            </a:gsLst>
            <a:lin ang="2700000" scaled="0"/>
            <a:tileRect/>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en-GB" b="1" dirty="0">
                <a:solidFill>
                  <a:srgbClr val="FFFFFF"/>
                </a:solidFill>
                <a:latin typeface="+mj-lt"/>
              </a:rPr>
              <a:t>2</a:t>
            </a:r>
            <a:endParaRPr lang="en-GB" b="1" dirty="0">
              <a:solidFill>
                <a:srgbClr val="FFFFFF"/>
              </a:solidFill>
              <a:latin typeface="+mj-lt"/>
            </a:endParaRPr>
          </a:p>
        </p:txBody>
      </p:sp>
      <p:sp>
        <p:nvSpPr>
          <p:cNvPr id="14" name="文本框 13"/>
          <p:cNvSpPr txBox="1"/>
          <p:nvPr/>
        </p:nvSpPr>
        <p:spPr>
          <a:xfrm>
            <a:off x="7225198" y="3091466"/>
            <a:ext cx="3852001" cy="338554"/>
          </a:xfrm>
          <a:prstGeom prst="rect">
            <a:avLst/>
          </a:prstGeom>
          <a:noFill/>
        </p:spPr>
        <p:txBody>
          <a:bodyPr wrap="square" lIns="91440" tIns="45720" rIns="91440" bIns="45720" rtlCol="0" anchor="b">
            <a:normAutofit/>
          </a:bodyPr>
          <a:lstStyle/>
          <a:p>
            <a:pPr>
              <a:lnSpc>
                <a:spcPct val="100000"/>
              </a:lnSpc>
            </a:pPr>
            <a:r>
              <a:rPr lang="zh-CN" altLang="en-US" sz="1600" b="1" dirty="0">
                <a:solidFill>
                  <a:srgbClr val="000000"/>
                </a:solidFill>
              </a:rPr>
              <a:t>单击此处添加标题</a:t>
            </a:r>
            <a:endParaRPr lang="zh-CN" altLang="en-US" sz="1600" b="1" dirty="0">
              <a:solidFill>
                <a:srgbClr val="000000"/>
              </a:solidFill>
            </a:endParaRPr>
          </a:p>
        </p:txBody>
      </p:sp>
      <p:sp>
        <p:nvSpPr>
          <p:cNvPr id="15" name="文本框 14"/>
          <p:cNvSpPr txBox="1"/>
          <p:nvPr/>
        </p:nvSpPr>
        <p:spPr>
          <a:xfrm>
            <a:off x="7225198" y="3463089"/>
            <a:ext cx="3852001" cy="533400"/>
          </a:xfrm>
          <a:prstGeom prst="rect">
            <a:avLst/>
          </a:prstGeom>
          <a:noFill/>
        </p:spPr>
        <p:txBody>
          <a:bodyPr wrap="square" lIns="91440" tIns="45720" rIns="91440" bIns="45720" rtlCol="0" anchor="t">
            <a:normAutofit/>
          </a:bodyPr>
          <a:lstStyle/>
          <a:p>
            <a:pPr>
              <a:lnSpc>
                <a:spcPct val="120000"/>
              </a:lnSpc>
            </a:pPr>
            <a:r>
              <a:rPr lang="zh-CN" altLang="en-US" sz="1200" dirty="0">
                <a:solidFill>
                  <a:srgbClr val="000000"/>
                </a:solidFill>
              </a:rPr>
              <a:t>单击此处添加文本单击此处添加文本单击此处添加文本</a:t>
            </a:r>
            <a:endParaRPr lang="zh-CN" altLang="en-US" sz="1200" dirty="0">
              <a:solidFill>
                <a:srgbClr val="000000"/>
              </a:solidFill>
            </a:endParaRPr>
          </a:p>
        </p:txBody>
      </p:sp>
      <p:pic>
        <p:nvPicPr>
          <p:cNvPr id="30" name="图形 2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151198" y="527361"/>
            <a:ext cx="2142671" cy="4679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sp>
        <p:nvSpPr>
          <p:cNvPr id="7" name="Picture1"/>
          <p:cNvSpPr/>
          <p:nvPr>
            <p:custDataLst>
              <p:tags r:id="rId1"/>
            </p:custDataLst>
          </p:nvPr>
        </p:nvSpPr>
        <p:spPr>
          <a:xfrm>
            <a:off x="774177" y="2266097"/>
            <a:ext cx="2400163" cy="2393696"/>
          </a:xfrm>
          <a:prstGeom prst="ellipse">
            <a:avLst/>
          </a:prstGeom>
          <a:blipFill>
            <a:blip r:embed="rId2"/>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grpSp>
        <p:nvGrpSpPr>
          <p:cNvPr id="3" name="组合 2"/>
          <p:cNvGrpSpPr/>
          <p:nvPr>
            <p:custDataLst>
              <p:tags r:id="rId3"/>
            </p:custDataLst>
          </p:nvPr>
        </p:nvGrpSpPr>
        <p:grpSpPr>
          <a:xfrm>
            <a:off x="673103" y="4563543"/>
            <a:ext cx="2602310" cy="1570570"/>
            <a:chOff x="5014625" y="4453390"/>
            <a:chExt cx="2089727" cy="1261209"/>
          </a:xfrm>
        </p:grpSpPr>
        <p:sp>
          <p:nvSpPr>
            <p:cNvPr id="17" name="Text1"/>
            <p:cNvSpPr txBox="1"/>
            <p:nvPr>
              <p:custDataLst>
                <p:tags r:id="rId4"/>
              </p:custDataLst>
            </p:nvPr>
          </p:nvSpPr>
          <p:spPr>
            <a:xfrm>
              <a:off x="5095792" y="4996913"/>
              <a:ext cx="1927392" cy="717686"/>
            </a:xfrm>
            <a:prstGeom prst="rect">
              <a:avLst/>
            </a:prstGeom>
            <a:noFill/>
          </p:spPr>
          <p:txBody>
            <a:bodyPr wrap="square" lIns="91440" tIns="45720" rIns="91440" bIns="45720" anchor="t" anchorCtr="1">
              <a:normAutofit/>
            </a:bodyPr>
            <a:lstStyle/>
            <a:p>
              <a:pPr rtl="1">
                <a:lnSpc>
                  <a:spcPct val="120000"/>
                </a:lnSpc>
              </a:pPr>
              <a:r>
                <a:rPr lang="zh-CN" altLang="en-US" sz="1200" dirty="0"/>
                <a:t>单击此处添加文本单击此处添加文本单击此处添加文本单击此处添加文本</a:t>
              </a:r>
              <a:endParaRPr lang="zh-CN" altLang="en-US" sz="1200" dirty="0"/>
            </a:p>
          </p:txBody>
        </p:sp>
        <p:sp>
          <p:nvSpPr>
            <p:cNvPr id="18" name="Bullet1"/>
            <p:cNvSpPr/>
            <p:nvPr>
              <p:custDataLst>
                <p:tags r:id="rId5"/>
              </p:custDataLst>
            </p:nvPr>
          </p:nvSpPr>
          <p:spPr>
            <a:xfrm>
              <a:off x="5014625" y="4453390"/>
              <a:ext cx="2089727" cy="434477"/>
            </a:xfrm>
            <a:prstGeom prst="roundRect">
              <a:avLst/>
            </a:prstGeom>
            <a:gradFill flip="none" rotWithShape="1">
              <a:gsLst>
                <a:gs pos="0">
                  <a:schemeClr val="accent1">
                    <a:lumMod val="60000"/>
                    <a:lumOff val="40000"/>
                  </a:schemeClr>
                </a:gs>
                <a:gs pos="60000">
                  <a:schemeClr val="accent1"/>
                </a:gs>
              </a:gsLst>
              <a:lin ang="5400000" scaled="1"/>
              <a:tileRect/>
            </a:gradFill>
            <a:ln>
              <a:noFill/>
            </a:ln>
            <a:effectLst>
              <a:outerShdw blurRad="254000" dist="127000" dir="54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zh-CN" altLang="en-US" b="1" dirty="0">
                  <a:solidFill>
                    <a:schemeClr val="bg1"/>
                  </a:solidFill>
                </a:rPr>
                <a:t>单击此处添加标题</a:t>
              </a:r>
              <a:endParaRPr kumimoji="1" lang="zh-CN" altLang="en-US" b="1" dirty="0">
                <a:solidFill>
                  <a:schemeClr val="bg1"/>
                </a:solidFill>
              </a:endParaRPr>
            </a:p>
          </p:txBody>
        </p:sp>
      </p:grpSp>
      <p:sp>
        <p:nvSpPr>
          <p:cNvPr id="6" name="Picture2"/>
          <p:cNvSpPr/>
          <p:nvPr>
            <p:custDataLst>
              <p:tags r:id="rId6"/>
            </p:custDataLst>
          </p:nvPr>
        </p:nvSpPr>
        <p:spPr>
          <a:xfrm>
            <a:off x="3522006" y="2266097"/>
            <a:ext cx="2400163" cy="2393696"/>
          </a:xfrm>
          <a:prstGeom prst="ellipse">
            <a:avLst/>
          </a:prstGeom>
          <a:blipFill>
            <a:blip r:embed="rId7"/>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grpSp>
        <p:nvGrpSpPr>
          <p:cNvPr id="8" name="组合 7"/>
          <p:cNvGrpSpPr/>
          <p:nvPr>
            <p:custDataLst>
              <p:tags r:id="rId8"/>
            </p:custDataLst>
          </p:nvPr>
        </p:nvGrpSpPr>
        <p:grpSpPr>
          <a:xfrm>
            <a:off x="3420931" y="4563539"/>
            <a:ext cx="2602310" cy="1570561"/>
            <a:chOff x="5014625" y="4453396"/>
            <a:chExt cx="2089727" cy="1261204"/>
          </a:xfrm>
        </p:grpSpPr>
        <p:sp>
          <p:nvSpPr>
            <p:cNvPr id="15" name="Text2"/>
            <p:cNvSpPr txBox="1"/>
            <p:nvPr>
              <p:custDataLst>
                <p:tags r:id="rId9"/>
              </p:custDataLst>
            </p:nvPr>
          </p:nvSpPr>
          <p:spPr>
            <a:xfrm>
              <a:off x="5095792" y="4996914"/>
              <a:ext cx="1927392" cy="717686"/>
            </a:xfrm>
            <a:prstGeom prst="rect">
              <a:avLst/>
            </a:prstGeom>
            <a:noFill/>
          </p:spPr>
          <p:txBody>
            <a:bodyPr wrap="square" lIns="91440" tIns="45720" rIns="91440" bIns="45720" anchor="t" anchorCtr="1">
              <a:normAutofit/>
            </a:bodyPr>
            <a:lstStyle/>
            <a:p>
              <a:pPr rtl="1">
                <a:lnSpc>
                  <a:spcPct val="120000"/>
                </a:lnSpc>
              </a:pPr>
              <a:r>
                <a:rPr lang="zh-CN" altLang="en-US" sz="1200" dirty="0"/>
                <a:t>单击此处添加文本单击此处添加文本单击此处添加文本单击此处添加文本</a:t>
              </a:r>
              <a:endParaRPr lang="zh-CN" altLang="en-US" sz="1200" dirty="0"/>
            </a:p>
          </p:txBody>
        </p:sp>
        <p:sp>
          <p:nvSpPr>
            <p:cNvPr id="16" name="Bullet2"/>
            <p:cNvSpPr/>
            <p:nvPr>
              <p:custDataLst>
                <p:tags r:id="rId10"/>
              </p:custDataLst>
            </p:nvPr>
          </p:nvSpPr>
          <p:spPr>
            <a:xfrm>
              <a:off x="5014625" y="4453396"/>
              <a:ext cx="2089727" cy="434479"/>
            </a:xfrm>
            <a:prstGeom prst="roundRect">
              <a:avLst/>
            </a:prstGeom>
            <a:gradFill flip="none" rotWithShape="1">
              <a:gsLst>
                <a:gs pos="0">
                  <a:schemeClr val="accent2">
                    <a:lumMod val="60000"/>
                    <a:lumOff val="40000"/>
                  </a:schemeClr>
                </a:gs>
                <a:gs pos="60000">
                  <a:schemeClr val="accent2"/>
                </a:gs>
              </a:gsLst>
              <a:lin ang="5400000" scaled="1"/>
              <a:tileRect/>
            </a:gradFill>
            <a:ln w="57150" cap="rnd">
              <a:noFill/>
              <a:prstDash val="solid"/>
              <a:round/>
            </a:ln>
            <a:effectLst>
              <a:outerShdw blurRad="254000" dist="1270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zh-CN" altLang="en-US" b="1" dirty="0">
                  <a:solidFill>
                    <a:srgbClr val="FFFFFF"/>
                  </a:solidFill>
                  <a:latin typeface="+mj-lt"/>
                </a:rPr>
                <a:t>单击此处添加标题</a:t>
              </a:r>
              <a:endParaRPr lang="zh-CN" altLang="en-US" b="1" dirty="0">
                <a:solidFill>
                  <a:srgbClr val="FFFFFF"/>
                </a:solidFill>
                <a:latin typeface="+mj-lt"/>
              </a:endParaRPr>
            </a:p>
          </p:txBody>
        </p:sp>
      </p:grpSp>
      <p:sp>
        <p:nvSpPr>
          <p:cNvPr id="4" name="Picture3"/>
          <p:cNvSpPr/>
          <p:nvPr>
            <p:custDataLst>
              <p:tags r:id="rId11"/>
            </p:custDataLst>
          </p:nvPr>
        </p:nvSpPr>
        <p:spPr>
          <a:xfrm>
            <a:off x="6269834" y="2266097"/>
            <a:ext cx="2400163" cy="2393696"/>
          </a:xfrm>
          <a:prstGeom prst="ellipse">
            <a:avLst/>
          </a:prstGeom>
          <a:blipFill>
            <a:blip r:embed="rId12"/>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endParaRPr>
          </a:p>
        </p:txBody>
      </p:sp>
      <p:grpSp>
        <p:nvGrpSpPr>
          <p:cNvPr id="9" name="组合 8"/>
          <p:cNvGrpSpPr/>
          <p:nvPr>
            <p:custDataLst>
              <p:tags r:id="rId13"/>
            </p:custDataLst>
          </p:nvPr>
        </p:nvGrpSpPr>
        <p:grpSpPr>
          <a:xfrm>
            <a:off x="6168760" y="4563539"/>
            <a:ext cx="2602310" cy="1570562"/>
            <a:chOff x="5014624" y="4453396"/>
            <a:chExt cx="2089727" cy="1261205"/>
          </a:xfrm>
        </p:grpSpPr>
        <p:sp>
          <p:nvSpPr>
            <p:cNvPr id="13" name="Text3"/>
            <p:cNvSpPr txBox="1"/>
            <p:nvPr>
              <p:custDataLst>
                <p:tags r:id="rId14"/>
              </p:custDataLst>
            </p:nvPr>
          </p:nvSpPr>
          <p:spPr>
            <a:xfrm>
              <a:off x="5095792" y="4996915"/>
              <a:ext cx="1927392" cy="717686"/>
            </a:xfrm>
            <a:prstGeom prst="rect">
              <a:avLst/>
            </a:prstGeom>
            <a:noFill/>
          </p:spPr>
          <p:txBody>
            <a:bodyPr wrap="square" lIns="91440" tIns="45720" rIns="91440" bIns="45720" anchor="t" anchorCtr="1">
              <a:normAutofit/>
            </a:bodyPr>
            <a:lstStyle/>
            <a:p>
              <a:pPr rtl="1">
                <a:lnSpc>
                  <a:spcPct val="120000"/>
                </a:lnSpc>
              </a:pPr>
              <a:r>
                <a:rPr lang="zh-CN" altLang="en-US" sz="1200" dirty="0"/>
                <a:t>单击此处添加文本单击此处添加文本单击此处添加文本单击此处添加文本</a:t>
              </a:r>
              <a:endParaRPr lang="zh-CN" altLang="en-US" sz="1200" dirty="0"/>
            </a:p>
          </p:txBody>
        </p:sp>
        <p:sp>
          <p:nvSpPr>
            <p:cNvPr id="14" name="Bullet3"/>
            <p:cNvSpPr/>
            <p:nvPr>
              <p:custDataLst>
                <p:tags r:id="rId15"/>
              </p:custDataLst>
            </p:nvPr>
          </p:nvSpPr>
          <p:spPr>
            <a:xfrm>
              <a:off x="5014624" y="4453396"/>
              <a:ext cx="2089727" cy="434479"/>
            </a:xfrm>
            <a:prstGeom prst="roundRect">
              <a:avLst/>
            </a:prstGeom>
            <a:gradFill flip="none" rotWithShape="1">
              <a:gsLst>
                <a:gs pos="0">
                  <a:schemeClr val="accent1">
                    <a:lumMod val="60000"/>
                    <a:lumOff val="40000"/>
                  </a:schemeClr>
                </a:gs>
                <a:gs pos="60000">
                  <a:schemeClr val="accent1"/>
                </a:gs>
              </a:gsLst>
              <a:lin ang="5400000" scaled="1"/>
              <a:tileRect/>
            </a:gradFill>
            <a:ln>
              <a:noFill/>
            </a:ln>
            <a:effectLst>
              <a:outerShdw blurRad="254000" dist="127000" dir="54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zh-CN" altLang="en-US" b="1" dirty="0">
                  <a:solidFill>
                    <a:schemeClr val="bg1"/>
                  </a:solidFill>
                </a:rPr>
                <a:t>单击此处添加标题</a:t>
              </a:r>
              <a:endParaRPr kumimoji="1" lang="zh-CN" altLang="en-US" b="1" dirty="0">
                <a:solidFill>
                  <a:schemeClr val="bg1"/>
                </a:solidFill>
              </a:endParaRPr>
            </a:p>
          </p:txBody>
        </p:sp>
      </p:grpSp>
      <p:sp>
        <p:nvSpPr>
          <p:cNvPr id="5" name="Picture4"/>
          <p:cNvSpPr/>
          <p:nvPr>
            <p:custDataLst>
              <p:tags r:id="rId16"/>
            </p:custDataLst>
          </p:nvPr>
        </p:nvSpPr>
        <p:spPr>
          <a:xfrm>
            <a:off x="9017662" y="2266097"/>
            <a:ext cx="2400163" cy="2393696"/>
          </a:xfrm>
          <a:prstGeom prst="ellipse">
            <a:avLst/>
          </a:prstGeom>
          <a:blipFill>
            <a:blip r:embed="rId17"/>
            <a:srcRect/>
            <a:stretch>
              <a:fillRect l="-24929" r="-24667"/>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endParaRPr>
          </a:p>
        </p:txBody>
      </p:sp>
      <p:grpSp>
        <p:nvGrpSpPr>
          <p:cNvPr id="10" name="组合 9"/>
          <p:cNvGrpSpPr/>
          <p:nvPr>
            <p:custDataLst>
              <p:tags r:id="rId18"/>
            </p:custDataLst>
          </p:nvPr>
        </p:nvGrpSpPr>
        <p:grpSpPr>
          <a:xfrm>
            <a:off x="8916590" y="4563539"/>
            <a:ext cx="2602312" cy="1570561"/>
            <a:chOff x="5014624" y="4453396"/>
            <a:chExt cx="2089728" cy="1261204"/>
          </a:xfrm>
        </p:grpSpPr>
        <p:sp>
          <p:nvSpPr>
            <p:cNvPr id="11" name="Text4"/>
            <p:cNvSpPr txBox="1"/>
            <p:nvPr>
              <p:custDataLst>
                <p:tags r:id="rId19"/>
              </p:custDataLst>
            </p:nvPr>
          </p:nvSpPr>
          <p:spPr>
            <a:xfrm>
              <a:off x="5095792" y="4996914"/>
              <a:ext cx="1927393" cy="717686"/>
            </a:xfrm>
            <a:prstGeom prst="rect">
              <a:avLst/>
            </a:prstGeom>
            <a:noFill/>
          </p:spPr>
          <p:txBody>
            <a:bodyPr wrap="square" lIns="91440" tIns="45720" rIns="91440" bIns="45720" anchor="t" anchorCtr="1">
              <a:normAutofit/>
            </a:bodyPr>
            <a:lstStyle/>
            <a:p>
              <a:pPr rtl="1">
                <a:lnSpc>
                  <a:spcPct val="120000"/>
                </a:lnSpc>
              </a:pPr>
              <a:r>
                <a:rPr lang="zh-CN" altLang="en-US" sz="1200" dirty="0"/>
                <a:t>单击此处添加文本单击此处添加文本单击此处添加文本单击此处添加文本</a:t>
              </a:r>
              <a:endParaRPr lang="zh-CN" altLang="en-US" sz="1200" dirty="0"/>
            </a:p>
          </p:txBody>
        </p:sp>
        <p:sp>
          <p:nvSpPr>
            <p:cNvPr id="12" name="Bullet4"/>
            <p:cNvSpPr/>
            <p:nvPr>
              <p:custDataLst>
                <p:tags r:id="rId20"/>
              </p:custDataLst>
            </p:nvPr>
          </p:nvSpPr>
          <p:spPr>
            <a:xfrm>
              <a:off x="5014624" y="4453396"/>
              <a:ext cx="2089728" cy="434479"/>
            </a:xfrm>
            <a:prstGeom prst="roundRect">
              <a:avLst/>
            </a:prstGeom>
            <a:gradFill flip="none" rotWithShape="1">
              <a:gsLst>
                <a:gs pos="0">
                  <a:schemeClr val="accent2">
                    <a:lumMod val="60000"/>
                    <a:lumOff val="40000"/>
                  </a:schemeClr>
                </a:gs>
                <a:gs pos="60000">
                  <a:schemeClr val="accent2"/>
                </a:gs>
              </a:gsLst>
              <a:lin ang="5400000" scaled="1"/>
              <a:tileRect/>
            </a:gradFill>
            <a:ln w="57150" cap="rnd">
              <a:noFill/>
              <a:prstDash val="solid"/>
              <a:round/>
            </a:ln>
            <a:effectLst>
              <a:outerShdw blurRad="254000" dist="1270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zh-CN" altLang="en-US" b="1" dirty="0">
                  <a:solidFill>
                    <a:srgbClr val="FFFFFF"/>
                  </a:solidFill>
                  <a:latin typeface="+mj-lt"/>
                </a:rPr>
                <a:t>单击此处添加标题</a:t>
              </a:r>
              <a:endParaRPr lang="zh-CN" altLang="en-US" b="1" dirty="0">
                <a:solidFill>
                  <a:srgbClr val="FFFFFF"/>
                </a:solidFill>
                <a:latin typeface="+mj-lt"/>
              </a:endParaRPr>
            </a:p>
          </p:txBody>
        </p:sp>
      </p:grpSp>
      <p:sp>
        <p:nvSpPr>
          <p:cNvPr id="19" name="Title"/>
          <p:cNvSpPr/>
          <p:nvPr/>
        </p:nvSpPr>
        <p:spPr>
          <a:xfrm>
            <a:off x="660400" y="1231981"/>
            <a:ext cx="10858500" cy="994578"/>
          </a:xfrm>
          <a:prstGeom prst="rect">
            <a:avLst/>
          </a:prstGeom>
        </p:spPr>
        <p:txBody>
          <a:bodyPr wrap="square" anchor="t" anchorCtr="1">
            <a:normAutofit/>
          </a:bodyPr>
          <a:lstStyle/>
          <a:p>
            <a:pPr algn="ctr">
              <a:buSzPct val="25000"/>
            </a:pPr>
            <a:r>
              <a:rPr lang="zh-CN" altLang="en-US" sz="2400" b="1" dirty="0"/>
              <a:t>单击此处添加标题</a:t>
            </a:r>
            <a:endParaRPr lang="zh-CN" altLang="en-US" sz="2400" b="1" dirty="0"/>
          </a:p>
        </p:txBody>
      </p:sp>
      <p:pic>
        <p:nvPicPr>
          <p:cNvPr id="31" name="图形 30"/>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151198" y="527361"/>
            <a:ext cx="2142671" cy="4679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hasCustomPrompt="1"/>
          </p:nvPr>
        </p:nvSpPr>
        <p:spPr>
          <a:xfrm>
            <a:off x="2243138" y="2709379"/>
            <a:ext cx="7705725" cy="1380460"/>
          </a:xfrm>
        </p:spPr>
        <p:txBody>
          <a:bodyPr anchor="t">
            <a:normAutofit/>
          </a:bodyPr>
          <a:lstStyle/>
          <a:p>
            <a:pPr algn="ctr"/>
            <a:r>
              <a:rPr lang="zh-CN" altLang="en-US" sz="7200" dirty="0">
                <a:solidFill>
                  <a:schemeClr val="bg1"/>
                </a:solidFill>
              </a:rPr>
              <a:t>单击此处添加标题</a:t>
            </a:r>
            <a:endParaRPr lang="zh-CN" altLang="en-US" sz="7200" dirty="0">
              <a:solidFill>
                <a:schemeClr val="bg1"/>
              </a:solidFill>
            </a:endParaRPr>
          </a:p>
        </p:txBody>
      </p:sp>
      <p:pic>
        <p:nvPicPr>
          <p:cNvPr id="9" name="图形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704464" y="5132476"/>
            <a:ext cx="783072" cy="749891"/>
          </a:xfrm>
          <a:prstGeom prst="rect">
            <a:avLst/>
          </a:prstGeom>
        </p:spPr>
      </p:pic>
      <p:sp>
        <p:nvSpPr>
          <p:cNvPr id="10" name="文本占位符 24"/>
          <p:cNvSpPr txBox="1"/>
          <p:nvPr/>
        </p:nvSpPr>
        <p:spPr>
          <a:xfrm>
            <a:off x="2243138" y="3911601"/>
            <a:ext cx="7705725" cy="90805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000">
                <a:solidFill>
                  <a:schemeClr val="bg1"/>
                </a:solidFill>
              </a:rPr>
              <a:t>单击此处添加文本单击此处添加文本单击此处添加文本</a:t>
            </a:r>
            <a:endParaRPr lang="zh-CN" altLang="en-US" sz="2000" dirty="0">
              <a:solidFill>
                <a:schemeClr val="bg1"/>
              </a:solidFill>
            </a:endParaRPr>
          </a:p>
        </p:txBody>
      </p:sp>
      <p:sp>
        <p:nvSpPr>
          <p:cNvPr id="11" name="ïSľïde"/>
          <p:cNvSpPr txBox="1"/>
          <p:nvPr/>
        </p:nvSpPr>
        <p:spPr>
          <a:xfrm>
            <a:off x="5230604" y="5890608"/>
            <a:ext cx="1730792" cy="482600"/>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lnSpc>
                <a:spcPct val="140000"/>
              </a:lnSpc>
              <a:defRPr/>
            </a:pPr>
            <a:r>
              <a:rPr lang="en-GB" altLang="zh-CN" sz="1000" dirty="0">
                <a:solidFill>
                  <a:schemeClr val="bg1"/>
                </a:solidFill>
                <a:latin typeface="Arial" panose="020B0604020202020204" pitchFamily="34" charset="0"/>
                <a:ea typeface="微软雅黑" panose="020B0503020204020204" charset="-122"/>
                <a:cs typeface="Arial" panose="020B0604020202020204" pitchFamily="34" charset="0"/>
              </a:rPr>
              <a:t>BEIJING INSTITUTE OF TECHNOLOGY</a:t>
            </a:r>
            <a:endParaRPr lang="en-GB" altLang="zh-CN" sz="1000"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2" name="任意多边形: 形状 1"/>
          <p:cNvSpPr/>
          <p:nvPr/>
        </p:nvSpPr>
        <p:spPr>
          <a:xfrm flipH="1">
            <a:off x="5230604" y="1139408"/>
            <a:ext cx="143930" cy="134934"/>
          </a:xfrm>
          <a:custGeom>
            <a:avLst/>
            <a:gdLst>
              <a:gd name="connsiteX0" fmla="*/ 0 w 335280"/>
              <a:gd name="connsiteY0" fmla="*/ 0 h 314325"/>
              <a:gd name="connsiteX1" fmla="*/ 159925 w 335280"/>
              <a:gd name="connsiteY1" fmla="*/ 0 h 314325"/>
              <a:gd name="connsiteX2" fmla="*/ 335280 w 335280"/>
              <a:gd name="connsiteY2" fmla="*/ 174974 h 314325"/>
              <a:gd name="connsiteX3" fmla="*/ 335280 w 335280"/>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335280" h="314325">
                <a:moveTo>
                  <a:pt x="0" y="0"/>
                </a:moveTo>
                <a:lnTo>
                  <a:pt x="159925" y="0"/>
                </a:lnTo>
                <a:cubicBezTo>
                  <a:pt x="256794" y="0"/>
                  <a:pt x="335280" y="78391"/>
                  <a:pt x="335280" y="174974"/>
                </a:cubicBezTo>
                <a:lnTo>
                  <a:pt x="335280" y="314325"/>
                </a:lnTo>
              </a:path>
            </a:pathLst>
          </a:custGeom>
          <a:noFill/>
          <a:ln w="38100" cap="rnd">
            <a:solidFill>
              <a:srgbClr val="FFFFFF"/>
            </a:solidFill>
            <a:prstDash val="solid"/>
            <a:round/>
          </a:ln>
          <a:effectLst>
            <a:outerShdw blurRad="254000" dist="190500" dir="2700000" algn="tl"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solidFill>
                <a:schemeClr val="lt1"/>
              </a:solidFill>
            </a:endParaRPr>
          </a:p>
        </p:txBody>
      </p:sp>
      <p:sp>
        <p:nvSpPr>
          <p:cNvPr id="12" name="矩形: 圆角 11"/>
          <p:cNvSpPr/>
          <p:nvPr/>
        </p:nvSpPr>
        <p:spPr>
          <a:xfrm>
            <a:off x="5124449" y="1028818"/>
            <a:ext cx="1943102" cy="1219207"/>
          </a:xfrm>
          <a:prstGeom prst="roundRect">
            <a:avLst>
              <a:gd name="adj" fmla="val 9837"/>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914747" y="948191"/>
            <a:ext cx="4362506" cy="1380460"/>
          </a:xfrm>
          <a:prstGeom prst="rect">
            <a:avLst/>
          </a:prstGeom>
          <a:noFill/>
        </p:spPr>
        <p:txBody>
          <a:bodyPr vert="horz" wrap="square" lIns="91440" tIns="45720" rIns="91440" bIns="45720" rtlCol="0" anchor="ctr" anchorCtr="0">
            <a:normAutofit/>
          </a:bodyPr>
          <a:lstStyle/>
          <a:p>
            <a:pPr algn="ctr">
              <a:spcBef>
                <a:spcPct val="0"/>
              </a:spcBef>
            </a:pPr>
            <a:r>
              <a:rPr lang="en-US" altLang="zh-CN" sz="4800" b="1" dirty="0">
                <a:solidFill>
                  <a:srgbClr val="FFFFFF"/>
                </a:solidFill>
                <a:latin typeface="+mj-lt"/>
                <a:ea typeface="+mj-ea"/>
                <a:cs typeface="+mj-cs"/>
              </a:rPr>
              <a:t>02</a:t>
            </a:r>
            <a:endParaRPr lang="en-US" altLang="zh-CN" sz="4800" b="1" dirty="0">
              <a:solidFill>
                <a:srgbClr val="FFFFFF"/>
              </a:solidFill>
              <a:latin typeface="+mj-lt"/>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r>
              <a:rPr lang="zh-CN" altLang="en-US" dirty="0"/>
              <a:t>单击此处添加标题</a:t>
            </a:r>
            <a:endParaRPr lang="en-US" dirty="0"/>
          </a:p>
        </p:txBody>
      </p:sp>
      <p:grpSp>
        <p:nvGrpSpPr>
          <p:cNvPr id="125" name="Group 2"/>
          <p:cNvGrpSpPr/>
          <p:nvPr>
            <p:custDataLst>
              <p:tags r:id="rId1"/>
            </p:custDataLst>
          </p:nvPr>
        </p:nvGrpSpPr>
        <p:grpSpPr>
          <a:xfrm>
            <a:off x="660400" y="1243357"/>
            <a:ext cx="10858500" cy="4890744"/>
            <a:chOff x="660400" y="1363673"/>
            <a:chExt cx="10858500" cy="4890744"/>
          </a:xfrm>
        </p:grpSpPr>
        <p:sp>
          <p:nvSpPr>
            <p:cNvPr id="126" name="矩形 125"/>
            <p:cNvSpPr/>
            <p:nvPr/>
          </p:nvSpPr>
          <p:spPr>
            <a:xfrm>
              <a:off x="660400" y="1363673"/>
              <a:ext cx="10858500" cy="930516"/>
            </a:xfrm>
            <a:prstGeom prst="rect">
              <a:avLst/>
            </a:prstGeom>
          </p:spPr>
          <p:txBody>
            <a:bodyPr wrap="square"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buSzPct val="25000"/>
              </a:pPr>
              <a:r>
                <a:rPr lang="zh-CN" altLang="en-US" sz="2400" b="1" dirty="0">
                  <a:solidFill>
                    <a:schemeClr val="tx1"/>
                  </a:solidFill>
                </a:rPr>
                <a:t>单击此处添加标题</a:t>
              </a:r>
              <a:endParaRPr lang="en-US" altLang="zh-CN" sz="3200" b="1" dirty="0">
                <a:solidFill>
                  <a:schemeClr val="tx1"/>
                </a:solidFill>
                <a:latin typeface="Arial" panose="020B0604020202020204" pitchFamily="34" charset="0"/>
                <a:ea typeface="微软雅黑" panose="020B0503020204020204" charset="-122"/>
                <a:sym typeface="Arial" panose="020B0604020202020204" pitchFamily="34" charset="0"/>
              </a:endParaRPr>
            </a:p>
          </p:txBody>
        </p:sp>
        <p:grpSp>
          <p:nvGrpSpPr>
            <p:cNvPr id="127" name="组合 126"/>
            <p:cNvGrpSpPr/>
            <p:nvPr/>
          </p:nvGrpSpPr>
          <p:grpSpPr>
            <a:xfrm>
              <a:off x="660400" y="2541905"/>
              <a:ext cx="3425470" cy="3712512"/>
              <a:chOff x="1050080" y="3020324"/>
              <a:chExt cx="3425470" cy="3712512"/>
            </a:xfrm>
          </p:grpSpPr>
          <p:grpSp>
            <p:nvGrpSpPr>
              <p:cNvPr id="142" name="组合 141"/>
              <p:cNvGrpSpPr/>
              <p:nvPr/>
            </p:nvGrpSpPr>
            <p:grpSpPr>
              <a:xfrm>
                <a:off x="1682815" y="3020324"/>
                <a:ext cx="2160000" cy="1335739"/>
                <a:chOff x="1682815" y="3020324"/>
                <a:chExt cx="2160000" cy="1335739"/>
              </a:xfrm>
            </p:grpSpPr>
            <p:sp>
              <p:nvSpPr>
                <p:cNvPr id="145" name="isheji-3"/>
                <p:cNvSpPr/>
                <p:nvPr>
                  <p:custDataLst>
                    <p:tags r:id="rId2"/>
                  </p:custDataLst>
                </p:nvPr>
              </p:nvSpPr>
              <p:spPr>
                <a:xfrm>
                  <a:off x="1682815" y="3456063"/>
                  <a:ext cx="2160000" cy="900000"/>
                </a:xfrm>
                <a:prstGeom prst="ellipse">
                  <a:avLst/>
                </a:prstGeom>
                <a:noFill/>
                <a:ln w="12700">
                  <a:gradFill>
                    <a:gsLst>
                      <a:gs pos="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sp>
              <p:nvSpPr>
                <p:cNvPr id="146" name="isheji-4"/>
                <p:cNvSpPr/>
                <p:nvPr>
                  <p:custDataLst>
                    <p:tags r:id="rId3"/>
                  </p:custDataLst>
                </p:nvPr>
              </p:nvSpPr>
              <p:spPr>
                <a:xfrm>
                  <a:off x="2012409" y="3620522"/>
                  <a:ext cx="1500812" cy="530090"/>
                </a:xfrm>
                <a:prstGeom prst="ellipse">
                  <a:avLst/>
                </a:prstGeom>
                <a:gradFill>
                  <a:gsLst>
                    <a:gs pos="15000">
                      <a:schemeClr val="accent1">
                        <a:alpha val="0"/>
                      </a:schemeClr>
                    </a:gs>
                    <a:gs pos="100000">
                      <a:schemeClr val="accent1">
                        <a:alpha val="2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sp>
              <p:nvSpPr>
                <p:cNvPr id="147" name="iSlide-5"/>
                <p:cNvSpPr>
                  <a:spLocks noChangeAspect="1"/>
                </p:cNvSpPr>
                <p:nvPr/>
              </p:nvSpPr>
              <p:spPr>
                <a:xfrm>
                  <a:off x="2330815" y="3020324"/>
                  <a:ext cx="864000" cy="817681"/>
                </a:xfrm>
                <a:custGeom>
                  <a:avLst/>
                  <a:gdLst>
                    <a:gd name="connsiteX0" fmla="*/ 264737 w 608133"/>
                    <a:gd name="connsiteY0" fmla="*/ 8958 h 575532"/>
                    <a:gd name="connsiteX1" fmla="*/ 379303 w 608133"/>
                    <a:gd name="connsiteY1" fmla="*/ 39891 h 575532"/>
                    <a:gd name="connsiteX2" fmla="*/ 543296 w 608133"/>
                    <a:gd name="connsiteY2" fmla="*/ 45349 h 575532"/>
                    <a:gd name="connsiteX3" fmla="*/ 585660 w 608133"/>
                    <a:gd name="connsiteY3" fmla="*/ 41559 h 575532"/>
                    <a:gd name="connsiteX4" fmla="*/ 608133 w 608133"/>
                    <a:gd name="connsiteY4" fmla="*/ 77799 h 575532"/>
                    <a:gd name="connsiteX5" fmla="*/ 608133 w 608133"/>
                    <a:gd name="connsiteY5" fmla="*/ 318592 h 575532"/>
                    <a:gd name="connsiteX6" fmla="*/ 591886 w 608133"/>
                    <a:gd name="connsiteY6" fmla="*/ 350890 h 575532"/>
                    <a:gd name="connsiteX7" fmla="*/ 482558 w 608133"/>
                    <a:gd name="connsiteY7" fmla="*/ 388040 h 575532"/>
                    <a:gd name="connsiteX8" fmla="*/ 350908 w 608133"/>
                    <a:gd name="connsiteY8" fmla="*/ 356500 h 575532"/>
                    <a:gd name="connsiteX9" fmla="*/ 186916 w 608133"/>
                    <a:gd name="connsiteY9" fmla="*/ 350890 h 575532"/>
                    <a:gd name="connsiteX10" fmla="*/ 144551 w 608133"/>
                    <a:gd name="connsiteY10" fmla="*/ 354681 h 575532"/>
                    <a:gd name="connsiteX11" fmla="*/ 122078 w 608133"/>
                    <a:gd name="connsiteY11" fmla="*/ 318592 h 575532"/>
                    <a:gd name="connsiteX12" fmla="*/ 122078 w 608133"/>
                    <a:gd name="connsiteY12" fmla="*/ 77799 h 575532"/>
                    <a:gd name="connsiteX13" fmla="*/ 138326 w 608133"/>
                    <a:gd name="connsiteY13" fmla="*/ 45349 h 575532"/>
                    <a:gd name="connsiteX14" fmla="*/ 264737 w 608133"/>
                    <a:gd name="connsiteY14" fmla="*/ 8958 h 575532"/>
                    <a:gd name="connsiteX15" fmla="*/ 40546 w 608133"/>
                    <a:gd name="connsiteY15" fmla="*/ 0 h 575532"/>
                    <a:gd name="connsiteX16" fmla="*/ 80939 w 608133"/>
                    <a:gd name="connsiteY16" fmla="*/ 40481 h 575532"/>
                    <a:gd name="connsiteX17" fmla="*/ 80939 w 608133"/>
                    <a:gd name="connsiteY17" fmla="*/ 535202 h 575532"/>
                    <a:gd name="connsiteX18" fmla="*/ 40546 w 608133"/>
                    <a:gd name="connsiteY18" fmla="*/ 575532 h 575532"/>
                    <a:gd name="connsiteX19" fmla="*/ 0 w 608133"/>
                    <a:gd name="connsiteY19" fmla="*/ 535202 h 575532"/>
                    <a:gd name="connsiteX20" fmla="*/ 0 w 608133"/>
                    <a:gd name="connsiteY20" fmla="*/ 40481 h 575532"/>
                    <a:gd name="connsiteX21" fmla="*/ 40546 w 608133"/>
                    <a:gd name="connsiteY21" fmla="*/ 0 h 57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8133" h="575532">
                      <a:moveTo>
                        <a:pt x="264737" y="8958"/>
                      </a:moveTo>
                      <a:cubicBezTo>
                        <a:pt x="305659" y="12331"/>
                        <a:pt x="344607" y="26926"/>
                        <a:pt x="379303" y="39891"/>
                      </a:cubicBezTo>
                      <a:cubicBezTo>
                        <a:pt x="450063" y="66426"/>
                        <a:pt x="495920" y="80832"/>
                        <a:pt x="543296" y="45349"/>
                      </a:cubicBezTo>
                      <a:cubicBezTo>
                        <a:pt x="555595" y="36252"/>
                        <a:pt x="571994" y="34735"/>
                        <a:pt x="585660" y="41559"/>
                      </a:cubicBezTo>
                      <a:cubicBezTo>
                        <a:pt x="599478" y="48382"/>
                        <a:pt x="608133" y="62484"/>
                        <a:pt x="608133" y="77799"/>
                      </a:cubicBezTo>
                      <a:lnTo>
                        <a:pt x="608133" y="318592"/>
                      </a:lnTo>
                      <a:cubicBezTo>
                        <a:pt x="608133" y="331329"/>
                        <a:pt x="602059" y="343308"/>
                        <a:pt x="591886" y="350890"/>
                      </a:cubicBezTo>
                      <a:cubicBezTo>
                        <a:pt x="555139" y="378487"/>
                        <a:pt x="518241" y="388040"/>
                        <a:pt x="482558" y="388040"/>
                      </a:cubicBezTo>
                      <a:cubicBezTo>
                        <a:pt x="435334" y="388040"/>
                        <a:pt x="390388" y="371209"/>
                        <a:pt x="350908" y="356500"/>
                      </a:cubicBezTo>
                      <a:cubicBezTo>
                        <a:pt x="279997" y="329965"/>
                        <a:pt x="234292" y="315408"/>
                        <a:pt x="186916" y="350890"/>
                      </a:cubicBezTo>
                      <a:cubicBezTo>
                        <a:pt x="174617" y="360140"/>
                        <a:pt x="158217" y="361656"/>
                        <a:pt x="144551" y="354681"/>
                      </a:cubicBezTo>
                      <a:cubicBezTo>
                        <a:pt x="130733" y="347857"/>
                        <a:pt x="122078" y="333907"/>
                        <a:pt x="122078" y="318592"/>
                      </a:cubicBezTo>
                      <a:lnTo>
                        <a:pt x="122078" y="77799"/>
                      </a:lnTo>
                      <a:cubicBezTo>
                        <a:pt x="122078" y="65062"/>
                        <a:pt x="128152" y="53083"/>
                        <a:pt x="138326" y="45349"/>
                      </a:cubicBezTo>
                      <a:cubicBezTo>
                        <a:pt x="180918" y="13431"/>
                        <a:pt x="223814" y="5584"/>
                        <a:pt x="264737" y="8958"/>
                      </a:cubicBezTo>
                      <a:close/>
                      <a:moveTo>
                        <a:pt x="40546" y="0"/>
                      </a:moveTo>
                      <a:cubicBezTo>
                        <a:pt x="62868" y="0"/>
                        <a:pt x="80939" y="18194"/>
                        <a:pt x="80939" y="40481"/>
                      </a:cubicBezTo>
                      <a:lnTo>
                        <a:pt x="80939" y="535202"/>
                      </a:lnTo>
                      <a:cubicBezTo>
                        <a:pt x="80939" y="557490"/>
                        <a:pt x="62868" y="575532"/>
                        <a:pt x="40546" y="575532"/>
                      </a:cubicBezTo>
                      <a:cubicBezTo>
                        <a:pt x="18071" y="575532"/>
                        <a:pt x="0" y="557490"/>
                        <a:pt x="0" y="535202"/>
                      </a:cubicBezTo>
                      <a:lnTo>
                        <a:pt x="0" y="40481"/>
                      </a:lnTo>
                      <a:cubicBezTo>
                        <a:pt x="0" y="18194"/>
                        <a:pt x="18071" y="0"/>
                        <a:pt x="40546" y="0"/>
                      </a:cubicBezTo>
                      <a:close/>
                    </a:path>
                  </a:pathLst>
                </a:custGeom>
                <a:gradFill flip="none" rotWithShape="1">
                  <a:gsLst>
                    <a:gs pos="0">
                      <a:schemeClr val="accent1">
                        <a:lumMod val="60000"/>
                        <a:lumOff val="40000"/>
                      </a:schemeClr>
                    </a:gs>
                    <a:gs pos="70000">
                      <a:schemeClr val="accent1"/>
                    </a:gs>
                  </a:gsLst>
                  <a:lin ang="5400000" scaled="1"/>
                  <a:tileRect/>
                </a:gradFill>
                <a:ln w="57150" cap="rnd">
                  <a:noFill/>
                  <a:prstDash val="solid"/>
                  <a:round/>
                </a:ln>
                <a:effectLst>
                  <a:reflection blurRad="38100" stA="50000" endA="300" endPos="30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1600" b="1" dirty="0">
                    <a:solidFill>
                      <a:srgbClr val="FFFFFF"/>
                    </a:solidFill>
                  </a:endParaRPr>
                </a:p>
              </p:txBody>
            </p:sp>
          </p:grpSp>
          <p:sp>
            <p:nvSpPr>
              <p:cNvPr id="143" name="文本框 79"/>
              <p:cNvSpPr txBox="1"/>
              <p:nvPr>
                <p:custDataLst>
                  <p:tags r:id="rId4"/>
                </p:custDataLst>
              </p:nvPr>
            </p:nvSpPr>
            <p:spPr>
              <a:xfrm>
                <a:off x="1050080" y="4396196"/>
                <a:ext cx="3425470" cy="600531"/>
              </a:xfrm>
              <a:prstGeom prst="rect">
                <a:avLst/>
              </a:prstGeom>
              <a:noFill/>
            </p:spPr>
            <p:txBody>
              <a:bodyPr wrap="square"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t>单击此处添加标题</a:t>
                </a:r>
                <a:endParaRPr lang="zh-CN" altLang="en-US" b="1" dirty="0"/>
              </a:p>
            </p:txBody>
          </p:sp>
          <p:sp>
            <p:nvSpPr>
              <p:cNvPr id="144" name="文本框 80"/>
              <p:cNvSpPr txBox="1"/>
              <p:nvPr>
                <p:custDataLst>
                  <p:tags r:id="rId5"/>
                </p:custDataLst>
              </p:nvPr>
            </p:nvSpPr>
            <p:spPr>
              <a:xfrm>
                <a:off x="1050080" y="5091052"/>
                <a:ext cx="3425470" cy="1641784"/>
              </a:xfrm>
              <a:prstGeom prst="rect">
                <a:avLst/>
              </a:prstGeom>
              <a:noFill/>
            </p:spPr>
            <p:txBody>
              <a:bodyPr wrap="square" rtlCol="0">
                <a:normAutofit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200" dirty="0"/>
                  <a:t>单击此处添加文本单击此处添加文本单击此处添加文本单击此处添加文本</a:t>
                </a:r>
                <a:r>
                  <a:rPr lang="zh-CN" altLang="en-US" sz="1200" dirty="0">
                    <a:sym typeface="+mn-ea"/>
                  </a:rPr>
                  <a:t>单击此处添加文本单击此处添加文本单击此处添加文本单击此处添加文本单击此处添加文本单击此处添加文本单击此处添加文本单击此处添加文本单击此处添加文本单击此处添加文本</a:t>
                </a:r>
                <a:endParaRPr lang="zh-CN" altLang="en-US" sz="1200" dirty="0"/>
              </a:p>
              <a:p>
                <a:pPr>
                  <a:lnSpc>
                    <a:spcPct val="120000"/>
                  </a:lnSpc>
                </a:pPr>
                <a:endParaRPr lang="zh-CN" altLang="en-US" sz="1200" dirty="0"/>
              </a:p>
            </p:txBody>
          </p:sp>
        </p:grpSp>
        <p:grpSp>
          <p:nvGrpSpPr>
            <p:cNvPr id="128" name="组合 127"/>
            <p:cNvGrpSpPr/>
            <p:nvPr/>
          </p:nvGrpSpPr>
          <p:grpSpPr>
            <a:xfrm>
              <a:off x="4376915" y="2589703"/>
              <a:ext cx="3425470" cy="3664714"/>
              <a:chOff x="4376915" y="3068122"/>
              <a:chExt cx="3425470" cy="3664714"/>
            </a:xfrm>
          </p:grpSpPr>
          <p:grpSp>
            <p:nvGrpSpPr>
              <p:cNvPr id="136" name="组合 135"/>
              <p:cNvGrpSpPr/>
              <p:nvPr/>
            </p:nvGrpSpPr>
            <p:grpSpPr>
              <a:xfrm>
                <a:off x="5009650" y="3068122"/>
                <a:ext cx="2160000" cy="1287940"/>
                <a:chOff x="5009650" y="3068122"/>
                <a:chExt cx="2160000" cy="1287940"/>
              </a:xfrm>
            </p:grpSpPr>
            <p:sp>
              <p:nvSpPr>
                <p:cNvPr id="139" name="isheji-3"/>
                <p:cNvSpPr/>
                <p:nvPr>
                  <p:custDataLst>
                    <p:tags r:id="rId6"/>
                  </p:custDataLst>
                </p:nvPr>
              </p:nvSpPr>
              <p:spPr>
                <a:xfrm>
                  <a:off x="5009650" y="3456062"/>
                  <a:ext cx="2160000" cy="900000"/>
                </a:xfrm>
                <a:prstGeom prst="ellipse">
                  <a:avLst/>
                </a:prstGeom>
                <a:noFill/>
                <a:ln w="12700">
                  <a:gradFill>
                    <a:gsLst>
                      <a:gs pos="0">
                        <a:schemeClr val="accent2">
                          <a:alpha val="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sp>
              <p:nvSpPr>
                <p:cNvPr id="140" name="isheji-4"/>
                <p:cNvSpPr/>
                <p:nvPr>
                  <p:custDataLst>
                    <p:tags r:id="rId7"/>
                  </p:custDataLst>
                </p:nvPr>
              </p:nvSpPr>
              <p:spPr>
                <a:xfrm>
                  <a:off x="5339244" y="3620521"/>
                  <a:ext cx="1500812" cy="530090"/>
                </a:xfrm>
                <a:prstGeom prst="ellipse">
                  <a:avLst/>
                </a:prstGeom>
                <a:gradFill>
                  <a:gsLst>
                    <a:gs pos="15000">
                      <a:schemeClr val="accent2">
                        <a:alpha val="0"/>
                      </a:schemeClr>
                    </a:gs>
                    <a:gs pos="100000">
                      <a:schemeClr val="accent2">
                        <a:alpha val="2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sp>
              <p:nvSpPr>
                <p:cNvPr id="141" name="iSlide-5"/>
                <p:cNvSpPr/>
                <p:nvPr/>
              </p:nvSpPr>
              <p:spPr>
                <a:xfrm>
                  <a:off x="5605204" y="3068122"/>
                  <a:ext cx="968892" cy="769883"/>
                </a:xfrm>
                <a:custGeom>
                  <a:avLst/>
                  <a:gdLst>
                    <a:gd name="connsiteX0" fmla="*/ 380146 w 529134"/>
                    <a:gd name="connsiteY0" fmla="*/ 97067 h 420451"/>
                    <a:gd name="connsiteX1" fmla="*/ 394266 w 529134"/>
                    <a:gd name="connsiteY1" fmla="*/ 100663 h 420451"/>
                    <a:gd name="connsiteX2" fmla="*/ 434126 w 529134"/>
                    <a:gd name="connsiteY2" fmla="*/ 148005 h 420451"/>
                    <a:gd name="connsiteX3" fmla="*/ 449079 w 529134"/>
                    <a:gd name="connsiteY3" fmla="*/ 210206 h 420451"/>
                    <a:gd name="connsiteX4" fmla="*/ 434126 w 529134"/>
                    <a:gd name="connsiteY4" fmla="*/ 272455 h 420451"/>
                    <a:gd name="connsiteX5" fmla="*/ 394266 w 529134"/>
                    <a:gd name="connsiteY5" fmla="*/ 319750 h 420451"/>
                    <a:gd name="connsiteX6" fmla="*/ 382836 w 529134"/>
                    <a:gd name="connsiteY6" fmla="*/ 323560 h 420451"/>
                    <a:gd name="connsiteX7" fmla="*/ 367597 w 529134"/>
                    <a:gd name="connsiteY7" fmla="*/ 315939 h 420451"/>
                    <a:gd name="connsiteX8" fmla="*/ 371407 w 529134"/>
                    <a:gd name="connsiteY8" fmla="*/ 289268 h 420451"/>
                    <a:gd name="connsiteX9" fmla="*/ 400218 w 529134"/>
                    <a:gd name="connsiteY9" fmla="*/ 255119 h 420451"/>
                    <a:gd name="connsiteX10" fmla="*/ 410981 w 529134"/>
                    <a:gd name="connsiteY10" fmla="*/ 210206 h 420451"/>
                    <a:gd name="connsiteX11" fmla="*/ 400218 w 529134"/>
                    <a:gd name="connsiteY11" fmla="*/ 165341 h 420451"/>
                    <a:gd name="connsiteX12" fmla="*/ 371407 w 529134"/>
                    <a:gd name="connsiteY12" fmla="*/ 131145 h 420451"/>
                    <a:gd name="connsiteX13" fmla="*/ 367597 w 529134"/>
                    <a:gd name="connsiteY13" fmla="*/ 104473 h 420451"/>
                    <a:gd name="connsiteX14" fmla="*/ 380146 w 529134"/>
                    <a:gd name="connsiteY14" fmla="*/ 97067 h 420451"/>
                    <a:gd name="connsiteX15" fmla="*/ 410822 w 529134"/>
                    <a:gd name="connsiteY15" fmla="*/ 28462 h 420451"/>
                    <a:gd name="connsiteX16" fmla="*/ 425276 w 529134"/>
                    <a:gd name="connsiteY16" fmla="*/ 30362 h 420451"/>
                    <a:gd name="connsiteX17" fmla="*/ 500502 w 529134"/>
                    <a:gd name="connsiteY17" fmla="*/ 104908 h 420451"/>
                    <a:gd name="connsiteX18" fmla="*/ 529134 w 529134"/>
                    <a:gd name="connsiteY18" fmla="*/ 210224 h 420451"/>
                    <a:gd name="connsiteX19" fmla="*/ 500502 w 529134"/>
                    <a:gd name="connsiteY19" fmla="*/ 315494 h 420451"/>
                    <a:gd name="connsiteX20" fmla="*/ 425323 w 529134"/>
                    <a:gd name="connsiteY20" fmla="*/ 390039 h 420451"/>
                    <a:gd name="connsiteX21" fmla="*/ 415890 w 529134"/>
                    <a:gd name="connsiteY21" fmla="*/ 392659 h 420451"/>
                    <a:gd name="connsiteX22" fmla="*/ 399406 w 529134"/>
                    <a:gd name="connsiteY22" fmla="*/ 383133 h 420451"/>
                    <a:gd name="connsiteX23" fmla="*/ 406362 w 529134"/>
                    <a:gd name="connsiteY23" fmla="*/ 357125 h 420451"/>
                    <a:gd name="connsiteX24" fmla="*/ 467772 w 529134"/>
                    <a:gd name="connsiteY24" fmla="*/ 296202 h 420451"/>
                    <a:gd name="connsiteX25" fmla="*/ 491116 w 529134"/>
                    <a:gd name="connsiteY25" fmla="*/ 210224 h 420451"/>
                    <a:gd name="connsiteX26" fmla="*/ 467677 w 529134"/>
                    <a:gd name="connsiteY26" fmla="*/ 124247 h 420451"/>
                    <a:gd name="connsiteX27" fmla="*/ 406219 w 529134"/>
                    <a:gd name="connsiteY27" fmla="*/ 63372 h 420451"/>
                    <a:gd name="connsiteX28" fmla="*/ 399264 w 529134"/>
                    <a:gd name="connsiteY28" fmla="*/ 37316 h 420451"/>
                    <a:gd name="connsiteX29" fmla="*/ 410822 w 529134"/>
                    <a:gd name="connsiteY29" fmla="*/ 28462 h 420451"/>
                    <a:gd name="connsiteX30" fmla="*/ 280530 w 529134"/>
                    <a:gd name="connsiteY30" fmla="*/ 93 h 420451"/>
                    <a:gd name="connsiteX31" fmla="*/ 306260 w 529134"/>
                    <a:gd name="connsiteY31" fmla="*/ 23602 h 420451"/>
                    <a:gd name="connsiteX32" fmla="*/ 306260 w 529134"/>
                    <a:gd name="connsiteY32" fmla="*/ 396858 h 420451"/>
                    <a:gd name="connsiteX33" fmla="*/ 267971 w 529134"/>
                    <a:gd name="connsiteY33" fmla="*/ 415243 h 420451"/>
                    <a:gd name="connsiteX34" fmla="*/ 136057 w 529134"/>
                    <a:gd name="connsiteY34" fmla="*/ 309700 h 420451"/>
                    <a:gd name="connsiteX35" fmla="*/ 121247 w 529134"/>
                    <a:gd name="connsiteY35" fmla="*/ 304509 h 420451"/>
                    <a:gd name="connsiteX36" fmla="*/ 47146 w 529134"/>
                    <a:gd name="connsiteY36" fmla="*/ 304509 h 420451"/>
                    <a:gd name="connsiteX37" fmla="*/ 0 w 529134"/>
                    <a:gd name="connsiteY37" fmla="*/ 257358 h 420451"/>
                    <a:gd name="connsiteX38" fmla="*/ 0 w 529134"/>
                    <a:gd name="connsiteY38" fmla="*/ 163150 h 420451"/>
                    <a:gd name="connsiteX39" fmla="*/ 47146 w 529134"/>
                    <a:gd name="connsiteY39" fmla="*/ 115904 h 420451"/>
                    <a:gd name="connsiteX40" fmla="*/ 121247 w 529134"/>
                    <a:gd name="connsiteY40" fmla="*/ 115904 h 420451"/>
                    <a:gd name="connsiteX41" fmla="*/ 136105 w 529134"/>
                    <a:gd name="connsiteY41" fmla="*/ 110760 h 420451"/>
                    <a:gd name="connsiteX42" fmla="*/ 268066 w 529134"/>
                    <a:gd name="connsiteY42" fmla="*/ 5170 h 420451"/>
                    <a:gd name="connsiteX43" fmla="*/ 280530 w 529134"/>
                    <a:gd name="connsiteY43" fmla="*/ 93 h 42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9134" h="420451">
                      <a:moveTo>
                        <a:pt x="380146" y="97067"/>
                      </a:moveTo>
                      <a:cubicBezTo>
                        <a:pt x="384979" y="96377"/>
                        <a:pt x="390075" y="97520"/>
                        <a:pt x="394266" y="100663"/>
                      </a:cubicBezTo>
                      <a:cubicBezTo>
                        <a:pt x="410886" y="113189"/>
                        <a:pt x="424696" y="129478"/>
                        <a:pt x="434126" y="148005"/>
                      </a:cubicBezTo>
                      <a:cubicBezTo>
                        <a:pt x="443888" y="167103"/>
                        <a:pt x="449079" y="188679"/>
                        <a:pt x="449079" y="210206"/>
                      </a:cubicBezTo>
                      <a:cubicBezTo>
                        <a:pt x="449079" y="231829"/>
                        <a:pt x="443888" y="253309"/>
                        <a:pt x="434126" y="272455"/>
                      </a:cubicBezTo>
                      <a:cubicBezTo>
                        <a:pt x="424696" y="290887"/>
                        <a:pt x="410933" y="307271"/>
                        <a:pt x="394266" y="319750"/>
                      </a:cubicBezTo>
                      <a:cubicBezTo>
                        <a:pt x="390789" y="322369"/>
                        <a:pt x="386837" y="323560"/>
                        <a:pt x="382836" y="323560"/>
                      </a:cubicBezTo>
                      <a:cubicBezTo>
                        <a:pt x="377074" y="323560"/>
                        <a:pt x="371359" y="320940"/>
                        <a:pt x="367597" y="315939"/>
                      </a:cubicBezTo>
                      <a:cubicBezTo>
                        <a:pt x="361263" y="307557"/>
                        <a:pt x="363025" y="295602"/>
                        <a:pt x="371407" y="289268"/>
                      </a:cubicBezTo>
                      <a:cubicBezTo>
                        <a:pt x="383408" y="280219"/>
                        <a:pt x="393361" y="268455"/>
                        <a:pt x="400218" y="255119"/>
                      </a:cubicBezTo>
                      <a:cubicBezTo>
                        <a:pt x="407362" y="241117"/>
                        <a:pt x="410981" y="226066"/>
                        <a:pt x="410981" y="210206"/>
                      </a:cubicBezTo>
                      <a:cubicBezTo>
                        <a:pt x="410981" y="194394"/>
                        <a:pt x="407362" y="179344"/>
                        <a:pt x="400218" y="165341"/>
                      </a:cubicBezTo>
                      <a:cubicBezTo>
                        <a:pt x="393361" y="152006"/>
                        <a:pt x="383408" y="140146"/>
                        <a:pt x="371407" y="131145"/>
                      </a:cubicBezTo>
                      <a:cubicBezTo>
                        <a:pt x="363025" y="124858"/>
                        <a:pt x="361263" y="112903"/>
                        <a:pt x="367597" y="104473"/>
                      </a:cubicBezTo>
                      <a:cubicBezTo>
                        <a:pt x="370740" y="100282"/>
                        <a:pt x="375312" y="97758"/>
                        <a:pt x="380146" y="97067"/>
                      </a:cubicBezTo>
                      <a:close/>
                      <a:moveTo>
                        <a:pt x="410822" y="28462"/>
                      </a:moveTo>
                      <a:cubicBezTo>
                        <a:pt x="415533" y="27206"/>
                        <a:pt x="420726" y="27742"/>
                        <a:pt x="425276" y="30362"/>
                      </a:cubicBezTo>
                      <a:cubicBezTo>
                        <a:pt x="456338" y="48272"/>
                        <a:pt x="482303" y="74089"/>
                        <a:pt x="500502" y="104908"/>
                      </a:cubicBezTo>
                      <a:cubicBezTo>
                        <a:pt x="519272" y="136726"/>
                        <a:pt x="529134" y="173166"/>
                        <a:pt x="529134" y="210224"/>
                      </a:cubicBezTo>
                      <a:cubicBezTo>
                        <a:pt x="529134" y="247331"/>
                        <a:pt x="519272" y="283770"/>
                        <a:pt x="500502" y="315494"/>
                      </a:cubicBezTo>
                      <a:cubicBezTo>
                        <a:pt x="482350" y="346360"/>
                        <a:pt x="456290" y="372129"/>
                        <a:pt x="425323" y="390039"/>
                      </a:cubicBezTo>
                      <a:cubicBezTo>
                        <a:pt x="422370" y="391849"/>
                        <a:pt x="419082" y="392659"/>
                        <a:pt x="415890" y="392659"/>
                      </a:cubicBezTo>
                      <a:cubicBezTo>
                        <a:pt x="409268" y="392659"/>
                        <a:pt x="402884" y="389277"/>
                        <a:pt x="399406" y="383133"/>
                      </a:cubicBezTo>
                      <a:cubicBezTo>
                        <a:pt x="394166" y="374035"/>
                        <a:pt x="397263" y="362364"/>
                        <a:pt x="406362" y="357125"/>
                      </a:cubicBezTo>
                      <a:cubicBezTo>
                        <a:pt x="431660" y="342501"/>
                        <a:pt x="452908" y="321400"/>
                        <a:pt x="467772" y="296202"/>
                      </a:cubicBezTo>
                      <a:cubicBezTo>
                        <a:pt x="483017" y="270242"/>
                        <a:pt x="491116" y="240567"/>
                        <a:pt x="491116" y="210224"/>
                      </a:cubicBezTo>
                      <a:cubicBezTo>
                        <a:pt x="491116" y="179930"/>
                        <a:pt x="483017" y="150207"/>
                        <a:pt x="467677" y="124247"/>
                      </a:cubicBezTo>
                      <a:cubicBezTo>
                        <a:pt x="452812" y="99096"/>
                        <a:pt x="431612" y="77995"/>
                        <a:pt x="406219" y="63372"/>
                      </a:cubicBezTo>
                      <a:cubicBezTo>
                        <a:pt x="397120" y="58132"/>
                        <a:pt x="394023" y="46462"/>
                        <a:pt x="399264" y="37316"/>
                      </a:cubicBezTo>
                      <a:cubicBezTo>
                        <a:pt x="401884" y="32767"/>
                        <a:pt x="406112" y="29719"/>
                        <a:pt x="410822" y="28462"/>
                      </a:cubicBezTo>
                      <a:close/>
                      <a:moveTo>
                        <a:pt x="280530" y="93"/>
                      </a:moveTo>
                      <a:cubicBezTo>
                        <a:pt x="293446" y="-1072"/>
                        <a:pt x="306295" y="8813"/>
                        <a:pt x="306260" y="23602"/>
                      </a:cubicBezTo>
                      <a:lnTo>
                        <a:pt x="306260" y="396858"/>
                      </a:lnTo>
                      <a:cubicBezTo>
                        <a:pt x="306260" y="416624"/>
                        <a:pt x="283401" y="427578"/>
                        <a:pt x="267971" y="415243"/>
                      </a:cubicBezTo>
                      <a:lnTo>
                        <a:pt x="136057" y="309700"/>
                      </a:lnTo>
                      <a:cubicBezTo>
                        <a:pt x="131914" y="306366"/>
                        <a:pt x="126676" y="304509"/>
                        <a:pt x="121247" y="304509"/>
                      </a:cubicBezTo>
                      <a:lnTo>
                        <a:pt x="47146" y="304509"/>
                      </a:lnTo>
                      <a:cubicBezTo>
                        <a:pt x="21097" y="304509"/>
                        <a:pt x="0" y="283410"/>
                        <a:pt x="0" y="257358"/>
                      </a:cubicBezTo>
                      <a:lnTo>
                        <a:pt x="0" y="163150"/>
                      </a:lnTo>
                      <a:cubicBezTo>
                        <a:pt x="0" y="137051"/>
                        <a:pt x="21097" y="115999"/>
                        <a:pt x="47146" y="115904"/>
                      </a:cubicBezTo>
                      <a:lnTo>
                        <a:pt x="121247" y="115904"/>
                      </a:lnTo>
                      <a:cubicBezTo>
                        <a:pt x="126628" y="115904"/>
                        <a:pt x="131866" y="114142"/>
                        <a:pt x="136105" y="110760"/>
                      </a:cubicBezTo>
                      <a:lnTo>
                        <a:pt x="268066" y="5170"/>
                      </a:lnTo>
                      <a:cubicBezTo>
                        <a:pt x="271911" y="2098"/>
                        <a:pt x="276224" y="482"/>
                        <a:pt x="280530" y="93"/>
                      </a:cubicBezTo>
                      <a:close/>
                    </a:path>
                  </a:pathLst>
                </a:custGeom>
                <a:gradFill flip="none" rotWithShape="1">
                  <a:gsLst>
                    <a:gs pos="0">
                      <a:schemeClr val="accent2">
                        <a:lumMod val="60000"/>
                        <a:lumOff val="40000"/>
                      </a:schemeClr>
                    </a:gs>
                    <a:gs pos="70000">
                      <a:schemeClr val="accent2"/>
                    </a:gs>
                  </a:gsLst>
                  <a:lin ang="5400000" scaled="1"/>
                  <a:tileRect/>
                </a:gradFill>
                <a:ln w="57150" cap="rnd">
                  <a:noFill/>
                  <a:prstDash val="solid"/>
                  <a:round/>
                </a:ln>
                <a:effectLst>
                  <a:reflection blurRad="38100" stA="50000" endA="300" endPos="30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1600" b="1" dirty="0">
                    <a:solidFill>
                      <a:srgbClr val="FFFFFF"/>
                    </a:solidFill>
                  </a:endParaRPr>
                </a:p>
              </p:txBody>
            </p:sp>
          </p:grpSp>
          <p:sp>
            <p:nvSpPr>
              <p:cNvPr id="137" name="文本框 16"/>
              <p:cNvSpPr txBox="1"/>
              <p:nvPr>
                <p:custDataLst>
                  <p:tags r:id="rId8"/>
                </p:custDataLst>
              </p:nvPr>
            </p:nvSpPr>
            <p:spPr>
              <a:xfrm>
                <a:off x="4376915" y="4396196"/>
                <a:ext cx="3425470" cy="600531"/>
              </a:xfrm>
              <a:prstGeom prst="rect">
                <a:avLst/>
              </a:prstGeom>
              <a:noFill/>
            </p:spPr>
            <p:txBody>
              <a:bodyPr wrap="square"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t>单击此处添加标题</a:t>
                </a:r>
                <a:endParaRPr lang="zh-CN" altLang="en-US" b="1" dirty="0"/>
              </a:p>
            </p:txBody>
          </p:sp>
          <p:sp>
            <p:nvSpPr>
              <p:cNvPr id="138" name="文本框 17"/>
              <p:cNvSpPr txBox="1"/>
              <p:nvPr>
                <p:custDataLst>
                  <p:tags r:id="rId9"/>
                </p:custDataLst>
              </p:nvPr>
            </p:nvSpPr>
            <p:spPr>
              <a:xfrm>
                <a:off x="4376915" y="5091052"/>
                <a:ext cx="3425470" cy="1641784"/>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200" dirty="0">
                    <a:sym typeface="+mn-ea"/>
                  </a:rPr>
                  <a:t>单击此处添加文本单击此处添加文本单击此处添加文本单击此处添加文本</a:t>
                </a:r>
                <a:r>
                  <a:rPr lang="zh-CN" altLang="en-US" sz="1200" dirty="0">
                    <a:sym typeface="+mn-ea"/>
                  </a:rPr>
                  <a:t>单击此处添加文本单击此处添加文本单击此处添加文本单击此处添加文本单击此处添加文本单击此处添加文本单击此处添加文本单击此处添加文本</a:t>
                </a:r>
                <a:endParaRPr lang="zh-CN" altLang="en-US" sz="1200" dirty="0"/>
              </a:p>
              <a:p>
                <a:pPr>
                  <a:lnSpc>
                    <a:spcPct val="120000"/>
                  </a:lnSpc>
                </a:pPr>
                <a:endParaRPr lang="zh-CN" altLang="en-US" sz="1200" dirty="0"/>
              </a:p>
            </p:txBody>
          </p:sp>
        </p:grpSp>
        <p:grpSp>
          <p:nvGrpSpPr>
            <p:cNvPr id="129" name="组合 128"/>
            <p:cNvGrpSpPr/>
            <p:nvPr/>
          </p:nvGrpSpPr>
          <p:grpSpPr>
            <a:xfrm>
              <a:off x="8093430" y="2571899"/>
              <a:ext cx="3425470" cy="3682518"/>
              <a:chOff x="7703749" y="3050318"/>
              <a:chExt cx="3425470" cy="3682518"/>
            </a:xfrm>
          </p:grpSpPr>
          <p:grpSp>
            <p:nvGrpSpPr>
              <p:cNvPr id="130" name="组合 129"/>
              <p:cNvGrpSpPr/>
              <p:nvPr/>
            </p:nvGrpSpPr>
            <p:grpSpPr>
              <a:xfrm>
                <a:off x="8336485" y="3050318"/>
                <a:ext cx="2160000" cy="1305744"/>
                <a:chOff x="8336485" y="3050318"/>
                <a:chExt cx="2160000" cy="1305744"/>
              </a:xfrm>
            </p:grpSpPr>
            <p:sp>
              <p:nvSpPr>
                <p:cNvPr id="133" name="isheji-3"/>
                <p:cNvSpPr/>
                <p:nvPr>
                  <p:custDataLst>
                    <p:tags r:id="rId10"/>
                  </p:custDataLst>
                </p:nvPr>
              </p:nvSpPr>
              <p:spPr>
                <a:xfrm>
                  <a:off x="8336485" y="3456062"/>
                  <a:ext cx="2160000" cy="900000"/>
                </a:xfrm>
                <a:prstGeom prst="ellipse">
                  <a:avLst/>
                </a:prstGeom>
                <a:noFill/>
                <a:ln w="12700">
                  <a:gradFill>
                    <a:gsLst>
                      <a:gs pos="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sp>
              <p:nvSpPr>
                <p:cNvPr id="134" name="isheji-4"/>
                <p:cNvSpPr/>
                <p:nvPr>
                  <p:custDataLst>
                    <p:tags r:id="rId11"/>
                  </p:custDataLst>
                </p:nvPr>
              </p:nvSpPr>
              <p:spPr>
                <a:xfrm>
                  <a:off x="8666079" y="3620521"/>
                  <a:ext cx="1500812" cy="530090"/>
                </a:xfrm>
                <a:prstGeom prst="ellipse">
                  <a:avLst/>
                </a:prstGeom>
                <a:gradFill>
                  <a:gsLst>
                    <a:gs pos="15000">
                      <a:schemeClr val="accent1">
                        <a:alpha val="0"/>
                      </a:schemeClr>
                    </a:gs>
                    <a:gs pos="100000">
                      <a:schemeClr val="accent1">
                        <a:alpha val="2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sp>
              <p:nvSpPr>
                <p:cNvPr id="135" name="iSlide-5"/>
                <p:cNvSpPr>
                  <a:spLocks noChangeAspect="1"/>
                </p:cNvSpPr>
                <p:nvPr/>
              </p:nvSpPr>
              <p:spPr>
                <a:xfrm>
                  <a:off x="8906917" y="3050318"/>
                  <a:ext cx="1019136" cy="787687"/>
                </a:xfrm>
                <a:custGeom>
                  <a:avLst/>
                  <a:gdLst>
                    <a:gd name="connsiteX0" fmla="*/ 479515 w 609540"/>
                    <a:gd name="connsiteY0" fmla="*/ 79862 h 471112"/>
                    <a:gd name="connsiteX1" fmla="*/ 565135 w 609540"/>
                    <a:gd name="connsiteY1" fmla="*/ 149295 h 471112"/>
                    <a:gd name="connsiteX2" fmla="*/ 525278 w 609540"/>
                    <a:gd name="connsiteY2" fmla="*/ 252064 h 471112"/>
                    <a:gd name="connsiteX3" fmla="*/ 526564 w 609540"/>
                    <a:gd name="connsiteY3" fmla="*/ 265827 h 471112"/>
                    <a:gd name="connsiteX4" fmla="*/ 609279 w 609540"/>
                    <a:gd name="connsiteY4" fmla="*/ 368643 h 471112"/>
                    <a:gd name="connsiteX5" fmla="*/ 589850 w 609540"/>
                    <a:gd name="connsiteY5" fmla="*/ 391406 h 471112"/>
                    <a:gd name="connsiteX6" fmla="*/ 530278 w 609540"/>
                    <a:gd name="connsiteY6" fmla="*/ 391406 h 471112"/>
                    <a:gd name="connsiteX7" fmla="*/ 426705 w 609540"/>
                    <a:gd name="connsiteY7" fmla="*/ 266208 h 471112"/>
                    <a:gd name="connsiteX8" fmla="*/ 479087 w 609540"/>
                    <a:gd name="connsiteY8" fmla="*/ 137723 h 471112"/>
                    <a:gd name="connsiteX9" fmla="*/ 467849 w 609540"/>
                    <a:gd name="connsiteY9" fmla="*/ 79958 h 471112"/>
                    <a:gd name="connsiteX10" fmla="*/ 479515 w 609540"/>
                    <a:gd name="connsiteY10" fmla="*/ 79862 h 471112"/>
                    <a:gd name="connsiteX11" fmla="*/ 140131 w 609540"/>
                    <a:gd name="connsiteY11" fmla="*/ 79862 h 471112"/>
                    <a:gd name="connsiteX12" fmla="*/ 141512 w 609540"/>
                    <a:gd name="connsiteY12" fmla="*/ 79958 h 471112"/>
                    <a:gd name="connsiteX13" fmla="*/ 182750 w 609540"/>
                    <a:gd name="connsiteY13" fmla="*/ 266255 h 471112"/>
                    <a:gd name="connsiteX14" fmla="*/ 182703 w 609540"/>
                    <a:gd name="connsiteY14" fmla="*/ 266255 h 471112"/>
                    <a:gd name="connsiteX15" fmla="*/ 79225 w 609540"/>
                    <a:gd name="connsiteY15" fmla="*/ 391454 h 471112"/>
                    <a:gd name="connsiteX16" fmla="*/ 19701 w 609540"/>
                    <a:gd name="connsiteY16" fmla="*/ 391454 h 471112"/>
                    <a:gd name="connsiteX17" fmla="*/ 272 w 609540"/>
                    <a:gd name="connsiteY17" fmla="*/ 368643 h 471112"/>
                    <a:gd name="connsiteX18" fmla="*/ 82987 w 609540"/>
                    <a:gd name="connsiteY18" fmla="*/ 265827 h 471112"/>
                    <a:gd name="connsiteX19" fmla="*/ 84321 w 609540"/>
                    <a:gd name="connsiteY19" fmla="*/ 252064 h 471112"/>
                    <a:gd name="connsiteX20" fmla="*/ 45844 w 609540"/>
                    <a:gd name="connsiteY20" fmla="*/ 144438 h 471112"/>
                    <a:gd name="connsiteX21" fmla="*/ 140131 w 609540"/>
                    <a:gd name="connsiteY21" fmla="*/ 79862 h 471112"/>
                    <a:gd name="connsiteX22" fmla="*/ 312419 w 609540"/>
                    <a:gd name="connsiteY22" fmla="*/ 209 h 471112"/>
                    <a:gd name="connsiteX23" fmla="*/ 446289 w 609540"/>
                    <a:gd name="connsiteY23" fmla="*/ 138475 h 471112"/>
                    <a:gd name="connsiteX24" fmla="*/ 381616 w 609540"/>
                    <a:gd name="connsiteY24" fmla="*/ 260451 h 471112"/>
                    <a:gd name="connsiteX25" fmla="*/ 383521 w 609540"/>
                    <a:gd name="connsiteY25" fmla="*/ 281312 h 471112"/>
                    <a:gd name="connsiteX26" fmla="*/ 508439 w 609540"/>
                    <a:gd name="connsiteY26" fmla="*/ 436629 h 471112"/>
                    <a:gd name="connsiteX27" fmla="*/ 479197 w 609540"/>
                    <a:gd name="connsiteY27" fmla="*/ 471112 h 471112"/>
                    <a:gd name="connsiteX28" fmla="*/ 130352 w 609540"/>
                    <a:gd name="connsiteY28" fmla="*/ 471112 h 471112"/>
                    <a:gd name="connsiteX29" fmla="*/ 101064 w 609540"/>
                    <a:gd name="connsiteY29" fmla="*/ 436629 h 471112"/>
                    <a:gd name="connsiteX30" fmla="*/ 225981 w 609540"/>
                    <a:gd name="connsiteY30" fmla="*/ 281265 h 471112"/>
                    <a:gd name="connsiteX31" fmla="*/ 227934 w 609540"/>
                    <a:gd name="connsiteY31" fmla="*/ 260451 h 471112"/>
                    <a:gd name="connsiteX32" fmla="*/ 170118 w 609540"/>
                    <a:gd name="connsiteY32" fmla="*/ 97848 h 471112"/>
                    <a:gd name="connsiteX33" fmla="*/ 312419 w 609540"/>
                    <a:gd name="connsiteY33" fmla="*/ 209 h 47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540" h="471112">
                      <a:moveTo>
                        <a:pt x="479515" y="79862"/>
                      </a:moveTo>
                      <a:cubicBezTo>
                        <a:pt x="520135" y="81958"/>
                        <a:pt x="554707" y="110007"/>
                        <a:pt x="565135" y="149295"/>
                      </a:cubicBezTo>
                      <a:cubicBezTo>
                        <a:pt x="575564" y="188584"/>
                        <a:pt x="559469" y="230110"/>
                        <a:pt x="525278" y="252064"/>
                      </a:cubicBezTo>
                      <a:cubicBezTo>
                        <a:pt x="519992" y="255493"/>
                        <a:pt x="520706" y="263446"/>
                        <a:pt x="526564" y="265827"/>
                      </a:cubicBezTo>
                      <a:cubicBezTo>
                        <a:pt x="569897" y="283685"/>
                        <a:pt x="601088" y="322497"/>
                        <a:pt x="609279" y="368643"/>
                      </a:cubicBezTo>
                      <a:cubicBezTo>
                        <a:pt x="611231" y="380596"/>
                        <a:pt x="601993" y="391502"/>
                        <a:pt x="589850" y="391406"/>
                      </a:cubicBezTo>
                      <a:lnTo>
                        <a:pt x="530278" y="391406"/>
                      </a:lnTo>
                      <a:cubicBezTo>
                        <a:pt x="511373" y="338879"/>
                        <a:pt x="474753" y="294591"/>
                        <a:pt x="426705" y="266208"/>
                      </a:cubicBezTo>
                      <a:cubicBezTo>
                        <a:pt x="461229" y="232491"/>
                        <a:pt x="480230" y="185964"/>
                        <a:pt x="479087" y="137723"/>
                      </a:cubicBezTo>
                      <a:cubicBezTo>
                        <a:pt x="478706" y="117960"/>
                        <a:pt x="474896" y="98435"/>
                        <a:pt x="467849" y="79958"/>
                      </a:cubicBezTo>
                      <a:cubicBezTo>
                        <a:pt x="471753" y="79672"/>
                        <a:pt x="475658" y="79672"/>
                        <a:pt x="479515" y="79862"/>
                      </a:cubicBezTo>
                      <a:close/>
                      <a:moveTo>
                        <a:pt x="140131" y="79862"/>
                      </a:moveTo>
                      <a:lnTo>
                        <a:pt x="141512" y="79958"/>
                      </a:lnTo>
                      <a:cubicBezTo>
                        <a:pt x="117178" y="144724"/>
                        <a:pt x="133369" y="217776"/>
                        <a:pt x="182750" y="266255"/>
                      </a:cubicBezTo>
                      <a:lnTo>
                        <a:pt x="182703" y="266255"/>
                      </a:lnTo>
                      <a:cubicBezTo>
                        <a:pt x="134702" y="294686"/>
                        <a:pt x="98130" y="338974"/>
                        <a:pt x="79225" y="391454"/>
                      </a:cubicBezTo>
                      <a:lnTo>
                        <a:pt x="19701" y="391454"/>
                      </a:lnTo>
                      <a:cubicBezTo>
                        <a:pt x="7558" y="391549"/>
                        <a:pt x="-1728" y="380596"/>
                        <a:pt x="272" y="368643"/>
                      </a:cubicBezTo>
                      <a:cubicBezTo>
                        <a:pt x="8463" y="322450"/>
                        <a:pt x="39653" y="283685"/>
                        <a:pt x="82987" y="265827"/>
                      </a:cubicBezTo>
                      <a:cubicBezTo>
                        <a:pt x="88844" y="263446"/>
                        <a:pt x="89606" y="255493"/>
                        <a:pt x="84321" y="252064"/>
                      </a:cubicBezTo>
                      <a:cubicBezTo>
                        <a:pt x="48558" y="229110"/>
                        <a:pt x="32749" y="184917"/>
                        <a:pt x="45844" y="144438"/>
                      </a:cubicBezTo>
                      <a:cubicBezTo>
                        <a:pt x="58987" y="104007"/>
                        <a:pt x="97702" y="77481"/>
                        <a:pt x="140131" y="79862"/>
                      </a:cubicBezTo>
                      <a:close/>
                      <a:moveTo>
                        <a:pt x="312419" y="209"/>
                      </a:moveTo>
                      <a:cubicBezTo>
                        <a:pt x="385950" y="4067"/>
                        <a:pt x="444622" y="64840"/>
                        <a:pt x="446289" y="138475"/>
                      </a:cubicBezTo>
                      <a:cubicBezTo>
                        <a:pt x="447385" y="187580"/>
                        <a:pt x="422906" y="233779"/>
                        <a:pt x="381616" y="260451"/>
                      </a:cubicBezTo>
                      <a:cubicBezTo>
                        <a:pt x="373520" y="265595"/>
                        <a:pt x="374663" y="277740"/>
                        <a:pt x="383521" y="281312"/>
                      </a:cubicBezTo>
                      <a:cubicBezTo>
                        <a:pt x="449004" y="308318"/>
                        <a:pt x="496104" y="366901"/>
                        <a:pt x="508439" y="436629"/>
                      </a:cubicBezTo>
                      <a:cubicBezTo>
                        <a:pt x="511534" y="454728"/>
                        <a:pt x="497533" y="471207"/>
                        <a:pt x="479197" y="471112"/>
                      </a:cubicBezTo>
                      <a:lnTo>
                        <a:pt x="130352" y="471112"/>
                      </a:lnTo>
                      <a:cubicBezTo>
                        <a:pt x="111969" y="471207"/>
                        <a:pt x="97968" y="454728"/>
                        <a:pt x="101064" y="436629"/>
                      </a:cubicBezTo>
                      <a:cubicBezTo>
                        <a:pt x="113398" y="366901"/>
                        <a:pt x="160498" y="308270"/>
                        <a:pt x="225981" y="281265"/>
                      </a:cubicBezTo>
                      <a:cubicBezTo>
                        <a:pt x="234792" y="277645"/>
                        <a:pt x="235935" y="265643"/>
                        <a:pt x="227934" y="260451"/>
                      </a:cubicBezTo>
                      <a:cubicBezTo>
                        <a:pt x="174023" y="225635"/>
                        <a:pt x="150307" y="158907"/>
                        <a:pt x="170118" y="97848"/>
                      </a:cubicBezTo>
                      <a:cubicBezTo>
                        <a:pt x="189930" y="36787"/>
                        <a:pt x="248317" y="-3268"/>
                        <a:pt x="312419" y="209"/>
                      </a:cubicBezTo>
                      <a:close/>
                    </a:path>
                  </a:pathLst>
                </a:custGeom>
                <a:gradFill flip="none" rotWithShape="1">
                  <a:gsLst>
                    <a:gs pos="0">
                      <a:schemeClr val="accent1">
                        <a:lumMod val="60000"/>
                        <a:lumOff val="40000"/>
                      </a:schemeClr>
                    </a:gs>
                    <a:gs pos="70000">
                      <a:schemeClr val="accent1"/>
                    </a:gs>
                  </a:gsLst>
                  <a:lin ang="5400000" scaled="1"/>
                  <a:tileRect/>
                </a:gradFill>
                <a:ln w="57150" cap="rnd">
                  <a:noFill/>
                  <a:prstDash val="solid"/>
                  <a:round/>
                </a:ln>
                <a:effectLst>
                  <a:reflection blurRad="38100" stA="50000" endA="300" endPos="30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1600" b="1" dirty="0">
                    <a:solidFill>
                      <a:srgbClr val="FFFFFF"/>
                    </a:solidFill>
                  </a:endParaRPr>
                </a:p>
              </p:txBody>
            </p:sp>
          </p:grpSp>
          <p:sp>
            <p:nvSpPr>
              <p:cNvPr id="131" name="文本框 61"/>
              <p:cNvSpPr txBox="1"/>
              <p:nvPr>
                <p:custDataLst>
                  <p:tags r:id="rId12"/>
                </p:custDataLst>
              </p:nvPr>
            </p:nvSpPr>
            <p:spPr>
              <a:xfrm>
                <a:off x="7703749" y="4396196"/>
                <a:ext cx="3425470" cy="600531"/>
              </a:xfrm>
              <a:prstGeom prst="rect">
                <a:avLst/>
              </a:prstGeom>
              <a:noFill/>
            </p:spPr>
            <p:txBody>
              <a:bodyPr wrap="square"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t>单击此处添加标题</a:t>
                </a:r>
                <a:endParaRPr lang="zh-CN" altLang="en-US" b="1" dirty="0"/>
              </a:p>
            </p:txBody>
          </p:sp>
          <p:sp>
            <p:nvSpPr>
              <p:cNvPr id="132" name="文本框 62"/>
              <p:cNvSpPr txBox="1"/>
              <p:nvPr>
                <p:custDataLst>
                  <p:tags r:id="rId13"/>
                </p:custDataLst>
              </p:nvPr>
            </p:nvSpPr>
            <p:spPr>
              <a:xfrm>
                <a:off x="7703749" y="5091052"/>
                <a:ext cx="3425470" cy="1641784"/>
              </a:xfrm>
              <a:prstGeom prst="rect">
                <a:avLst/>
              </a:prstGeom>
              <a:noFill/>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200" dirty="0">
                    <a:sym typeface="+mn-ea"/>
                  </a:rPr>
                  <a:t>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a:t>
                </a:r>
                <a:endParaRPr lang="zh-CN" altLang="en-US" sz="1200" dirty="0"/>
              </a:p>
            </p:txBody>
          </p:sp>
        </p:grpSp>
      </p:grpSp>
      <p:pic>
        <p:nvPicPr>
          <p:cNvPr id="2" name="图形 1"/>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151198" y="527361"/>
            <a:ext cx="2142671" cy="4679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en-US" dirty="0"/>
          </a:p>
        </p:txBody>
      </p:sp>
      <p:grpSp>
        <p:nvGrpSpPr>
          <p:cNvPr id="8" name="组合 7"/>
          <p:cNvGrpSpPr/>
          <p:nvPr/>
        </p:nvGrpSpPr>
        <p:grpSpPr>
          <a:xfrm>
            <a:off x="660395" y="1238614"/>
            <a:ext cx="11639740" cy="5619386"/>
            <a:chOff x="660395" y="1238614"/>
            <a:chExt cx="11639740" cy="5619386"/>
          </a:xfrm>
        </p:grpSpPr>
        <p:cxnSp>
          <p:nvCxnSpPr>
            <p:cNvPr id="24" name="ïṡlîḑe"/>
            <p:cNvCxnSpPr/>
            <p:nvPr/>
          </p:nvCxnSpPr>
          <p:spPr>
            <a:xfrm>
              <a:off x="4858465" y="2796540"/>
              <a:ext cx="0" cy="4061460"/>
            </a:xfrm>
            <a:prstGeom prst="line">
              <a:avLst/>
            </a:prstGeom>
            <a:ln w="12700" cap="rnd">
              <a:solidFill>
                <a:schemeClr val="tx1">
                  <a:lumMod val="50000"/>
                  <a:lumOff val="50000"/>
                  <a:alpha val="50000"/>
                </a:schemeClr>
              </a:solidFill>
              <a:round/>
              <a:headEnd type="none" w="lg" len="lg"/>
              <a:tailEnd w="lg" len="lg"/>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4594860" y="2290779"/>
              <a:ext cx="7705275" cy="927909"/>
              <a:chOff x="2897375" y="2366979"/>
              <a:chExt cx="7705275" cy="927909"/>
            </a:xfrm>
          </p:grpSpPr>
          <p:sp>
            <p:nvSpPr>
              <p:cNvPr id="4" name="Number1"/>
              <p:cNvSpPr/>
              <p:nvPr/>
            </p:nvSpPr>
            <p:spPr>
              <a:xfrm>
                <a:off x="2897375" y="2405511"/>
                <a:ext cx="520936" cy="520936"/>
              </a:xfrm>
              <a:prstGeom prst="roundRect">
                <a:avLst/>
              </a:prstGeom>
              <a:gradFill flip="none" rotWithShape="1">
                <a:gsLst>
                  <a:gs pos="0">
                    <a:schemeClr val="accent1">
                      <a:lumMod val="60000"/>
                      <a:lumOff val="40000"/>
                    </a:schemeClr>
                  </a:gs>
                  <a:gs pos="60000">
                    <a:schemeClr val="accent1"/>
                  </a:gs>
                </a:gsLst>
                <a:lin ang="5400000" scaled="1"/>
                <a:tileRect/>
              </a:gradFill>
              <a:ln>
                <a:noFill/>
              </a:ln>
              <a:effectLst>
                <a:outerShdw blurRad="254000" dist="127000" dir="54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altLang="zh-CN" sz="1600" b="1" dirty="0">
                    <a:solidFill>
                      <a:schemeClr val="bg1"/>
                    </a:solidFill>
                  </a:rPr>
                  <a:t>01</a:t>
                </a:r>
                <a:endParaRPr kumimoji="1" lang="zh-CN" altLang="en-US" sz="1600" b="1" dirty="0">
                  <a:solidFill>
                    <a:schemeClr val="bg1"/>
                  </a:solidFill>
                </a:endParaRPr>
              </a:p>
            </p:txBody>
          </p:sp>
          <p:sp>
            <p:nvSpPr>
              <p:cNvPr id="7" name="Bullet1"/>
              <p:cNvSpPr txBox="1"/>
              <p:nvPr/>
            </p:nvSpPr>
            <p:spPr>
              <a:xfrm>
                <a:off x="3559490" y="2366979"/>
                <a:ext cx="7043160" cy="365379"/>
              </a:xfrm>
              <a:prstGeom prst="rect">
                <a:avLst/>
              </a:prstGeom>
              <a:noFill/>
            </p:spPr>
            <p:txBody>
              <a:bodyPr wrap="square" lIns="90000" tIns="46800" rIns="90000" bIns="46800" rtlCol="0" anchor="b" anchorCtr="0">
                <a:normAutofit lnSpcReduction="10000"/>
              </a:bodyPr>
              <a:lstStyle/>
              <a:p>
                <a:r>
                  <a:rPr lang="zh-CN" altLang="en-US" b="1" dirty="0"/>
                  <a:t>单击此处添加标题</a:t>
                </a:r>
                <a:endParaRPr lang="en-US" dirty="0"/>
              </a:p>
            </p:txBody>
          </p:sp>
          <p:sp>
            <p:nvSpPr>
              <p:cNvPr id="21" name="Text1"/>
              <p:cNvSpPr txBox="1"/>
              <p:nvPr/>
            </p:nvSpPr>
            <p:spPr>
              <a:xfrm>
                <a:off x="3559489" y="2732362"/>
                <a:ext cx="7043157" cy="562526"/>
              </a:xfrm>
              <a:prstGeom prst="rect">
                <a:avLst/>
              </a:prstGeom>
              <a:noFill/>
            </p:spPr>
            <p:txBody>
              <a:bodyPr wrap="square" lIns="90000" tIns="46800" rIns="90000" bIns="46800" rtlCol="0" anchor="t" anchorCtr="0">
                <a:normAutofit/>
              </a:bodyPr>
              <a:lstStyle/>
              <a:p>
                <a:pPr>
                  <a:lnSpc>
                    <a:spcPct val="120000"/>
                  </a:lnSpc>
                </a:pPr>
                <a:r>
                  <a:rPr lang="zh-CN" altLang="en-US" sz="1200" dirty="0"/>
                  <a:t>单击此处添加文本单击此处添加文本单击此处添加文本单击此处添加文本</a:t>
                </a:r>
                <a:endParaRPr lang="zh-CN" altLang="en-US" sz="1200" dirty="0"/>
              </a:p>
            </p:txBody>
          </p:sp>
        </p:grpSp>
        <p:grpSp>
          <p:nvGrpSpPr>
            <p:cNvPr id="60" name="组合 59"/>
            <p:cNvGrpSpPr/>
            <p:nvPr/>
          </p:nvGrpSpPr>
          <p:grpSpPr>
            <a:xfrm>
              <a:off x="4594860" y="3262584"/>
              <a:ext cx="7705275" cy="927909"/>
              <a:chOff x="2897375" y="3284039"/>
              <a:chExt cx="7705275" cy="927909"/>
            </a:xfrm>
          </p:grpSpPr>
          <p:sp>
            <p:nvSpPr>
              <p:cNvPr id="10" name="Number2"/>
              <p:cNvSpPr/>
              <p:nvPr/>
            </p:nvSpPr>
            <p:spPr>
              <a:xfrm>
                <a:off x="2897375" y="3326580"/>
                <a:ext cx="520936" cy="520936"/>
              </a:xfrm>
              <a:prstGeom prst="roundRect">
                <a:avLst/>
              </a:prstGeom>
              <a:gradFill flip="none" rotWithShape="1">
                <a:gsLst>
                  <a:gs pos="0">
                    <a:schemeClr val="accent2">
                      <a:lumMod val="60000"/>
                      <a:lumOff val="40000"/>
                    </a:schemeClr>
                  </a:gs>
                  <a:gs pos="60000">
                    <a:schemeClr val="accent2"/>
                  </a:gs>
                </a:gsLst>
                <a:lin ang="5400000" scaled="1"/>
                <a:tileRect/>
              </a:gradFill>
              <a:ln>
                <a:noFill/>
              </a:ln>
              <a:effectLst>
                <a:outerShdw blurRad="254000" dist="1270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altLang="zh-CN" sz="1600" b="1" dirty="0">
                    <a:solidFill>
                      <a:schemeClr val="bg1"/>
                    </a:solidFill>
                  </a:rPr>
                  <a:t>02</a:t>
                </a:r>
                <a:endParaRPr kumimoji="1" lang="zh-CN" altLang="en-US" sz="1600" b="1" dirty="0">
                  <a:solidFill>
                    <a:schemeClr val="bg1"/>
                  </a:solidFill>
                </a:endParaRPr>
              </a:p>
            </p:txBody>
          </p:sp>
          <p:sp>
            <p:nvSpPr>
              <p:cNvPr id="32" name="Bullet2"/>
              <p:cNvSpPr txBox="1"/>
              <p:nvPr/>
            </p:nvSpPr>
            <p:spPr>
              <a:xfrm>
                <a:off x="3559490" y="3284039"/>
                <a:ext cx="7043160" cy="365379"/>
              </a:xfrm>
              <a:prstGeom prst="rect">
                <a:avLst/>
              </a:prstGeom>
              <a:noFill/>
            </p:spPr>
            <p:txBody>
              <a:bodyPr wrap="square" lIns="90000" tIns="46800" rIns="90000" bIns="46800" rtlCol="0" anchor="b" anchorCtr="0">
                <a:normAutofit lnSpcReduction="10000"/>
              </a:bodyPr>
              <a:lstStyle/>
              <a:p>
                <a:r>
                  <a:rPr lang="zh-CN" altLang="en-US" b="1" dirty="0"/>
                  <a:t>单击此处添加标题</a:t>
                </a:r>
                <a:endParaRPr lang="en-US" dirty="0"/>
              </a:p>
            </p:txBody>
          </p:sp>
          <p:sp>
            <p:nvSpPr>
              <p:cNvPr id="35" name="Text2"/>
              <p:cNvSpPr txBox="1"/>
              <p:nvPr/>
            </p:nvSpPr>
            <p:spPr>
              <a:xfrm>
                <a:off x="3559489" y="3649422"/>
                <a:ext cx="7043157" cy="562526"/>
              </a:xfrm>
              <a:prstGeom prst="rect">
                <a:avLst/>
              </a:prstGeom>
              <a:noFill/>
            </p:spPr>
            <p:txBody>
              <a:bodyPr wrap="square" lIns="90000" tIns="46800" rIns="90000" bIns="46800" rtlCol="0" anchor="t" anchorCtr="0">
                <a:normAutofit/>
              </a:bodyPr>
              <a:lstStyle/>
              <a:p>
                <a:pPr>
                  <a:lnSpc>
                    <a:spcPct val="120000"/>
                  </a:lnSpc>
                </a:pPr>
                <a:r>
                  <a:rPr lang="zh-CN" altLang="en-US" sz="1200" dirty="0"/>
                  <a:t>单击此处添加文本单击此处添加文本单击此处添加文本单击此处添加文本</a:t>
                </a:r>
                <a:endParaRPr lang="zh-CN" altLang="en-US" sz="1200" dirty="0"/>
              </a:p>
            </p:txBody>
          </p:sp>
        </p:grpSp>
        <p:grpSp>
          <p:nvGrpSpPr>
            <p:cNvPr id="61" name="组合 60"/>
            <p:cNvGrpSpPr/>
            <p:nvPr/>
          </p:nvGrpSpPr>
          <p:grpSpPr>
            <a:xfrm>
              <a:off x="4594860" y="4234388"/>
              <a:ext cx="7705275" cy="927909"/>
              <a:chOff x="2897375" y="4201150"/>
              <a:chExt cx="7705275" cy="927909"/>
            </a:xfrm>
          </p:grpSpPr>
          <p:sp>
            <p:nvSpPr>
              <p:cNvPr id="13" name="Number3"/>
              <p:cNvSpPr/>
              <p:nvPr/>
            </p:nvSpPr>
            <p:spPr>
              <a:xfrm>
                <a:off x="2897375" y="4247649"/>
                <a:ext cx="520936" cy="520936"/>
              </a:xfrm>
              <a:prstGeom prst="roundRect">
                <a:avLst/>
              </a:prstGeom>
              <a:gradFill flip="none" rotWithShape="1">
                <a:gsLst>
                  <a:gs pos="0">
                    <a:schemeClr val="accent1">
                      <a:lumMod val="60000"/>
                      <a:lumOff val="40000"/>
                    </a:schemeClr>
                  </a:gs>
                  <a:gs pos="60000">
                    <a:schemeClr val="accent1"/>
                  </a:gs>
                </a:gsLst>
                <a:lin ang="5400000" scaled="1"/>
                <a:tileRect/>
              </a:gradFill>
              <a:ln>
                <a:noFill/>
              </a:ln>
              <a:effectLst>
                <a:outerShdw blurRad="254000" dist="127000" dir="54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altLang="zh-CN" sz="1600" b="1" dirty="0">
                    <a:solidFill>
                      <a:schemeClr val="bg1"/>
                    </a:solidFill>
                  </a:rPr>
                  <a:t>03</a:t>
                </a:r>
                <a:endParaRPr kumimoji="1" lang="zh-CN" altLang="en-US" sz="1600" b="1" dirty="0">
                  <a:solidFill>
                    <a:schemeClr val="bg1"/>
                  </a:solidFill>
                </a:endParaRPr>
              </a:p>
            </p:txBody>
          </p:sp>
          <p:sp>
            <p:nvSpPr>
              <p:cNvPr id="36" name="Bullet3"/>
              <p:cNvSpPr txBox="1"/>
              <p:nvPr/>
            </p:nvSpPr>
            <p:spPr>
              <a:xfrm>
                <a:off x="3559490" y="4201150"/>
                <a:ext cx="7043160" cy="365379"/>
              </a:xfrm>
              <a:prstGeom prst="rect">
                <a:avLst/>
              </a:prstGeom>
              <a:noFill/>
            </p:spPr>
            <p:txBody>
              <a:bodyPr wrap="square" lIns="90000" tIns="46800" rIns="90000" bIns="46800" rtlCol="0" anchor="b" anchorCtr="0">
                <a:normAutofit lnSpcReduction="10000"/>
              </a:bodyPr>
              <a:lstStyle/>
              <a:p>
                <a:r>
                  <a:rPr lang="zh-CN" altLang="en-US" b="1" dirty="0"/>
                  <a:t>单击此处添加标题</a:t>
                </a:r>
                <a:endParaRPr lang="en-US" dirty="0"/>
              </a:p>
            </p:txBody>
          </p:sp>
          <p:sp>
            <p:nvSpPr>
              <p:cNvPr id="38" name="Text3"/>
              <p:cNvSpPr txBox="1"/>
              <p:nvPr/>
            </p:nvSpPr>
            <p:spPr>
              <a:xfrm>
                <a:off x="3559489" y="4566533"/>
                <a:ext cx="7043157" cy="562526"/>
              </a:xfrm>
              <a:prstGeom prst="rect">
                <a:avLst/>
              </a:prstGeom>
              <a:noFill/>
            </p:spPr>
            <p:txBody>
              <a:bodyPr wrap="square" lIns="90000" tIns="46800" rIns="90000" bIns="46800" rtlCol="0" anchor="t" anchorCtr="0">
                <a:normAutofit/>
              </a:bodyPr>
              <a:lstStyle/>
              <a:p>
                <a:pPr>
                  <a:lnSpc>
                    <a:spcPct val="120000"/>
                  </a:lnSpc>
                </a:pPr>
                <a:r>
                  <a:rPr lang="zh-CN" altLang="en-US" sz="1200" dirty="0"/>
                  <a:t>单击此处添加文本单击此处添加文本单击此处添加文本单击此处添加文本</a:t>
                </a:r>
                <a:endParaRPr lang="zh-CN" altLang="en-US" sz="1200" dirty="0"/>
              </a:p>
            </p:txBody>
          </p:sp>
        </p:grpSp>
        <p:grpSp>
          <p:nvGrpSpPr>
            <p:cNvPr id="62" name="组合 61"/>
            <p:cNvGrpSpPr/>
            <p:nvPr/>
          </p:nvGrpSpPr>
          <p:grpSpPr>
            <a:xfrm>
              <a:off x="4594860" y="5206191"/>
              <a:ext cx="7705275" cy="927909"/>
              <a:chOff x="2897375" y="5118210"/>
              <a:chExt cx="7705275" cy="927909"/>
            </a:xfrm>
          </p:grpSpPr>
          <p:sp>
            <p:nvSpPr>
              <p:cNvPr id="16" name="Number4"/>
              <p:cNvSpPr/>
              <p:nvPr/>
            </p:nvSpPr>
            <p:spPr>
              <a:xfrm>
                <a:off x="2897375" y="5160752"/>
                <a:ext cx="520936" cy="520936"/>
              </a:xfrm>
              <a:prstGeom prst="roundRect">
                <a:avLst/>
              </a:prstGeom>
              <a:gradFill flip="none" rotWithShape="1">
                <a:gsLst>
                  <a:gs pos="0">
                    <a:schemeClr val="accent2">
                      <a:lumMod val="60000"/>
                      <a:lumOff val="40000"/>
                    </a:schemeClr>
                  </a:gs>
                  <a:gs pos="60000">
                    <a:schemeClr val="accent2"/>
                  </a:gs>
                </a:gsLst>
                <a:lin ang="5400000" scaled="1"/>
                <a:tileRect/>
              </a:gradFill>
              <a:ln>
                <a:noFill/>
              </a:ln>
              <a:effectLst>
                <a:outerShdw blurRad="254000" dist="1270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altLang="zh-CN" sz="1600" b="1" dirty="0">
                    <a:solidFill>
                      <a:schemeClr val="bg1"/>
                    </a:solidFill>
                  </a:rPr>
                  <a:t>04</a:t>
                </a:r>
                <a:endParaRPr kumimoji="1" lang="zh-CN" altLang="en-US" sz="1600" b="1" dirty="0">
                  <a:solidFill>
                    <a:schemeClr val="bg1"/>
                  </a:solidFill>
                </a:endParaRPr>
              </a:p>
            </p:txBody>
          </p:sp>
          <p:sp>
            <p:nvSpPr>
              <p:cNvPr id="39" name="Bullet4"/>
              <p:cNvSpPr txBox="1"/>
              <p:nvPr/>
            </p:nvSpPr>
            <p:spPr>
              <a:xfrm>
                <a:off x="3559490" y="5118210"/>
                <a:ext cx="7043160" cy="365379"/>
              </a:xfrm>
              <a:prstGeom prst="rect">
                <a:avLst/>
              </a:prstGeom>
              <a:noFill/>
            </p:spPr>
            <p:txBody>
              <a:bodyPr wrap="square" lIns="90000" tIns="46800" rIns="90000" bIns="46800" rtlCol="0" anchor="b" anchorCtr="0">
                <a:normAutofit lnSpcReduction="10000"/>
              </a:bodyPr>
              <a:lstStyle/>
              <a:p>
                <a:r>
                  <a:rPr lang="zh-CN" altLang="en-US" b="1" dirty="0"/>
                  <a:t>单击此处添加标题</a:t>
                </a:r>
                <a:endParaRPr lang="en-US" dirty="0"/>
              </a:p>
            </p:txBody>
          </p:sp>
          <p:sp>
            <p:nvSpPr>
              <p:cNvPr id="40" name="Text4"/>
              <p:cNvSpPr txBox="1"/>
              <p:nvPr/>
            </p:nvSpPr>
            <p:spPr>
              <a:xfrm>
                <a:off x="3559489" y="5483593"/>
                <a:ext cx="7043157" cy="562526"/>
              </a:xfrm>
              <a:prstGeom prst="rect">
                <a:avLst/>
              </a:prstGeom>
              <a:noFill/>
            </p:spPr>
            <p:txBody>
              <a:bodyPr wrap="square" lIns="90000" tIns="46800" rIns="90000" bIns="46800" rtlCol="0" anchor="t" anchorCtr="0">
                <a:normAutofit/>
              </a:bodyPr>
              <a:lstStyle/>
              <a:p>
                <a:pPr>
                  <a:lnSpc>
                    <a:spcPct val="120000"/>
                  </a:lnSpc>
                </a:pPr>
                <a:r>
                  <a:rPr lang="zh-CN" altLang="en-US" sz="1200" dirty="0"/>
                  <a:t>单击此处添加文本单击此处添加文本单击此处添加文本单击此处添加文本</a:t>
                </a:r>
                <a:endParaRPr lang="zh-CN" altLang="en-US" sz="1200" dirty="0"/>
              </a:p>
            </p:txBody>
          </p:sp>
        </p:grpSp>
        <p:sp>
          <p:nvSpPr>
            <p:cNvPr id="5" name="Title"/>
            <p:cNvSpPr txBox="1"/>
            <p:nvPr/>
          </p:nvSpPr>
          <p:spPr>
            <a:xfrm>
              <a:off x="4594860" y="1238614"/>
              <a:ext cx="6924040" cy="828723"/>
            </a:xfrm>
            <a:prstGeom prst="rect">
              <a:avLst/>
            </a:prstGeom>
            <a:noFill/>
          </p:spPr>
          <p:txBody>
            <a:bodyPr wrap="square" lIns="90000" tIns="46800" rIns="90000" bIns="46800" rtlCol="0" anchor="t" anchorCtr="0">
              <a:normAutofit/>
            </a:bodyPr>
            <a:lstStyle>
              <a:defPPr>
                <a:defRPr lang="en-US"/>
              </a:defPPr>
              <a:lvl1pPr>
                <a:defRPr b="1"/>
              </a:lvl1pPr>
            </a:lstStyle>
            <a:p>
              <a:r>
                <a:rPr lang="zh-CN" altLang="en-US" sz="2400" dirty="0"/>
                <a:t>单击此处添加标题</a:t>
              </a:r>
              <a:endParaRPr lang="en-US" sz="2400" dirty="0"/>
            </a:p>
          </p:txBody>
        </p:sp>
        <p:sp>
          <p:nvSpPr>
            <p:cNvPr id="6" name="Rounded Rectangle 33"/>
            <p:cNvSpPr/>
            <p:nvPr/>
          </p:nvSpPr>
          <p:spPr>
            <a:xfrm>
              <a:off x="660395" y="1238614"/>
              <a:ext cx="3408678" cy="4787172"/>
            </a:xfrm>
            <a:prstGeom prst="roundRect">
              <a:avLst>
                <a:gd name="adj" fmla="val 8000"/>
              </a:avLst>
            </a:prstGeom>
            <a:blipFill>
              <a:blip r:embed="rId1"/>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cs typeface="+mn-ea"/>
                <a:sym typeface="+mn-lt"/>
              </a:endParaRPr>
            </a:p>
          </p:txBody>
        </p:sp>
      </p:grpSp>
      <p:pic>
        <p:nvPicPr>
          <p:cNvPr id="9" name="图形 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1198" y="527361"/>
            <a:ext cx="2142671" cy="4679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en-US" dirty="0"/>
          </a:p>
        </p:txBody>
      </p:sp>
      <p:sp>
        <p:nvSpPr>
          <p:cNvPr id="3" name="Title"/>
          <p:cNvSpPr txBox="1"/>
          <p:nvPr/>
        </p:nvSpPr>
        <p:spPr>
          <a:xfrm>
            <a:off x="660400" y="1182694"/>
            <a:ext cx="10858500" cy="825537"/>
          </a:xfrm>
          <a:prstGeom prst="rect">
            <a:avLst/>
          </a:prstGeom>
          <a:noFill/>
          <a:ln>
            <a:noFill/>
          </a:ln>
        </p:spPr>
        <p:txBody>
          <a:bodyPr wrap="square" lIns="91440" tIns="45720" rIns="91440" bIns="45720" anchor="t" anchorCtr="1">
            <a:normAutofit/>
          </a:bodyPr>
          <a:lstStyle/>
          <a:p>
            <a:pPr algn="ctr">
              <a:buSzPct val="25000"/>
            </a:pPr>
            <a:r>
              <a:rPr lang="zh-CN" altLang="en-US" sz="2400" b="1" dirty="0"/>
              <a:t>单击此处添加标题</a:t>
            </a:r>
            <a:endParaRPr lang="en-US" dirty="0"/>
          </a:p>
        </p:txBody>
      </p:sp>
      <p:grpSp>
        <p:nvGrpSpPr>
          <p:cNvPr id="10" name="组合 9"/>
          <p:cNvGrpSpPr/>
          <p:nvPr/>
        </p:nvGrpSpPr>
        <p:grpSpPr>
          <a:xfrm>
            <a:off x="980344" y="2241224"/>
            <a:ext cx="2973396" cy="3892876"/>
            <a:chOff x="1249143" y="2133598"/>
            <a:chExt cx="2973396" cy="3892876"/>
          </a:xfrm>
        </p:grpSpPr>
        <p:sp>
          <p:nvSpPr>
            <p:cNvPr id="27" name="Picture1"/>
            <p:cNvSpPr/>
            <p:nvPr/>
          </p:nvSpPr>
          <p:spPr>
            <a:xfrm flipH="1">
              <a:off x="1249143" y="2755460"/>
              <a:ext cx="2973396" cy="1681053"/>
            </a:xfrm>
            <a:prstGeom prst="round2DiagRect">
              <a:avLst/>
            </a:prstGeom>
            <a:blipFill>
              <a:blip r:embed="rId1">
                <a:extLst>
                  <a:ext uri="{28A0092B-C50C-407E-A947-70E740481C1C}">
                    <a14:useLocalDpi xmlns:a14="http://schemas.microsoft.com/office/drawing/2010/main" val="0"/>
                  </a:ext>
                </a:extLst>
              </a:blip>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en-US" dirty="0"/>
            </a:p>
          </p:txBody>
        </p:sp>
        <p:sp>
          <p:nvSpPr>
            <p:cNvPr id="34" name="Text1"/>
            <p:cNvSpPr txBox="1"/>
            <p:nvPr/>
          </p:nvSpPr>
          <p:spPr>
            <a:xfrm>
              <a:off x="1249143" y="4545982"/>
              <a:ext cx="2973396" cy="1480492"/>
            </a:xfrm>
            <a:prstGeom prst="rect">
              <a:avLst/>
            </a:prstGeom>
            <a:noFill/>
          </p:spPr>
          <p:txBody>
            <a:bodyPr wrap="square" rtlCol="0">
              <a:normAutofit/>
            </a:bodyPr>
            <a:lstStyle/>
            <a:p>
              <a:pPr>
                <a:lnSpc>
                  <a:spcPct val="120000"/>
                </a:lnSpc>
              </a:pPr>
              <a:r>
                <a:rPr kumimoji="0" lang="zh-CN" altLang="en-US" sz="1200" i="0" u="none" strike="noStrike" kern="1200" cap="none" spc="0" normalizeH="0" baseline="0" noProof="0" dirty="0">
                  <a:ln>
                    <a:noFill/>
                  </a:ln>
                  <a:effectLst/>
                  <a:uLnTx/>
                  <a:uFillTx/>
                </a:rPr>
                <a:t>单击此处添加文本单击此处添加文本单击此处添加文本单击此处添加文本单击此处添加文本</a:t>
              </a:r>
              <a:endParaRPr kumimoji="0" lang="zh-CN" altLang="en-US" sz="1200" i="0" u="none" strike="noStrike" kern="1200" cap="none" spc="0" normalizeH="0" baseline="0" noProof="0" dirty="0">
                <a:ln>
                  <a:noFill/>
                </a:ln>
                <a:effectLst/>
                <a:uLnTx/>
                <a:uFillTx/>
              </a:endParaRPr>
            </a:p>
          </p:txBody>
        </p:sp>
        <p:sp>
          <p:nvSpPr>
            <p:cNvPr id="36" name="Bullet1"/>
            <p:cNvSpPr txBox="1"/>
            <p:nvPr/>
          </p:nvSpPr>
          <p:spPr>
            <a:xfrm>
              <a:off x="1818955" y="2145632"/>
              <a:ext cx="2403584" cy="404714"/>
            </a:xfrm>
            <a:prstGeom prst="rect">
              <a:avLst/>
            </a:prstGeom>
            <a:noFill/>
            <a:ln>
              <a:noFill/>
            </a:ln>
          </p:spPr>
          <p:txBody>
            <a:bodyPr wrap="square" lIns="91440" tIns="45720" rIns="91440" bIns="45720" anchor="b" anchorCtr="0">
              <a:normAutofit/>
            </a:bodyPr>
            <a:lstStyle/>
            <a:p>
              <a:pPr>
                <a:buSzPct val="25000"/>
              </a:pPr>
              <a:r>
                <a:rPr lang="zh-CN" altLang="en-US" b="1" dirty="0"/>
                <a:t>单击此处添加标题</a:t>
              </a:r>
              <a:endParaRPr lang="en-US" dirty="0"/>
            </a:p>
          </p:txBody>
        </p:sp>
        <p:sp>
          <p:nvSpPr>
            <p:cNvPr id="38" name="IconBackground1"/>
            <p:cNvSpPr/>
            <p:nvPr/>
          </p:nvSpPr>
          <p:spPr>
            <a:xfrm>
              <a:off x="1249143" y="2133598"/>
              <a:ext cx="468000" cy="468000"/>
            </a:xfrm>
            <a:prstGeom prst="roundRect">
              <a:avLst/>
            </a:prstGeom>
            <a:gradFill flip="none" rotWithShape="1">
              <a:gsLst>
                <a:gs pos="0">
                  <a:schemeClr val="accent1">
                    <a:lumMod val="60000"/>
                    <a:lumOff val="40000"/>
                  </a:schemeClr>
                </a:gs>
                <a:gs pos="60000">
                  <a:schemeClr val="accent1"/>
                </a:gs>
              </a:gsLst>
              <a:lin ang="5400000" scaled="1"/>
              <a:tileRect/>
            </a:gradFill>
            <a:ln>
              <a:noFill/>
            </a:ln>
            <a:effectLst>
              <a:outerShdw blurRad="254000" dist="127000" dir="54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altLang="zh-CN" sz="1400" b="1" dirty="0">
                  <a:solidFill>
                    <a:schemeClr val="bg1"/>
                  </a:solidFill>
                </a:rPr>
                <a:t>01</a:t>
              </a:r>
              <a:endParaRPr kumimoji="1" lang="zh-CN" altLang="en-US" sz="1400" b="1" dirty="0">
                <a:solidFill>
                  <a:schemeClr val="bg1"/>
                </a:solidFill>
              </a:endParaRPr>
            </a:p>
          </p:txBody>
        </p:sp>
      </p:grpSp>
      <p:grpSp>
        <p:nvGrpSpPr>
          <p:cNvPr id="11" name="组合 10"/>
          <p:cNvGrpSpPr/>
          <p:nvPr/>
        </p:nvGrpSpPr>
        <p:grpSpPr>
          <a:xfrm>
            <a:off x="4602299" y="2241224"/>
            <a:ext cx="2974703" cy="3892876"/>
            <a:chOff x="4780685" y="2133598"/>
            <a:chExt cx="2974703" cy="3892876"/>
          </a:xfrm>
        </p:grpSpPr>
        <p:sp>
          <p:nvSpPr>
            <p:cNvPr id="13" name="Picture2"/>
            <p:cNvSpPr/>
            <p:nvPr/>
          </p:nvSpPr>
          <p:spPr>
            <a:xfrm flipH="1">
              <a:off x="4780686" y="2755460"/>
              <a:ext cx="2973396" cy="1681053"/>
            </a:xfrm>
            <a:prstGeom prst="round2DiagRect">
              <a:avLst/>
            </a:prstGeom>
            <a:blipFill>
              <a:blip r:embed="rId2">
                <a:extLst>
                  <a:ext uri="{28A0092B-C50C-407E-A947-70E740481C1C}">
                    <a14:useLocalDpi xmlns:a14="http://schemas.microsoft.com/office/drawing/2010/main" val="0"/>
                  </a:ext>
                </a:extLst>
              </a:blip>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en-US" dirty="0"/>
            </a:p>
          </p:txBody>
        </p:sp>
        <p:sp>
          <p:nvSpPr>
            <p:cNvPr id="32" name="Text2"/>
            <p:cNvSpPr txBox="1"/>
            <p:nvPr/>
          </p:nvSpPr>
          <p:spPr>
            <a:xfrm>
              <a:off x="4780686" y="4545982"/>
              <a:ext cx="2973396" cy="1480492"/>
            </a:xfrm>
            <a:prstGeom prst="rect">
              <a:avLst/>
            </a:prstGeom>
            <a:noFill/>
          </p:spPr>
          <p:txBody>
            <a:bodyPr wrap="square" rtlCol="0">
              <a:normAutofit/>
            </a:bodyPr>
            <a:lstStyle/>
            <a:p>
              <a:pPr>
                <a:lnSpc>
                  <a:spcPct val="120000"/>
                </a:lnSpc>
              </a:pPr>
              <a:r>
                <a:rPr kumimoji="0" lang="zh-CN" altLang="en-US" sz="1200" i="0" u="none" strike="noStrike" kern="1200" cap="none" spc="0" normalizeH="0" baseline="0" noProof="0" dirty="0">
                  <a:ln>
                    <a:noFill/>
                  </a:ln>
                  <a:effectLst/>
                  <a:uLnTx/>
                  <a:uFillTx/>
                </a:rPr>
                <a:t>单击此处添加文本单击此处添加文本单击此处添加文本单击此处添加文本单击此处添加文本</a:t>
              </a:r>
              <a:endParaRPr kumimoji="0" lang="zh-CN" altLang="en-US" sz="1200" i="0" u="none" strike="noStrike" kern="1200" cap="none" spc="0" normalizeH="0" baseline="0" noProof="0" dirty="0">
                <a:ln>
                  <a:noFill/>
                </a:ln>
                <a:effectLst/>
                <a:uLnTx/>
                <a:uFillTx/>
              </a:endParaRPr>
            </a:p>
          </p:txBody>
        </p:sp>
        <p:sp>
          <p:nvSpPr>
            <p:cNvPr id="31" name="Bullet2"/>
            <p:cNvSpPr txBox="1"/>
            <p:nvPr/>
          </p:nvSpPr>
          <p:spPr>
            <a:xfrm>
              <a:off x="5342289" y="2145631"/>
              <a:ext cx="2413099" cy="404713"/>
            </a:xfrm>
            <a:prstGeom prst="rect">
              <a:avLst/>
            </a:prstGeom>
            <a:noFill/>
            <a:ln>
              <a:noFill/>
            </a:ln>
          </p:spPr>
          <p:txBody>
            <a:bodyPr wrap="square" lIns="91440" tIns="45720" rIns="91440" bIns="45720" anchor="b" anchorCtr="0">
              <a:normAutofit/>
            </a:bodyPr>
            <a:lstStyle/>
            <a:p>
              <a:pPr>
                <a:buSzPct val="25000"/>
              </a:pPr>
              <a:r>
                <a:rPr lang="zh-CN" altLang="en-US" b="1" dirty="0"/>
                <a:t>单击此处添加标题</a:t>
              </a:r>
              <a:endParaRPr lang="en-US" dirty="0"/>
            </a:p>
          </p:txBody>
        </p:sp>
        <p:sp>
          <p:nvSpPr>
            <p:cNvPr id="20" name="IconBackground2"/>
            <p:cNvSpPr/>
            <p:nvPr/>
          </p:nvSpPr>
          <p:spPr>
            <a:xfrm>
              <a:off x="4780685" y="2133598"/>
              <a:ext cx="468000" cy="468000"/>
            </a:xfrm>
            <a:prstGeom prst="roundRect">
              <a:avLst/>
            </a:prstGeom>
            <a:gradFill flip="none" rotWithShape="1">
              <a:gsLst>
                <a:gs pos="0">
                  <a:schemeClr val="accent2">
                    <a:lumMod val="60000"/>
                    <a:lumOff val="40000"/>
                  </a:schemeClr>
                </a:gs>
                <a:gs pos="60000">
                  <a:schemeClr val="accent2"/>
                </a:gs>
              </a:gsLst>
              <a:lin ang="5400000" scaled="1"/>
              <a:tileRect/>
            </a:gradFill>
            <a:ln>
              <a:noFill/>
            </a:ln>
            <a:effectLst>
              <a:outerShdw blurRad="254000" dist="1270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altLang="zh-CN" sz="1400" b="1" dirty="0">
                  <a:solidFill>
                    <a:schemeClr val="bg1"/>
                  </a:solidFill>
                </a:rPr>
                <a:t>02</a:t>
              </a:r>
              <a:endParaRPr kumimoji="1" lang="zh-CN" altLang="en-US" sz="1400" b="1" dirty="0">
                <a:solidFill>
                  <a:schemeClr val="bg1"/>
                </a:solidFill>
              </a:endParaRPr>
            </a:p>
          </p:txBody>
        </p:sp>
      </p:grpSp>
      <p:grpSp>
        <p:nvGrpSpPr>
          <p:cNvPr id="12" name="组合 11"/>
          <p:cNvGrpSpPr/>
          <p:nvPr/>
        </p:nvGrpSpPr>
        <p:grpSpPr>
          <a:xfrm>
            <a:off x="8225560" y="2241224"/>
            <a:ext cx="2973396" cy="3892876"/>
            <a:chOff x="8312225" y="2133598"/>
            <a:chExt cx="2973396" cy="3892876"/>
          </a:xfrm>
        </p:grpSpPr>
        <p:sp>
          <p:nvSpPr>
            <p:cNvPr id="30" name="Picture3"/>
            <p:cNvSpPr/>
            <p:nvPr/>
          </p:nvSpPr>
          <p:spPr>
            <a:xfrm flipH="1">
              <a:off x="8312225" y="2755461"/>
              <a:ext cx="2973396" cy="1681052"/>
            </a:xfrm>
            <a:prstGeom prst="round2DiagRect">
              <a:avLst/>
            </a:prstGeom>
            <a:blipFill>
              <a:blip r:embed="rId3">
                <a:extLst>
                  <a:ext uri="{28A0092B-C50C-407E-A947-70E740481C1C}">
                    <a14:useLocalDpi xmlns:a14="http://schemas.microsoft.com/office/drawing/2010/main" val="0"/>
                  </a:ext>
                </a:extLst>
              </a:blip>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en-US" dirty="0"/>
            </a:p>
          </p:txBody>
        </p:sp>
        <p:sp>
          <p:nvSpPr>
            <p:cNvPr id="44" name="Text3"/>
            <p:cNvSpPr txBox="1"/>
            <p:nvPr/>
          </p:nvSpPr>
          <p:spPr>
            <a:xfrm>
              <a:off x="8312225" y="4545982"/>
              <a:ext cx="2973396" cy="1480492"/>
            </a:xfrm>
            <a:prstGeom prst="rect">
              <a:avLst/>
            </a:prstGeom>
            <a:noFill/>
          </p:spPr>
          <p:txBody>
            <a:bodyPr wrap="square" rtlCol="0">
              <a:normAutofit/>
            </a:bodyPr>
            <a:lstStyle/>
            <a:p>
              <a:pPr>
                <a:lnSpc>
                  <a:spcPct val="120000"/>
                </a:lnSpc>
              </a:pPr>
              <a:r>
                <a:rPr kumimoji="0" lang="zh-CN" altLang="en-US" sz="1200" i="0" u="none" strike="noStrike" kern="1200" cap="none" spc="0" normalizeH="0" baseline="0" noProof="0" dirty="0">
                  <a:ln>
                    <a:noFill/>
                  </a:ln>
                  <a:effectLst/>
                  <a:uLnTx/>
                  <a:uFillTx/>
                </a:rPr>
                <a:t>单击此处添加文本单击此处添加文本单击此处添加文本单击此处添加文本单击此处添加文本</a:t>
              </a:r>
              <a:endParaRPr kumimoji="0" lang="zh-CN" altLang="en-US" sz="1200" i="0" u="none" strike="noStrike" kern="1200" cap="none" spc="0" normalizeH="0" baseline="0" noProof="0" dirty="0">
                <a:ln>
                  <a:noFill/>
                </a:ln>
                <a:effectLst/>
                <a:uLnTx/>
                <a:uFillTx/>
              </a:endParaRPr>
            </a:p>
          </p:txBody>
        </p:sp>
        <p:sp>
          <p:nvSpPr>
            <p:cNvPr id="45" name="Bullet3"/>
            <p:cNvSpPr txBox="1"/>
            <p:nvPr/>
          </p:nvSpPr>
          <p:spPr>
            <a:xfrm>
              <a:off x="8882037" y="2145631"/>
              <a:ext cx="2403584" cy="404713"/>
            </a:xfrm>
            <a:prstGeom prst="rect">
              <a:avLst/>
            </a:prstGeom>
            <a:noFill/>
            <a:ln>
              <a:noFill/>
            </a:ln>
          </p:spPr>
          <p:txBody>
            <a:bodyPr wrap="square" lIns="91440" tIns="45720" rIns="91440" bIns="45720" anchor="b" anchorCtr="0">
              <a:normAutofit/>
            </a:bodyPr>
            <a:lstStyle/>
            <a:p>
              <a:pPr>
                <a:buSzPct val="25000"/>
              </a:pPr>
              <a:r>
                <a:rPr lang="zh-CN" altLang="en-US" b="1" dirty="0"/>
                <a:t>单击此处添加标题</a:t>
              </a:r>
              <a:endParaRPr lang="en-US" dirty="0"/>
            </a:p>
          </p:txBody>
        </p:sp>
        <p:sp>
          <p:nvSpPr>
            <p:cNvPr id="17" name="IconBackground3"/>
            <p:cNvSpPr/>
            <p:nvPr/>
          </p:nvSpPr>
          <p:spPr>
            <a:xfrm>
              <a:off x="8312225" y="2133598"/>
              <a:ext cx="468000" cy="468000"/>
            </a:xfrm>
            <a:prstGeom prst="roundRect">
              <a:avLst/>
            </a:prstGeom>
            <a:gradFill flip="none" rotWithShape="1">
              <a:gsLst>
                <a:gs pos="0">
                  <a:schemeClr val="accent1">
                    <a:lumMod val="60000"/>
                    <a:lumOff val="40000"/>
                  </a:schemeClr>
                </a:gs>
                <a:gs pos="60000">
                  <a:schemeClr val="accent1"/>
                </a:gs>
              </a:gsLst>
              <a:lin ang="5400000" scaled="1"/>
              <a:tileRect/>
            </a:gradFill>
            <a:ln>
              <a:noFill/>
            </a:ln>
            <a:effectLst>
              <a:outerShdw blurRad="254000" dist="127000" dir="54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en-US" altLang="zh-CN" sz="1400" b="1" dirty="0">
                  <a:solidFill>
                    <a:schemeClr val="bg1"/>
                  </a:solidFill>
                </a:rPr>
                <a:t>03</a:t>
              </a:r>
              <a:endParaRPr kumimoji="1" lang="zh-CN" altLang="en-US" sz="1400" b="1" dirty="0">
                <a:solidFill>
                  <a:schemeClr val="bg1"/>
                </a:solidFill>
              </a:endParaRPr>
            </a:p>
          </p:txBody>
        </p:sp>
      </p:grpSp>
      <p:pic>
        <p:nvPicPr>
          <p:cNvPr id="4" name="图形 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1198" y="527361"/>
            <a:ext cx="2142671" cy="467940"/>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10.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11.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12.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13.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14.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15.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16.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17.xml><?xml version="1.0" encoding="utf-8"?>
<p:tagLst xmlns:p="http://schemas.openxmlformats.org/presentationml/2006/main">
  <p:tag name="KSO_WM_DIAGRAM_VIRTUALLY_FRAME" val="{&quot;height&quot;:385.0979527559055,&quot;left&quot;:52,&quot;top&quot;:97.90212598425197,&quot;width&quot;:855}"/>
</p:tagLst>
</file>

<file path=ppt/tags/tag18.xml><?xml version="1.0" encoding="utf-8"?>
<p:tagLst xmlns:p="http://schemas.openxmlformats.org/presentationml/2006/main">
  <p:tag name="KSO_WM_DIAGRAM_VIRTUALLY_FRAME" val="{&quot;height&quot;:385.0979527559055,&quot;left&quot;:52,&quot;top&quot;:97.90212598425197,&quot;width&quot;:855}"/>
</p:tagLst>
</file>

<file path=ppt/tags/tag19.xml><?xml version="1.0" encoding="utf-8"?>
<p:tagLst xmlns:p="http://schemas.openxmlformats.org/presentationml/2006/main">
  <p:tag name="KSO_WM_DIAGRAM_VIRTUALLY_FRAME" val="{&quot;height&quot;:385.0979527559055,&quot;left&quot;:52,&quot;top&quot;:97.90212598425197,&quot;width&quot;:855}"/>
</p:tagLst>
</file>

<file path=ppt/tags/tag2.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20.xml><?xml version="1.0" encoding="utf-8"?>
<p:tagLst xmlns:p="http://schemas.openxmlformats.org/presentationml/2006/main">
  <p:tag name="KSO_WM_DIAGRAM_VIRTUALLY_FRAME" val="{&quot;height&quot;:385.0979527559055,&quot;left&quot;:52,&quot;top&quot;:97.90212598425197,&quot;width&quot;:855}"/>
</p:tagLst>
</file>

<file path=ppt/tags/tag21.xml><?xml version="1.0" encoding="utf-8"?>
<p:tagLst xmlns:p="http://schemas.openxmlformats.org/presentationml/2006/main">
  <p:tag name="KSO_WM_DIAGRAM_VIRTUALLY_FRAME" val="{&quot;height&quot;:385.0979527559055,&quot;left&quot;:52,&quot;top&quot;:97.90212598425197,&quot;width&quot;:855}"/>
</p:tagLst>
</file>

<file path=ppt/tags/tag22.xml><?xml version="1.0" encoding="utf-8"?>
<p:tagLst xmlns:p="http://schemas.openxmlformats.org/presentationml/2006/main">
  <p:tag name="KSO_WM_DIAGRAM_VIRTUALLY_FRAME" val="{&quot;height&quot;:385.0979527559055,&quot;left&quot;:52,&quot;top&quot;:97.90212598425197,&quot;width&quot;:855}"/>
</p:tagLst>
</file>

<file path=ppt/tags/tag23.xml><?xml version="1.0" encoding="utf-8"?>
<p:tagLst xmlns:p="http://schemas.openxmlformats.org/presentationml/2006/main">
  <p:tag name="KSO_WM_DIAGRAM_VIRTUALLY_FRAME" val="{&quot;height&quot;:385.0979527559055,&quot;left&quot;:52,&quot;top&quot;:97.90212598425197,&quot;width&quot;:855}"/>
</p:tagLst>
</file>

<file path=ppt/tags/tag24.xml><?xml version="1.0" encoding="utf-8"?>
<p:tagLst xmlns:p="http://schemas.openxmlformats.org/presentationml/2006/main">
  <p:tag name="KSO_WM_DIAGRAM_VIRTUALLY_FRAME" val="{&quot;height&quot;:385.0979527559055,&quot;left&quot;:52,&quot;top&quot;:97.90212598425197,&quot;width&quot;:855}"/>
</p:tagLst>
</file>

<file path=ppt/tags/tag25.xml><?xml version="1.0" encoding="utf-8"?>
<p:tagLst xmlns:p="http://schemas.openxmlformats.org/presentationml/2006/main">
  <p:tag name="KSO_WM_DIAGRAM_VIRTUALLY_FRAME" val="{&quot;height&quot;:385.0979527559055,&quot;left&quot;:52,&quot;top&quot;:97.90212598425197,&quot;width&quot;:855}"/>
</p:tagLst>
</file>

<file path=ppt/tags/tag26.xml><?xml version="1.0" encoding="utf-8"?>
<p:tagLst xmlns:p="http://schemas.openxmlformats.org/presentationml/2006/main">
  <p:tag name="KSO_WM_DIAGRAM_VIRTUALLY_FRAME" val="{&quot;height&quot;:385.0979527559055,&quot;left&quot;:52,&quot;top&quot;:97.90212598425197,&quot;width&quot;:855}"/>
</p:tagLst>
</file>

<file path=ppt/tags/tag27.xml><?xml version="1.0" encoding="utf-8"?>
<p:tagLst xmlns:p="http://schemas.openxmlformats.org/presentationml/2006/main">
  <p:tag name="KSO_WM_DIAGRAM_VIRTUALLY_FRAME" val="{&quot;height&quot;:385.0979527559055,&quot;left&quot;:52,&quot;top&quot;:97.90212598425197,&quot;width&quot;:855}"/>
</p:tagLst>
</file>

<file path=ppt/tags/tag28.xml><?xml version="1.0" encoding="utf-8"?>
<p:tagLst xmlns:p="http://schemas.openxmlformats.org/presentationml/2006/main">
  <p:tag name="KSO_WM_DIAGRAM_VIRTUALLY_FRAME" val="{&quot;height&quot;:385.0979527559055,&quot;left&quot;:52,&quot;top&quot;:97.90212598425197,&quot;width&quot;:855}"/>
</p:tagLst>
</file>

<file path=ppt/tags/tag29.xml><?xml version="1.0" encoding="utf-8"?>
<p:tagLst xmlns:p="http://schemas.openxmlformats.org/presentationml/2006/main">
  <p:tag name="KSO_WM_DIAGRAM_VIRTUALLY_FRAME" val="{&quot;height&quot;:385.0979527559055,&quot;left&quot;:52,&quot;top&quot;:97.90212598425197,&quot;width&quot;:855}"/>
</p:tagLst>
</file>

<file path=ppt/tags/tag3.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30.xml><?xml version="1.0" encoding="utf-8"?>
<p:tagLst xmlns:p="http://schemas.openxmlformats.org/presentationml/2006/main">
  <p:tag name="ISLIDE.GUIDESSETTING" val="{&quot;Id&quot;:&quot;GuidesStyle_Normal&quot;,&quot;Name&quot;:&quot;GuidesStyle_Normal&quot;,&quot;Kind&quot;:0,&quot;OldGuidesSetting&quot;:{&quot;HeaderHeight&quot;:15.0,&quot;FooterHeight&quot;:9.0,&quot;SideMargin&quot;:5.5,&quot;TopMargin&quot;:0.0,&quot;BottomMargin&quot;:0.0,&quot;IntervalMargin&quot;:1.5}}"/>
  <p:tag name="commondata" val="eyJoZGlkIjoiOTMzZDUwY2I4MTFkZWMwNDU1MGE4ODM3NjA0M2VjNWUifQ=="/>
</p:tagLst>
</file>

<file path=ppt/tags/tag4.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5.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6.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7.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8.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ags/tag9.xml><?xml version="1.0" encoding="utf-8"?>
<p:tagLst xmlns:p="http://schemas.openxmlformats.org/presentationml/2006/main">
  <p:tag name="KSO_WM_DIAGRAM_VIRTUALLY_FRAME" val="{&quot;height&quot;:304.56818897637794,&quot;left&quot;:53.00023622047244,&quot;top&quot;:178.4328346456693,&quot;width&quot;:853.9999212598425}"/>
</p:tagLst>
</file>

<file path=ppt/theme/theme1.xml><?xml version="1.0" encoding="utf-8"?>
<a:theme xmlns:a="http://schemas.openxmlformats.org/drawingml/2006/main" name="Designed by iSlide">
  <a:themeElements>
    <a:clrScheme name="自定义 51">
      <a:dk1>
        <a:srgbClr val="000000"/>
      </a:dk1>
      <a:lt1>
        <a:srgbClr val="FFFFFF"/>
      </a:lt1>
      <a:dk2>
        <a:srgbClr val="778495"/>
      </a:dk2>
      <a:lt2>
        <a:srgbClr val="F0F0F0"/>
      </a:lt2>
      <a:accent1>
        <a:srgbClr val="C61B12"/>
      </a:accent1>
      <a:accent2>
        <a:srgbClr val="ED7C1F"/>
      </a:accent2>
      <a:accent3>
        <a:srgbClr val="A51212"/>
      </a:accent3>
      <a:accent4>
        <a:srgbClr val="F9A805"/>
      </a:accent4>
      <a:accent5>
        <a:srgbClr val="857373"/>
      </a:accent5>
      <a:accent6>
        <a:srgbClr val="6E6060"/>
      </a:accent6>
      <a:hlink>
        <a:srgbClr val="4472C4"/>
      </a:hlink>
      <a:folHlink>
        <a:srgbClr val="BFBFBF"/>
      </a:folHlink>
    </a:clrScheme>
    <a:fontScheme name="iSlide">
      <a:majorFont>
        <a:latin typeface="Arial"/>
        <a:ea typeface="微软雅黑"/>
        <a:cs typeface=""/>
      </a:majorFont>
      <a:minorFont>
        <a:latin typeface="Arial"/>
        <a:ea typeface="微软雅黑"/>
        <a:cs typeface=""/>
      </a:minorFont>
    </a:fontScheme>
    <a:fmtScheme name="iSlid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2162</Words>
  <Application>WPS 演示</Application>
  <PresentationFormat>宽屏</PresentationFormat>
  <Paragraphs>280</Paragraphs>
  <Slides>16</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16</vt:i4>
      </vt:variant>
    </vt:vector>
  </HeadingPairs>
  <TitlesOfParts>
    <vt:vector size="25" baseType="lpstr">
      <vt:lpstr>Arial</vt:lpstr>
      <vt:lpstr>宋体</vt:lpstr>
      <vt:lpstr>Wingdings</vt:lpstr>
      <vt:lpstr>微软雅黑</vt:lpstr>
      <vt:lpstr>Arial</vt:lpstr>
      <vt:lpstr>Arial Unicode MS</vt:lpstr>
      <vt:lpstr>等线</vt:lpstr>
      <vt:lpstr>Calibri</vt:lpstr>
      <vt:lpstr>Designed by iSlide</vt:lpstr>
      <vt:lpstr>北京理工大学会议通用模版</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感谢观看</vt:lpstr>
    </vt:vector>
  </TitlesOfParts>
  <Company>iSlide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iSlide PowerPoint Template</dc:title>
  <dc:creator>iSlide</dc:creator>
  <cp:lastModifiedBy>姜曼</cp:lastModifiedBy>
  <cp:revision>151</cp:revision>
  <dcterms:created xsi:type="dcterms:W3CDTF">2023-06-05T05:58:00Z</dcterms:created>
  <dcterms:modified xsi:type="dcterms:W3CDTF">2024-12-06T11:48:21Z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DFE6A8E6E21B4490A3A52B1D7F931880_12</vt:lpwstr>
  </property>
  <property fmtid="{D5CDD505-2E9C-101B-9397-08002B2CF9AE}" pid="3" name="KSOProductBuildVer">
    <vt:lpwstr>2052-12.1.0.18608</vt:lpwstr>
  </property>
</Properties>
</file>