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3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544" r:id="rId4"/>
    <p:sldId id="258" r:id="rId6"/>
    <p:sldId id="257" r:id="rId7"/>
    <p:sldId id="260" r:id="rId8"/>
    <p:sldId id="261" r:id="rId9"/>
    <p:sldId id="263" r:id="rId10"/>
    <p:sldId id="264" r:id="rId11"/>
    <p:sldId id="547" r:id="rId12"/>
    <p:sldId id="266" r:id="rId13"/>
    <p:sldId id="268" r:id="rId14"/>
    <p:sldId id="269" r:id="rId15"/>
    <p:sldId id="270" r:id="rId16"/>
    <p:sldId id="273" r:id="rId17"/>
    <p:sldId id="274" r:id="rId18"/>
    <p:sldId id="278" r:id="rId19"/>
    <p:sldId id="279" r:id="rId20"/>
    <p:sldId id="545" r:id="rId21"/>
    <p:sldId id="546" r:id="rId22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AFD"/>
    <a:srgbClr val="7FD3AD"/>
    <a:srgbClr val="1C4CB8"/>
    <a:srgbClr val="16227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6483" autoAdjust="0"/>
  </p:normalViewPr>
  <p:slideViewPr>
    <p:cSldViewPr snapToGrid="0">
      <p:cViewPr varScale="1">
        <p:scale>
          <a:sx n="103" d="100"/>
          <a:sy n="103" d="100"/>
        </p:scale>
        <p:origin x="144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FC1F5-9CCB-445B-8616-A20479B892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4435-B2E5-420A-B586-86EA8401B8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923288cc-0a9b-48fc-a75d-fd8d56876acf.source.5.zh-Hans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B7E7C-C3BB-4C84-90A0-77ACC873E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0b1ef41d-4dc0-4373-9aaf-f2f6dfb2563c.source.default.zh-Hans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3392FB-F5FE-41F2-8E75-76A4A8FA44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/>
        </p:nvGrpSpPr>
        <p:grpSpPr>
          <a:xfrm flipH="1" flipV="1">
            <a:off x="4492625" y="3175"/>
            <a:ext cx="7699375" cy="6858000"/>
            <a:chOff x="0" y="3175"/>
            <a:chExt cx="7699375" cy="6858000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0" y="3175"/>
              <a:ext cx="7253288" cy="6858000"/>
            </a:xfrm>
            <a:custGeom>
              <a:avLst/>
              <a:gdLst>
                <a:gd name="T0" fmla="*/ 0 w 2291"/>
                <a:gd name="T1" fmla="*/ 2166 h 2166"/>
                <a:gd name="T2" fmla="*/ 1735 w 2291"/>
                <a:gd name="T3" fmla="*/ 2166 h 2166"/>
                <a:gd name="T4" fmla="*/ 2291 w 2291"/>
                <a:gd name="T5" fmla="*/ 953 h 2166"/>
                <a:gd name="T6" fmla="*/ 1976 w 2291"/>
                <a:gd name="T7" fmla="*/ 0 h 2166"/>
                <a:gd name="T8" fmla="*/ 0 w 2291"/>
                <a:gd name="T9" fmla="*/ 0 h 2166"/>
                <a:gd name="T10" fmla="*/ 0 w 2291"/>
                <a:gd name="T11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1" h="2166">
                  <a:moveTo>
                    <a:pt x="0" y="2166"/>
                  </a:moveTo>
                  <a:cubicBezTo>
                    <a:pt x="1735" y="2166"/>
                    <a:pt x="1735" y="2166"/>
                    <a:pt x="1735" y="2166"/>
                  </a:cubicBezTo>
                  <a:cubicBezTo>
                    <a:pt x="2075" y="1872"/>
                    <a:pt x="2291" y="1438"/>
                    <a:pt x="2291" y="953"/>
                  </a:cubicBezTo>
                  <a:cubicBezTo>
                    <a:pt x="2291" y="596"/>
                    <a:pt x="2174" y="266"/>
                    <a:pt x="197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6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5492750" y="3175"/>
              <a:ext cx="2206625" cy="6858000"/>
            </a:xfrm>
            <a:custGeom>
              <a:avLst/>
              <a:gdLst>
                <a:gd name="T0" fmla="*/ 697 w 697"/>
                <a:gd name="T1" fmla="*/ 868 h 2166"/>
                <a:gd name="T2" fmla="*/ 441 w 697"/>
                <a:gd name="T3" fmla="*/ 0 h 2166"/>
                <a:gd name="T4" fmla="*/ 241 w 697"/>
                <a:gd name="T5" fmla="*/ 0 h 2166"/>
                <a:gd name="T6" fmla="*/ 556 w 697"/>
                <a:gd name="T7" fmla="*/ 953 h 2166"/>
                <a:gd name="T8" fmla="*/ 0 w 697"/>
                <a:gd name="T9" fmla="*/ 2166 h 2166"/>
                <a:gd name="T10" fmla="*/ 33 w 697"/>
                <a:gd name="T11" fmla="*/ 2166 h 2166"/>
                <a:gd name="T12" fmla="*/ 697 w 697"/>
                <a:gd name="T13" fmla="*/ 868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7" h="2166">
                  <a:moveTo>
                    <a:pt x="697" y="868"/>
                  </a:moveTo>
                  <a:cubicBezTo>
                    <a:pt x="697" y="548"/>
                    <a:pt x="603" y="250"/>
                    <a:pt x="441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439" y="266"/>
                    <a:pt x="556" y="596"/>
                    <a:pt x="556" y="953"/>
                  </a:cubicBezTo>
                  <a:cubicBezTo>
                    <a:pt x="556" y="1438"/>
                    <a:pt x="340" y="1872"/>
                    <a:pt x="0" y="2166"/>
                  </a:cubicBezTo>
                  <a:cubicBezTo>
                    <a:pt x="33" y="2166"/>
                    <a:pt x="33" y="2166"/>
                    <a:pt x="33" y="2166"/>
                  </a:cubicBezTo>
                  <a:cubicBezTo>
                    <a:pt x="435" y="1875"/>
                    <a:pt x="697" y="1402"/>
                    <a:pt x="697" y="868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1"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 userDrawn="1">
            <p:ph type="ctrTitle" hasCustomPrompt="1"/>
          </p:nvPr>
        </p:nvSpPr>
        <p:spPr>
          <a:xfrm>
            <a:off x="660400" y="1028700"/>
            <a:ext cx="5949950" cy="197635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9" name="副标题 8"/>
          <p:cNvSpPr>
            <a:spLocks noGrp="1"/>
          </p:cNvSpPr>
          <p:nvPr userDrawn="1">
            <p:ph type="subTitle" sz="quarter" idx="1" hasCustomPrompt="1"/>
          </p:nvPr>
        </p:nvSpPr>
        <p:spPr>
          <a:xfrm>
            <a:off x="660400" y="3189790"/>
            <a:ext cx="5949950" cy="5601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  <p:sp>
        <p:nvSpPr>
          <p:cNvPr id="9" name="任意多边形: 形状 8"/>
          <p:cNvSpPr/>
          <p:nvPr userDrawn="1"/>
        </p:nvSpPr>
        <p:spPr bwMode="auto">
          <a:xfrm rot="16200000" flipH="1">
            <a:off x="1209969" y="-1209967"/>
            <a:ext cx="383420" cy="2803358"/>
          </a:xfrm>
          <a:custGeom>
            <a:avLst/>
            <a:gdLst>
              <a:gd name="connsiteX0" fmla="*/ 0 w 383420"/>
              <a:gd name="connsiteY0" fmla="*/ 0 h 2803358"/>
              <a:gd name="connsiteX1" fmla="*/ 0 w 383420"/>
              <a:gd name="connsiteY1" fmla="*/ 2803358 h 2803358"/>
              <a:gd name="connsiteX2" fmla="*/ 72946 w 383420"/>
              <a:gd name="connsiteY2" fmla="*/ 2654808 h 2803358"/>
              <a:gd name="connsiteX3" fmla="*/ 383420 w 383420"/>
              <a:gd name="connsiteY3" fmla="*/ 992816 h 2803358"/>
              <a:gd name="connsiteX4" fmla="*/ 323932 w 383420"/>
              <a:gd name="connsiteY4" fmla="*/ 218752 h 2803358"/>
              <a:gd name="connsiteX5" fmla="*/ 279827 w 383420"/>
              <a:gd name="connsiteY5" fmla="*/ 0 h 280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420" h="2803358">
                <a:moveTo>
                  <a:pt x="0" y="0"/>
                </a:moveTo>
                <a:lnTo>
                  <a:pt x="0" y="2803358"/>
                </a:lnTo>
                <a:lnTo>
                  <a:pt x="72946" y="2654808"/>
                </a:lnTo>
                <a:cubicBezTo>
                  <a:pt x="265249" y="2220258"/>
                  <a:pt x="383420" y="1636133"/>
                  <a:pt x="383420" y="992816"/>
                </a:cubicBezTo>
                <a:cubicBezTo>
                  <a:pt x="383420" y="722225"/>
                  <a:pt x="362519" y="461867"/>
                  <a:pt x="323932" y="218752"/>
                </a:cubicBezTo>
                <a:lnTo>
                  <a:pt x="279827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Agenda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/>
          <p:cNvSpPr/>
          <p:nvPr/>
        </p:nvSpPr>
        <p:spPr>
          <a:xfrm>
            <a:off x="0" y="5908558"/>
            <a:ext cx="951094" cy="949443"/>
          </a:xfrm>
          <a:custGeom>
            <a:avLst/>
            <a:gdLst>
              <a:gd name="connsiteX0" fmla="*/ 22977 w 951094"/>
              <a:gd name="connsiteY0" fmla="*/ 0 h 949443"/>
              <a:gd name="connsiteX1" fmla="*/ 951094 w 951094"/>
              <a:gd name="connsiteY1" fmla="*/ 928117 h 949443"/>
              <a:gd name="connsiteX2" fmla="*/ 948944 w 951094"/>
              <a:gd name="connsiteY2" fmla="*/ 949443 h 949443"/>
              <a:gd name="connsiteX3" fmla="*/ 0 w 951094"/>
              <a:gd name="connsiteY3" fmla="*/ 949443 h 949443"/>
              <a:gd name="connsiteX4" fmla="*/ 0 w 951094"/>
              <a:gd name="connsiteY4" fmla="*/ 1160 h 94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094" h="949443">
                <a:moveTo>
                  <a:pt x="22977" y="0"/>
                </a:moveTo>
                <a:cubicBezTo>
                  <a:pt x="535562" y="0"/>
                  <a:pt x="951094" y="415532"/>
                  <a:pt x="951094" y="928117"/>
                </a:cubicBezTo>
                <a:lnTo>
                  <a:pt x="948944" y="949443"/>
                </a:lnTo>
                <a:lnTo>
                  <a:pt x="0" y="949443"/>
                </a:lnTo>
                <a:lnTo>
                  <a:pt x="0" y="116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9" name="任意多边形: 形状 28"/>
          <p:cNvSpPr/>
          <p:nvPr/>
        </p:nvSpPr>
        <p:spPr>
          <a:xfrm>
            <a:off x="8548914" y="0"/>
            <a:ext cx="3643086" cy="5185552"/>
          </a:xfrm>
          <a:custGeom>
            <a:avLst/>
            <a:gdLst>
              <a:gd name="connsiteX0" fmla="*/ 346224 w 3643086"/>
              <a:gd name="connsiteY0" fmla="*/ 0 h 5185552"/>
              <a:gd name="connsiteX1" fmla="*/ 3643086 w 3643086"/>
              <a:gd name="connsiteY1" fmla="*/ 0 h 5185552"/>
              <a:gd name="connsiteX2" fmla="*/ 3643086 w 3643086"/>
              <a:gd name="connsiteY2" fmla="*/ 5185552 h 5185552"/>
              <a:gd name="connsiteX3" fmla="*/ 0 w 3643086"/>
              <a:gd name="connsiteY3" fmla="*/ 1542466 h 5185552"/>
              <a:gd name="connsiteX4" fmla="*/ 286292 w 3643086"/>
              <a:gd name="connsiteY4" fmla="*/ 124413 h 518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086" h="5185552">
                <a:moveTo>
                  <a:pt x="346224" y="0"/>
                </a:moveTo>
                <a:lnTo>
                  <a:pt x="3643086" y="0"/>
                </a:lnTo>
                <a:lnTo>
                  <a:pt x="3643086" y="5185552"/>
                </a:lnTo>
                <a:cubicBezTo>
                  <a:pt x="1631065" y="5185552"/>
                  <a:pt x="0" y="3554487"/>
                  <a:pt x="0" y="1542466"/>
                </a:cubicBezTo>
                <a:cubicBezTo>
                  <a:pt x="0" y="1039461"/>
                  <a:pt x="101942" y="560265"/>
                  <a:pt x="286292" y="124413"/>
                </a:cubicBez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31" name="任意多边形: 形状 30"/>
          <p:cNvSpPr/>
          <p:nvPr/>
        </p:nvSpPr>
        <p:spPr>
          <a:xfrm>
            <a:off x="7829748" y="0"/>
            <a:ext cx="4362253" cy="5904720"/>
          </a:xfrm>
          <a:custGeom>
            <a:avLst/>
            <a:gdLst>
              <a:gd name="connsiteX0" fmla="*/ 285886 w 4362253"/>
              <a:gd name="connsiteY0" fmla="*/ 0 h 5904720"/>
              <a:gd name="connsiteX1" fmla="*/ 713511 w 4362253"/>
              <a:gd name="connsiteY1" fmla="*/ 0 h 5904720"/>
              <a:gd name="connsiteX2" fmla="*/ 713078 w 4362253"/>
              <a:gd name="connsiteY2" fmla="*/ 899 h 5904720"/>
              <a:gd name="connsiteX3" fmla="*/ 401850 w 4362253"/>
              <a:gd name="connsiteY3" fmla="*/ 1542466 h 5904720"/>
              <a:gd name="connsiteX4" fmla="*/ 4362253 w 4362253"/>
              <a:gd name="connsiteY4" fmla="*/ 5502869 h 5904720"/>
              <a:gd name="connsiteX5" fmla="*/ 4362253 w 4362253"/>
              <a:gd name="connsiteY5" fmla="*/ 5904720 h 5904720"/>
              <a:gd name="connsiteX6" fmla="*/ 0 w 4362253"/>
              <a:gd name="connsiteY6" fmla="*/ 1542466 h 5904720"/>
              <a:gd name="connsiteX7" fmla="*/ 196118 w 4362253"/>
              <a:gd name="connsiteY7" fmla="*/ 245265 h 59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2253" h="5904720">
                <a:moveTo>
                  <a:pt x="285886" y="0"/>
                </a:moveTo>
                <a:lnTo>
                  <a:pt x="713511" y="0"/>
                </a:lnTo>
                <a:lnTo>
                  <a:pt x="713078" y="899"/>
                </a:lnTo>
                <a:cubicBezTo>
                  <a:pt x="512671" y="474715"/>
                  <a:pt x="401850" y="995649"/>
                  <a:pt x="401850" y="1542466"/>
                </a:cubicBezTo>
                <a:cubicBezTo>
                  <a:pt x="401850" y="3729736"/>
                  <a:pt x="2174983" y="5502869"/>
                  <a:pt x="4362253" y="5502869"/>
                </a:cubicBezTo>
                <a:lnTo>
                  <a:pt x="4362253" y="5904720"/>
                </a:lnTo>
                <a:cubicBezTo>
                  <a:pt x="1953047" y="5904720"/>
                  <a:pt x="0" y="3951672"/>
                  <a:pt x="0" y="1542466"/>
                </a:cubicBezTo>
                <a:cubicBezTo>
                  <a:pt x="0" y="1090740"/>
                  <a:pt x="68661" y="655051"/>
                  <a:pt x="196118" y="245265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" name="23162739-9461-47ad-8595-c320db64087d"/>
          <p:cNvSpPr>
            <a:spLocks noGrp="1"/>
          </p:cNvSpPr>
          <p:nvPr>
            <p:ph type="title" hasCustomPrompt="1"/>
          </p:nvPr>
        </p:nvSpPr>
        <p:spPr>
          <a:xfrm>
            <a:off x="660400" y="1500189"/>
            <a:ext cx="2061861" cy="864515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2970378" y="1500189"/>
            <a:ext cx="5491452" cy="4633912"/>
          </a:xfrm>
        </p:spPr>
        <p:txBody>
          <a:bodyPr numCol="1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28463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任意多边形: 形状 12"/>
          <p:cNvSpPr>
            <a:spLocks noChangeAspect="1"/>
          </p:cNvSpPr>
          <p:nvPr/>
        </p:nvSpPr>
        <p:spPr bwMode="auto">
          <a:xfrm>
            <a:off x="18517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474368" y="1479009"/>
            <a:ext cx="6044532" cy="1674348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400"/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5474368" y="3324170"/>
            <a:ext cx="6044532" cy="75909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/>
          <p:cNvSpPr/>
          <p:nvPr userDrawn="1"/>
        </p:nvSpPr>
        <p:spPr bwMode="auto">
          <a:xfrm rot="16200000" flipH="1">
            <a:off x="1209969" y="-1209967"/>
            <a:ext cx="383420" cy="2803358"/>
          </a:xfrm>
          <a:custGeom>
            <a:avLst/>
            <a:gdLst>
              <a:gd name="connsiteX0" fmla="*/ 0 w 383420"/>
              <a:gd name="connsiteY0" fmla="*/ 0 h 2803358"/>
              <a:gd name="connsiteX1" fmla="*/ 0 w 383420"/>
              <a:gd name="connsiteY1" fmla="*/ 2803358 h 2803358"/>
              <a:gd name="connsiteX2" fmla="*/ 72946 w 383420"/>
              <a:gd name="connsiteY2" fmla="*/ 2654808 h 2803358"/>
              <a:gd name="connsiteX3" fmla="*/ 383420 w 383420"/>
              <a:gd name="connsiteY3" fmla="*/ 992816 h 2803358"/>
              <a:gd name="connsiteX4" fmla="*/ 323932 w 383420"/>
              <a:gd name="connsiteY4" fmla="*/ 218752 h 2803358"/>
              <a:gd name="connsiteX5" fmla="*/ 279827 w 383420"/>
              <a:gd name="connsiteY5" fmla="*/ 0 h 280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420" h="2803358">
                <a:moveTo>
                  <a:pt x="0" y="0"/>
                </a:moveTo>
                <a:lnTo>
                  <a:pt x="0" y="2803358"/>
                </a:lnTo>
                <a:lnTo>
                  <a:pt x="72946" y="2654808"/>
                </a:lnTo>
                <a:cubicBezTo>
                  <a:pt x="265249" y="2220258"/>
                  <a:pt x="383420" y="1636133"/>
                  <a:pt x="383420" y="992816"/>
                </a:cubicBezTo>
                <a:cubicBezTo>
                  <a:pt x="383420" y="722225"/>
                  <a:pt x="362519" y="461867"/>
                  <a:pt x="323932" y="218752"/>
                </a:cubicBezTo>
                <a:lnTo>
                  <a:pt x="279827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2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8d4104d-622a-4037-99a2-f344438f2f3b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5.sv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7.svg"/><Relationship Id="rId12" Type="http://schemas.openxmlformats.org/officeDocument/2006/relationships/image" Target="../media/image6.png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5.xml"/><Relationship Id="rId20" Type="http://schemas.openxmlformats.org/officeDocument/2006/relationships/image" Target="../media/image7.svg"/><Relationship Id="rId2" Type="http://schemas.openxmlformats.org/officeDocument/2006/relationships/tags" Target="../tags/tag41.xml"/><Relationship Id="rId19" Type="http://schemas.openxmlformats.org/officeDocument/2006/relationships/image" Target="../media/image6.png"/><Relationship Id="rId18" Type="http://schemas.openxmlformats.org/officeDocument/2006/relationships/image" Target="../media/image16.png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4" Type="http://schemas.openxmlformats.org/officeDocument/2006/relationships/notesSlide" Target="../notesSlides/notesSlide2.xml"/><Relationship Id="rId33" Type="http://schemas.openxmlformats.org/officeDocument/2006/relationships/slideLayout" Target="../slideLayouts/slideLayout5.xml"/><Relationship Id="rId32" Type="http://schemas.openxmlformats.org/officeDocument/2006/relationships/image" Target="../media/image7.svg"/><Relationship Id="rId31" Type="http://schemas.openxmlformats.org/officeDocument/2006/relationships/image" Target="../media/image6.png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595437" y="2096633"/>
            <a:ext cx="5949950" cy="1976357"/>
          </a:xfrm>
        </p:spPr>
        <p:txBody>
          <a:bodyPr/>
          <a:lstStyle/>
          <a:p>
            <a:r>
              <a:rPr lang="zh-CN" altLang="en-US" sz="6600" dirty="0"/>
              <a:t>北京理工大学</a:t>
            </a:r>
            <a:br>
              <a:rPr lang="zh-CN" altLang="en-US" sz="6600" dirty="0"/>
            </a:br>
            <a:r>
              <a:rPr lang="zh-CN" altLang="en-US" sz="6600" dirty="0"/>
              <a:t>会议通用模板</a:t>
            </a:r>
            <a:endParaRPr lang="en-US" sz="66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95437" y="5550582"/>
            <a:ext cx="3272727" cy="48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部门：虚拟部门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95437" y="5950553"/>
            <a:ext cx="3272727" cy="907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汇报人：</a:t>
            </a:r>
            <a:r>
              <a:rPr lang="zh-CN" altLang="en-US" dirty="0"/>
              <a:t>某某某</a:t>
            </a:r>
            <a:endParaRPr lang="zh-CN" altLang="en-US" dirty="0"/>
          </a:p>
        </p:txBody>
      </p:sp>
      <p:sp>
        <p:nvSpPr>
          <p:cNvPr id="6" name="ïSľïde"/>
          <p:cNvSpPr txBox="1"/>
          <p:nvPr/>
        </p:nvSpPr>
        <p:spPr>
          <a:xfrm>
            <a:off x="610171" y="4257723"/>
            <a:ext cx="5487541" cy="482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TITLE OF THE PRESENTATION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60400" y="517071"/>
            <a:ext cx="2184775" cy="494531"/>
            <a:chOff x="9333185" y="546099"/>
            <a:chExt cx="2184775" cy="494531"/>
          </a:xfrm>
        </p:grpSpPr>
        <p:sp>
          <p:nvSpPr>
            <p:cNvPr id="12" name="椭圆 11"/>
            <p:cNvSpPr/>
            <p:nvPr/>
          </p:nvSpPr>
          <p:spPr>
            <a:xfrm>
              <a:off x="9333185" y="546099"/>
              <a:ext cx="494531" cy="494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336360" y="550534"/>
              <a:ext cx="2181600" cy="486921"/>
            </a:xfrm>
            <a:prstGeom prst="rect">
              <a:avLst/>
            </a:prstGeom>
          </p:spPr>
        </p:pic>
      </p:grpSp>
      <p:pic>
        <p:nvPicPr>
          <p:cNvPr id="9" name="图形 8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4600" y="517071"/>
            <a:ext cx="954405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1832103" y="1705839"/>
            <a:ext cx="8515095" cy="3852723"/>
            <a:chOff x="1841572" y="1758673"/>
            <a:chExt cx="8515095" cy="3852723"/>
          </a:xfrm>
        </p:grpSpPr>
        <p:cxnSp>
          <p:nvCxnSpPr>
            <p:cNvPr id="3" name="直接连接符 2"/>
            <p:cNvCxnSpPr>
              <a:stCxn id="8" idx="7"/>
              <a:endCxn id="7" idx="3"/>
            </p:cNvCxnSpPr>
            <p:nvPr/>
          </p:nvCxnSpPr>
          <p:spPr>
            <a:xfrm flipV="1">
              <a:off x="5360745" y="2871023"/>
              <a:ext cx="1490025" cy="1490025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>
              <a:stCxn id="6" idx="5"/>
            </p:cNvCxnSpPr>
            <p:nvPr/>
          </p:nvCxnSpPr>
          <p:spPr>
            <a:xfrm>
              <a:off x="5360746" y="2871023"/>
              <a:ext cx="1521609" cy="1542427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NumberMisc"/>
            <p:cNvSpPr/>
            <p:nvPr/>
          </p:nvSpPr>
          <p:spPr>
            <a:xfrm>
              <a:off x="5464621" y="3012704"/>
              <a:ext cx="1263546" cy="1263544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endParaRPr lang="en-US" altLang="zh-CN" sz="16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841573" y="1758673"/>
              <a:ext cx="3668731" cy="1487793"/>
              <a:chOff x="1841573" y="1758673"/>
              <a:chExt cx="3668731" cy="1487793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4489056" y="1999332"/>
                <a:ext cx="1021248" cy="1021249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24" name="Bullet1"/>
              <p:cNvSpPr txBox="1"/>
              <p:nvPr/>
            </p:nvSpPr>
            <p:spPr bwMode="auto">
              <a:xfrm>
                <a:off x="1841573" y="1758673"/>
                <a:ext cx="2330454" cy="577082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b" anchorCtr="0">
                <a:normAutofit/>
              </a:bodyPr>
              <a:lstStyle/>
              <a:p>
                <a:pPr algn="r">
                  <a:spcBef>
                    <a:spcPct val="0"/>
                  </a:spcBef>
                </a:pPr>
                <a:r>
                  <a:rPr lang="zh-CN" altLang="en-US" sz="1600" b="1" dirty="0"/>
                  <a:t>虚拟标题文字</a:t>
                </a:r>
                <a:endParaRPr lang="en-US" dirty="0"/>
              </a:p>
            </p:txBody>
          </p:sp>
          <p:sp>
            <p:nvSpPr>
              <p:cNvPr id="25" name="Text1"/>
              <p:cNvSpPr/>
              <p:nvPr/>
            </p:nvSpPr>
            <p:spPr>
              <a:xfrm>
                <a:off x="1841573" y="2371850"/>
                <a:ext cx="2330454" cy="874616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100" dirty="0"/>
                  <a:t>虚拟内容文字虚拟内容文字</a:t>
                </a:r>
                <a:endParaRPr lang="en-US" altLang="zh-CN" sz="1100" dirty="0"/>
              </a:p>
            </p:txBody>
          </p:sp>
          <p:sp>
            <p:nvSpPr>
              <p:cNvPr id="10" name="Icon1"/>
              <p:cNvSpPr/>
              <p:nvPr/>
            </p:nvSpPr>
            <p:spPr bwMode="auto">
              <a:xfrm>
                <a:off x="4824911" y="2290173"/>
                <a:ext cx="349538" cy="439568"/>
              </a:xfrm>
              <a:custGeom>
                <a:avLst/>
                <a:gdLst>
                  <a:gd name="T0" fmla="*/ 4819 w 5421"/>
                  <a:gd name="T1" fmla="*/ 5096 h 6827"/>
                  <a:gd name="T2" fmla="*/ 4819 w 5421"/>
                  <a:gd name="T3" fmla="*/ 3865 h 6827"/>
                  <a:gd name="T4" fmla="*/ 3815 w 5421"/>
                  <a:gd name="T5" fmla="*/ 3112 h 6827"/>
                  <a:gd name="T6" fmla="*/ 3815 w 5421"/>
                  <a:gd name="T7" fmla="*/ 1606 h 6827"/>
                  <a:gd name="T8" fmla="*/ 2710 w 5421"/>
                  <a:gd name="T9" fmla="*/ 0 h 6827"/>
                  <a:gd name="T10" fmla="*/ 1606 w 5421"/>
                  <a:gd name="T11" fmla="*/ 1606 h 6827"/>
                  <a:gd name="T12" fmla="*/ 1606 w 5421"/>
                  <a:gd name="T13" fmla="*/ 3112 h 6827"/>
                  <a:gd name="T14" fmla="*/ 602 w 5421"/>
                  <a:gd name="T15" fmla="*/ 3865 h 6827"/>
                  <a:gd name="T16" fmla="*/ 602 w 5421"/>
                  <a:gd name="T17" fmla="*/ 5096 h 6827"/>
                  <a:gd name="T18" fmla="*/ 0 w 5421"/>
                  <a:gd name="T19" fmla="*/ 5698 h 6827"/>
                  <a:gd name="T20" fmla="*/ 0 w 5421"/>
                  <a:gd name="T21" fmla="*/ 6224 h 6827"/>
                  <a:gd name="T22" fmla="*/ 1606 w 5421"/>
                  <a:gd name="T23" fmla="*/ 6224 h 6827"/>
                  <a:gd name="T24" fmla="*/ 1606 w 5421"/>
                  <a:gd name="T25" fmla="*/ 6827 h 6827"/>
                  <a:gd name="T26" fmla="*/ 3815 w 5421"/>
                  <a:gd name="T27" fmla="*/ 6827 h 6827"/>
                  <a:gd name="T28" fmla="*/ 3815 w 5421"/>
                  <a:gd name="T29" fmla="*/ 6224 h 6827"/>
                  <a:gd name="T30" fmla="*/ 5421 w 5421"/>
                  <a:gd name="T31" fmla="*/ 6224 h 6827"/>
                  <a:gd name="T32" fmla="*/ 5421 w 5421"/>
                  <a:gd name="T33" fmla="*/ 5698 h 6827"/>
                  <a:gd name="T34" fmla="*/ 4819 w 5421"/>
                  <a:gd name="T35" fmla="*/ 5096 h 6827"/>
                  <a:gd name="T36" fmla="*/ 1606 w 5421"/>
                  <a:gd name="T37" fmla="*/ 5622 h 6827"/>
                  <a:gd name="T38" fmla="*/ 928 w 5421"/>
                  <a:gd name="T39" fmla="*/ 5622 h 6827"/>
                  <a:gd name="T40" fmla="*/ 1204 w 5421"/>
                  <a:gd name="T41" fmla="*/ 5345 h 6827"/>
                  <a:gd name="T42" fmla="*/ 1204 w 5421"/>
                  <a:gd name="T43" fmla="*/ 4166 h 6827"/>
                  <a:gd name="T44" fmla="*/ 1606 w 5421"/>
                  <a:gd name="T45" fmla="*/ 3865 h 6827"/>
                  <a:gd name="T46" fmla="*/ 1606 w 5421"/>
                  <a:gd name="T47" fmla="*/ 5622 h 6827"/>
                  <a:gd name="T48" fmla="*/ 3012 w 5421"/>
                  <a:gd name="T49" fmla="*/ 6224 h 6827"/>
                  <a:gd name="T50" fmla="*/ 2409 w 5421"/>
                  <a:gd name="T51" fmla="*/ 6224 h 6827"/>
                  <a:gd name="T52" fmla="*/ 2409 w 5421"/>
                  <a:gd name="T53" fmla="*/ 4819 h 6827"/>
                  <a:gd name="T54" fmla="*/ 3012 w 5421"/>
                  <a:gd name="T55" fmla="*/ 4819 h 6827"/>
                  <a:gd name="T56" fmla="*/ 3012 w 5421"/>
                  <a:gd name="T57" fmla="*/ 6224 h 6827"/>
                  <a:gd name="T58" fmla="*/ 2309 w 5421"/>
                  <a:gd name="T59" fmla="*/ 1606 h 6827"/>
                  <a:gd name="T60" fmla="*/ 2710 w 5421"/>
                  <a:gd name="T61" fmla="*/ 1205 h 6827"/>
                  <a:gd name="T62" fmla="*/ 3112 w 5421"/>
                  <a:gd name="T63" fmla="*/ 1606 h 6827"/>
                  <a:gd name="T64" fmla="*/ 2309 w 5421"/>
                  <a:gd name="T65" fmla="*/ 1606 h 6827"/>
                  <a:gd name="T66" fmla="*/ 3815 w 5421"/>
                  <a:gd name="T67" fmla="*/ 5622 h 6827"/>
                  <a:gd name="T68" fmla="*/ 3815 w 5421"/>
                  <a:gd name="T69" fmla="*/ 3865 h 6827"/>
                  <a:gd name="T70" fmla="*/ 4216 w 5421"/>
                  <a:gd name="T71" fmla="*/ 4166 h 6827"/>
                  <a:gd name="T72" fmla="*/ 4216 w 5421"/>
                  <a:gd name="T73" fmla="*/ 5345 h 6827"/>
                  <a:gd name="T74" fmla="*/ 4493 w 5421"/>
                  <a:gd name="T75" fmla="*/ 5622 h 6827"/>
                  <a:gd name="T76" fmla="*/ 3815 w 5421"/>
                  <a:gd name="T77" fmla="*/ 5622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21" h="6827">
                    <a:moveTo>
                      <a:pt x="4819" y="5096"/>
                    </a:moveTo>
                    <a:lnTo>
                      <a:pt x="4819" y="3865"/>
                    </a:lnTo>
                    <a:lnTo>
                      <a:pt x="3815" y="3112"/>
                    </a:lnTo>
                    <a:lnTo>
                      <a:pt x="3815" y="1606"/>
                    </a:lnTo>
                    <a:cubicBezTo>
                      <a:pt x="3815" y="602"/>
                      <a:pt x="2710" y="0"/>
                      <a:pt x="2710" y="0"/>
                    </a:cubicBezTo>
                    <a:cubicBezTo>
                      <a:pt x="2710" y="0"/>
                      <a:pt x="1606" y="602"/>
                      <a:pt x="1606" y="1606"/>
                    </a:cubicBezTo>
                    <a:lnTo>
                      <a:pt x="1606" y="3112"/>
                    </a:lnTo>
                    <a:lnTo>
                      <a:pt x="602" y="3865"/>
                    </a:lnTo>
                    <a:lnTo>
                      <a:pt x="602" y="5096"/>
                    </a:lnTo>
                    <a:lnTo>
                      <a:pt x="0" y="5698"/>
                    </a:lnTo>
                    <a:lnTo>
                      <a:pt x="0" y="6224"/>
                    </a:lnTo>
                    <a:lnTo>
                      <a:pt x="1606" y="6224"/>
                    </a:lnTo>
                    <a:lnTo>
                      <a:pt x="1606" y="6827"/>
                    </a:lnTo>
                    <a:lnTo>
                      <a:pt x="3815" y="6827"/>
                    </a:lnTo>
                    <a:lnTo>
                      <a:pt x="3815" y="6224"/>
                    </a:lnTo>
                    <a:lnTo>
                      <a:pt x="5421" y="6224"/>
                    </a:lnTo>
                    <a:lnTo>
                      <a:pt x="5421" y="5698"/>
                    </a:lnTo>
                    <a:lnTo>
                      <a:pt x="4819" y="5096"/>
                    </a:lnTo>
                    <a:close/>
                    <a:moveTo>
                      <a:pt x="1606" y="5622"/>
                    </a:moveTo>
                    <a:lnTo>
                      <a:pt x="928" y="5622"/>
                    </a:lnTo>
                    <a:lnTo>
                      <a:pt x="1204" y="5345"/>
                    </a:lnTo>
                    <a:lnTo>
                      <a:pt x="1204" y="4166"/>
                    </a:lnTo>
                    <a:lnTo>
                      <a:pt x="1606" y="3865"/>
                    </a:lnTo>
                    <a:lnTo>
                      <a:pt x="1606" y="5622"/>
                    </a:lnTo>
                    <a:close/>
                    <a:moveTo>
                      <a:pt x="3012" y="6224"/>
                    </a:moveTo>
                    <a:lnTo>
                      <a:pt x="2409" y="6224"/>
                    </a:lnTo>
                    <a:lnTo>
                      <a:pt x="2409" y="4819"/>
                    </a:lnTo>
                    <a:lnTo>
                      <a:pt x="3012" y="4819"/>
                    </a:lnTo>
                    <a:lnTo>
                      <a:pt x="3012" y="6224"/>
                    </a:lnTo>
                    <a:close/>
                    <a:moveTo>
                      <a:pt x="2309" y="1606"/>
                    </a:moveTo>
                    <a:cubicBezTo>
                      <a:pt x="2309" y="1384"/>
                      <a:pt x="2489" y="1205"/>
                      <a:pt x="2710" y="1205"/>
                    </a:cubicBezTo>
                    <a:cubicBezTo>
                      <a:pt x="2932" y="1205"/>
                      <a:pt x="3112" y="1384"/>
                      <a:pt x="3112" y="1606"/>
                    </a:cubicBezTo>
                    <a:lnTo>
                      <a:pt x="2309" y="1606"/>
                    </a:lnTo>
                    <a:close/>
                    <a:moveTo>
                      <a:pt x="3815" y="5622"/>
                    </a:moveTo>
                    <a:lnTo>
                      <a:pt x="3815" y="3865"/>
                    </a:lnTo>
                    <a:lnTo>
                      <a:pt x="4216" y="4166"/>
                    </a:lnTo>
                    <a:lnTo>
                      <a:pt x="4216" y="5345"/>
                    </a:lnTo>
                    <a:lnTo>
                      <a:pt x="4493" y="5622"/>
                    </a:lnTo>
                    <a:lnTo>
                      <a:pt x="3815" y="56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1841572" y="4123603"/>
              <a:ext cx="3668731" cy="1487793"/>
              <a:chOff x="1841572" y="4123603"/>
              <a:chExt cx="3668731" cy="148779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4489055" y="4211490"/>
                <a:ext cx="1021248" cy="1021249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22" name="Bullet2"/>
              <p:cNvSpPr txBox="1"/>
              <p:nvPr/>
            </p:nvSpPr>
            <p:spPr bwMode="auto">
              <a:xfrm>
                <a:off x="1841572" y="4123603"/>
                <a:ext cx="2330455" cy="577082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b" anchorCtr="0">
                <a:normAutofit/>
              </a:bodyPr>
              <a:lstStyle/>
              <a:p>
                <a:pPr algn="r">
                  <a:spcBef>
                    <a:spcPct val="0"/>
                  </a:spcBef>
                </a:pPr>
                <a:r>
                  <a:rPr lang="zh-CN" altLang="en-US" sz="1600" b="1" dirty="0"/>
                  <a:t>虚拟标题文字</a:t>
                </a:r>
                <a:endParaRPr lang="zh-CN" altLang="en-US" sz="1600" b="1" dirty="0"/>
              </a:p>
            </p:txBody>
          </p:sp>
          <p:sp>
            <p:nvSpPr>
              <p:cNvPr id="23" name="Text2"/>
              <p:cNvSpPr/>
              <p:nvPr/>
            </p:nvSpPr>
            <p:spPr>
              <a:xfrm>
                <a:off x="1841573" y="4736780"/>
                <a:ext cx="2330454" cy="874616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100" dirty="0"/>
                  <a:t>虚拟内容文字虚拟内容文字</a:t>
                </a:r>
                <a:endParaRPr lang="en-US" altLang="zh-CN" sz="1100" dirty="0"/>
              </a:p>
            </p:txBody>
          </p:sp>
          <p:sp>
            <p:nvSpPr>
              <p:cNvPr id="12" name="Icon2"/>
              <p:cNvSpPr/>
              <p:nvPr/>
            </p:nvSpPr>
            <p:spPr bwMode="auto">
              <a:xfrm>
                <a:off x="4824910" y="4502331"/>
                <a:ext cx="349538" cy="439568"/>
              </a:xfrm>
              <a:custGeom>
                <a:avLst/>
                <a:gdLst>
                  <a:gd name="T0" fmla="*/ 4819 w 5421"/>
                  <a:gd name="T1" fmla="*/ 5096 h 6827"/>
                  <a:gd name="T2" fmla="*/ 4819 w 5421"/>
                  <a:gd name="T3" fmla="*/ 3865 h 6827"/>
                  <a:gd name="T4" fmla="*/ 3815 w 5421"/>
                  <a:gd name="T5" fmla="*/ 3112 h 6827"/>
                  <a:gd name="T6" fmla="*/ 3815 w 5421"/>
                  <a:gd name="T7" fmla="*/ 1606 h 6827"/>
                  <a:gd name="T8" fmla="*/ 2710 w 5421"/>
                  <a:gd name="T9" fmla="*/ 0 h 6827"/>
                  <a:gd name="T10" fmla="*/ 1606 w 5421"/>
                  <a:gd name="T11" fmla="*/ 1606 h 6827"/>
                  <a:gd name="T12" fmla="*/ 1606 w 5421"/>
                  <a:gd name="T13" fmla="*/ 3112 h 6827"/>
                  <a:gd name="T14" fmla="*/ 602 w 5421"/>
                  <a:gd name="T15" fmla="*/ 3865 h 6827"/>
                  <a:gd name="T16" fmla="*/ 602 w 5421"/>
                  <a:gd name="T17" fmla="*/ 5096 h 6827"/>
                  <a:gd name="T18" fmla="*/ 0 w 5421"/>
                  <a:gd name="T19" fmla="*/ 5698 h 6827"/>
                  <a:gd name="T20" fmla="*/ 0 w 5421"/>
                  <a:gd name="T21" fmla="*/ 6224 h 6827"/>
                  <a:gd name="T22" fmla="*/ 1606 w 5421"/>
                  <a:gd name="T23" fmla="*/ 6224 h 6827"/>
                  <a:gd name="T24" fmla="*/ 1606 w 5421"/>
                  <a:gd name="T25" fmla="*/ 6827 h 6827"/>
                  <a:gd name="T26" fmla="*/ 3815 w 5421"/>
                  <a:gd name="T27" fmla="*/ 6827 h 6827"/>
                  <a:gd name="T28" fmla="*/ 3815 w 5421"/>
                  <a:gd name="T29" fmla="*/ 6224 h 6827"/>
                  <a:gd name="T30" fmla="*/ 5421 w 5421"/>
                  <a:gd name="T31" fmla="*/ 6224 h 6827"/>
                  <a:gd name="T32" fmla="*/ 5421 w 5421"/>
                  <a:gd name="T33" fmla="*/ 5698 h 6827"/>
                  <a:gd name="T34" fmla="*/ 4819 w 5421"/>
                  <a:gd name="T35" fmla="*/ 5096 h 6827"/>
                  <a:gd name="T36" fmla="*/ 1606 w 5421"/>
                  <a:gd name="T37" fmla="*/ 5622 h 6827"/>
                  <a:gd name="T38" fmla="*/ 928 w 5421"/>
                  <a:gd name="T39" fmla="*/ 5622 h 6827"/>
                  <a:gd name="T40" fmla="*/ 1204 w 5421"/>
                  <a:gd name="T41" fmla="*/ 5345 h 6827"/>
                  <a:gd name="T42" fmla="*/ 1204 w 5421"/>
                  <a:gd name="T43" fmla="*/ 4166 h 6827"/>
                  <a:gd name="T44" fmla="*/ 1606 w 5421"/>
                  <a:gd name="T45" fmla="*/ 3865 h 6827"/>
                  <a:gd name="T46" fmla="*/ 1606 w 5421"/>
                  <a:gd name="T47" fmla="*/ 5622 h 6827"/>
                  <a:gd name="T48" fmla="*/ 3012 w 5421"/>
                  <a:gd name="T49" fmla="*/ 6224 h 6827"/>
                  <a:gd name="T50" fmla="*/ 2409 w 5421"/>
                  <a:gd name="T51" fmla="*/ 6224 h 6827"/>
                  <a:gd name="T52" fmla="*/ 2409 w 5421"/>
                  <a:gd name="T53" fmla="*/ 4819 h 6827"/>
                  <a:gd name="T54" fmla="*/ 3012 w 5421"/>
                  <a:gd name="T55" fmla="*/ 4819 h 6827"/>
                  <a:gd name="T56" fmla="*/ 3012 w 5421"/>
                  <a:gd name="T57" fmla="*/ 6224 h 6827"/>
                  <a:gd name="T58" fmla="*/ 2309 w 5421"/>
                  <a:gd name="T59" fmla="*/ 1606 h 6827"/>
                  <a:gd name="T60" fmla="*/ 2710 w 5421"/>
                  <a:gd name="T61" fmla="*/ 1205 h 6827"/>
                  <a:gd name="T62" fmla="*/ 3112 w 5421"/>
                  <a:gd name="T63" fmla="*/ 1606 h 6827"/>
                  <a:gd name="T64" fmla="*/ 2309 w 5421"/>
                  <a:gd name="T65" fmla="*/ 1606 h 6827"/>
                  <a:gd name="T66" fmla="*/ 3815 w 5421"/>
                  <a:gd name="T67" fmla="*/ 5622 h 6827"/>
                  <a:gd name="T68" fmla="*/ 3815 w 5421"/>
                  <a:gd name="T69" fmla="*/ 3865 h 6827"/>
                  <a:gd name="T70" fmla="*/ 4216 w 5421"/>
                  <a:gd name="T71" fmla="*/ 4166 h 6827"/>
                  <a:gd name="T72" fmla="*/ 4216 w 5421"/>
                  <a:gd name="T73" fmla="*/ 5345 h 6827"/>
                  <a:gd name="T74" fmla="*/ 4493 w 5421"/>
                  <a:gd name="T75" fmla="*/ 5622 h 6827"/>
                  <a:gd name="T76" fmla="*/ 3815 w 5421"/>
                  <a:gd name="T77" fmla="*/ 5622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21" h="6827">
                    <a:moveTo>
                      <a:pt x="4819" y="5096"/>
                    </a:moveTo>
                    <a:lnTo>
                      <a:pt x="4819" y="3865"/>
                    </a:lnTo>
                    <a:lnTo>
                      <a:pt x="3815" y="3112"/>
                    </a:lnTo>
                    <a:lnTo>
                      <a:pt x="3815" y="1606"/>
                    </a:lnTo>
                    <a:cubicBezTo>
                      <a:pt x="3815" y="602"/>
                      <a:pt x="2710" y="0"/>
                      <a:pt x="2710" y="0"/>
                    </a:cubicBezTo>
                    <a:cubicBezTo>
                      <a:pt x="2710" y="0"/>
                      <a:pt x="1606" y="602"/>
                      <a:pt x="1606" y="1606"/>
                    </a:cubicBezTo>
                    <a:lnTo>
                      <a:pt x="1606" y="3112"/>
                    </a:lnTo>
                    <a:lnTo>
                      <a:pt x="602" y="3865"/>
                    </a:lnTo>
                    <a:lnTo>
                      <a:pt x="602" y="5096"/>
                    </a:lnTo>
                    <a:lnTo>
                      <a:pt x="0" y="5698"/>
                    </a:lnTo>
                    <a:lnTo>
                      <a:pt x="0" y="6224"/>
                    </a:lnTo>
                    <a:lnTo>
                      <a:pt x="1606" y="6224"/>
                    </a:lnTo>
                    <a:lnTo>
                      <a:pt x="1606" y="6827"/>
                    </a:lnTo>
                    <a:lnTo>
                      <a:pt x="3815" y="6827"/>
                    </a:lnTo>
                    <a:lnTo>
                      <a:pt x="3815" y="6224"/>
                    </a:lnTo>
                    <a:lnTo>
                      <a:pt x="5421" y="6224"/>
                    </a:lnTo>
                    <a:lnTo>
                      <a:pt x="5421" y="5698"/>
                    </a:lnTo>
                    <a:lnTo>
                      <a:pt x="4819" y="5096"/>
                    </a:lnTo>
                    <a:close/>
                    <a:moveTo>
                      <a:pt x="1606" y="5622"/>
                    </a:moveTo>
                    <a:lnTo>
                      <a:pt x="928" y="5622"/>
                    </a:lnTo>
                    <a:lnTo>
                      <a:pt x="1204" y="5345"/>
                    </a:lnTo>
                    <a:lnTo>
                      <a:pt x="1204" y="4166"/>
                    </a:lnTo>
                    <a:lnTo>
                      <a:pt x="1606" y="3865"/>
                    </a:lnTo>
                    <a:lnTo>
                      <a:pt x="1606" y="5622"/>
                    </a:lnTo>
                    <a:close/>
                    <a:moveTo>
                      <a:pt x="3012" y="6224"/>
                    </a:moveTo>
                    <a:lnTo>
                      <a:pt x="2409" y="6224"/>
                    </a:lnTo>
                    <a:lnTo>
                      <a:pt x="2409" y="4819"/>
                    </a:lnTo>
                    <a:lnTo>
                      <a:pt x="3012" y="4819"/>
                    </a:lnTo>
                    <a:lnTo>
                      <a:pt x="3012" y="6224"/>
                    </a:lnTo>
                    <a:close/>
                    <a:moveTo>
                      <a:pt x="2309" y="1606"/>
                    </a:moveTo>
                    <a:cubicBezTo>
                      <a:pt x="2309" y="1384"/>
                      <a:pt x="2489" y="1205"/>
                      <a:pt x="2710" y="1205"/>
                    </a:cubicBezTo>
                    <a:cubicBezTo>
                      <a:pt x="2932" y="1205"/>
                      <a:pt x="3112" y="1384"/>
                      <a:pt x="3112" y="1606"/>
                    </a:cubicBezTo>
                    <a:lnTo>
                      <a:pt x="2309" y="1606"/>
                    </a:lnTo>
                    <a:close/>
                    <a:moveTo>
                      <a:pt x="3815" y="5622"/>
                    </a:moveTo>
                    <a:lnTo>
                      <a:pt x="3815" y="3865"/>
                    </a:lnTo>
                    <a:lnTo>
                      <a:pt x="4216" y="4166"/>
                    </a:lnTo>
                    <a:lnTo>
                      <a:pt x="4216" y="5345"/>
                    </a:lnTo>
                    <a:lnTo>
                      <a:pt x="4493" y="5622"/>
                    </a:lnTo>
                    <a:lnTo>
                      <a:pt x="3815" y="56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6701212" y="1758673"/>
              <a:ext cx="3655455" cy="1487793"/>
              <a:chOff x="6701212" y="1758673"/>
              <a:chExt cx="3655455" cy="1487793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6701212" y="1999332"/>
                <a:ext cx="1021248" cy="1021249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20" name="Bullet3"/>
              <p:cNvSpPr txBox="1"/>
              <p:nvPr/>
            </p:nvSpPr>
            <p:spPr bwMode="auto">
              <a:xfrm>
                <a:off x="8026213" y="1758673"/>
                <a:ext cx="2330454" cy="577082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b" anchorCtr="0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600" b="1" dirty="0"/>
                  <a:t>虚拟标题文字</a:t>
                </a:r>
                <a:endParaRPr lang="zh-CN" altLang="en-US" sz="1600" b="1" dirty="0"/>
              </a:p>
            </p:txBody>
          </p:sp>
          <p:sp>
            <p:nvSpPr>
              <p:cNvPr id="21" name="Text3"/>
              <p:cNvSpPr/>
              <p:nvPr/>
            </p:nvSpPr>
            <p:spPr>
              <a:xfrm>
                <a:off x="8026213" y="2371850"/>
                <a:ext cx="2330454" cy="874616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/>
                  <a:t>虚拟内容文字虚拟内容文字</a:t>
                </a:r>
                <a:endParaRPr lang="zh-CN" altLang="en-US" sz="1100" dirty="0"/>
              </a:p>
            </p:txBody>
          </p:sp>
          <p:sp>
            <p:nvSpPr>
              <p:cNvPr id="11" name="Icon3"/>
              <p:cNvSpPr/>
              <p:nvPr/>
            </p:nvSpPr>
            <p:spPr bwMode="auto">
              <a:xfrm>
                <a:off x="7037067" y="2290173"/>
                <a:ext cx="349538" cy="439568"/>
              </a:xfrm>
              <a:custGeom>
                <a:avLst/>
                <a:gdLst>
                  <a:gd name="T0" fmla="*/ 4819 w 5421"/>
                  <a:gd name="T1" fmla="*/ 5096 h 6827"/>
                  <a:gd name="T2" fmla="*/ 4819 w 5421"/>
                  <a:gd name="T3" fmla="*/ 3865 h 6827"/>
                  <a:gd name="T4" fmla="*/ 3815 w 5421"/>
                  <a:gd name="T5" fmla="*/ 3112 h 6827"/>
                  <a:gd name="T6" fmla="*/ 3815 w 5421"/>
                  <a:gd name="T7" fmla="*/ 1606 h 6827"/>
                  <a:gd name="T8" fmla="*/ 2710 w 5421"/>
                  <a:gd name="T9" fmla="*/ 0 h 6827"/>
                  <a:gd name="T10" fmla="*/ 1606 w 5421"/>
                  <a:gd name="T11" fmla="*/ 1606 h 6827"/>
                  <a:gd name="T12" fmla="*/ 1606 w 5421"/>
                  <a:gd name="T13" fmla="*/ 3112 h 6827"/>
                  <a:gd name="T14" fmla="*/ 602 w 5421"/>
                  <a:gd name="T15" fmla="*/ 3865 h 6827"/>
                  <a:gd name="T16" fmla="*/ 602 w 5421"/>
                  <a:gd name="T17" fmla="*/ 5096 h 6827"/>
                  <a:gd name="T18" fmla="*/ 0 w 5421"/>
                  <a:gd name="T19" fmla="*/ 5698 h 6827"/>
                  <a:gd name="T20" fmla="*/ 0 w 5421"/>
                  <a:gd name="T21" fmla="*/ 6224 h 6827"/>
                  <a:gd name="T22" fmla="*/ 1606 w 5421"/>
                  <a:gd name="T23" fmla="*/ 6224 h 6827"/>
                  <a:gd name="T24" fmla="*/ 1606 w 5421"/>
                  <a:gd name="T25" fmla="*/ 6827 h 6827"/>
                  <a:gd name="T26" fmla="*/ 3815 w 5421"/>
                  <a:gd name="T27" fmla="*/ 6827 h 6827"/>
                  <a:gd name="T28" fmla="*/ 3815 w 5421"/>
                  <a:gd name="T29" fmla="*/ 6224 h 6827"/>
                  <a:gd name="T30" fmla="*/ 5421 w 5421"/>
                  <a:gd name="T31" fmla="*/ 6224 h 6827"/>
                  <a:gd name="T32" fmla="*/ 5421 w 5421"/>
                  <a:gd name="T33" fmla="*/ 5698 h 6827"/>
                  <a:gd name="T34" fmla="*/ 4819 w 5421"/>
                  <a:gd name="T35" fmla="*/ 5096 h 6827"/>
                  <a:gd name="T36" fmla="*/ 1606 w 5421"/>
                  <a:gd name="T37" fmla="*/ 5622 h 6827"/>
                  <a:gd name="T38" fmla="*/ 928 w 5421"/>
                  <a:gd name="T39" fmla="*/ 5622 h 6827"/>
                  <a:gd name="T40" fmla="*/ 1204 w 5421"/>
                  <a:gd name="T41" fmla="*/ 5345 h 6827"/>
                  <a:gd name="T42" fmla="*/ 1204 w 5421"/>
                  <a:gd name="T43" fmla="*/ 4166 h 6827"/>
                  <a:gd name="T44" fmla="*/ 1606 w 5421"/>
                  <a:gd name="T45" fmla="*/ 3865 h 6827"/>
                  <a:gd name="T46" fmla="*/ 1606 w 5421"/>
                  <a:gd name="T47" fmla="*/ 5622 h 6827"/>
                  <a:gd name="T48" fmla="*/ 3012 w 5421"/>
                  <a:gd name="T49" fmla="*/ 6224 h 6827"/>
                  <a:gd name="T50" fmla="*/ 2409 w 5421"/>
                  <a:gd name="T51" fmla="*/ 6224 h 6827"/>
                  <a:gd name="T52" fmla="*/ 2409 w 5421"/>
                  <a:gd name="T53" fmla="*/ 4819 h 6827"/>
                  <a:gd name="T54" fmla="*/ 3012 w 5421"/>
                  <a:gd name="T55" fmla="*/ 4819 h 6827"/>
                  <a:gd name="T56" fmla="*/ 3012 w 5421"/>
                  <a:gd name="T57" fmla="*/ 6224 h 6827"/>
                  <a:gd name="T58" fmla="*/ 2309 w 5421"/>
                  <a:gd name="T59" fmla="*/ 1606 h 6827"/>
                  <a:gd name="T60" fmla="*/ 2710 w 5421"/>
                  <a:gd name="T61" fmla="*/ 1205 h 6827"/>
                  <a:gd name="T62" fmla="*/ 3112 w 5421"/>
                  <a:gd name="T63" fmla="*/ 1606 h 6827"/>
                  <a:gd name="T64" fmla="*/ 2309 w 5421"/>
                  <a:gd name="T65" fmla="*/ 1606 h 6827"/>
                  <a:gd name="T66" fmla="*/ 3815 w 5421"/>
                  <a:gd name="T67" fmla="*/ 5622 h 6827"/>
                  <a:gd name="T68" fmla="*/ 3815 w 5421"/>
                  <a:gd name="T69" fmla="*/ 3865 h 6827"/>
                  <a:gd name="T70" fmla="*/ 4216 w 5421"/>
                  <a:gd name="T71" fmla="*/ 4166 h 6827"/>
                  <a:gd name="T72" fmla="*/ 4216 w 5421"/>
                  <a:gd name="T73" fmla="*/ 5345 h 6827"/>
                  <a:gd name="T74" fmla="*/ 4493 w 5421"/>
                  <a:gd name="T75" fmla="*/ 5622 h 6827"/>
                  <a:gd name="T76" fmla="*/ 3815 w 5421"/>
                  <a:gd name="T77" fmla="*/ 5622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21" h="6827">
                    <a:moveTo>
                      <a:pt x="4819" y="5096"/>
                    </a:moveTo>
                    <a:lnTo>
                      <a:pt x="4819" y="3865"/>
                    </a:lnTo>
                    <a:lnTo>
                      <a:pt x="3815" y="3112"/>
                    </a:lnTo>
                    <a:lnTo>
                      <a:pt x="3815" y="1606"/>
                    </a:lnTo>
                    <a:cubicBezTo>
                      <a:pt x="3815" y="602"/>
                      <a:pt x="2710" y="0"/>
                      <a:pt x="2710" y="0"/>
                    </a:cubicBezTo>
                    <a:cubicBezTo>
                      <a:pt x="2710" y="0"/>
                      <a:pt x="1606" y="602"/>
                      <a:pt x="1606" y="1606"/>
                    </a:cubicBezTo>
                    <a:lnTo>
                      <a:pt x="1606" y="3112"/>
                    </a:lnTo>
                    <a:lnTo>
                      <a:pt x="602" y="3865"/>
                    </a:lnTo>
                    <a:lnTo>
                      <a:pt x="602" y="5096"/>
                    </a:lnTo>
                    <a:lnTo>
                      <a:pt x="0" y="5698"/>
                    </a:lnTo>
                    <a:lnTo>
                      <a:pt x="0" y="6224"/>
                    </a:lnTo>
                    <a:lnTo>
                      <a:pt x="1606" y="6224"/>
                    </a:lnTo>
                    <a:lnTo>
                      <a:pt x="1606" y="6827"/>
                    </a:lnTo>
                    <a:lnTo>
                      <a:pt x="3815" y="6827"/>
                    </a:lnTo>
                    <a:lnTo>
                      <a:pt x="3815" y="6224"/>
                    </a:lnTo>
                    <a:lnTo>
                      <a:pt x="5421" y="6224"/>
                    </a:lnTo>
                    <a:lnTo>
                      <a:pt x="5421" y="5698"/>
                    </a:lnTo>
                    <a:lnTo>
                      <a:pt x="4819" y="5096"/>
                    </a:lnTo>
                    <a:close/>
                    <a:moveTo>
                      <a:pt x="1606" y="5622"/>
                    </a:moveTo>
                    <a:lnTo>
                      <a:pt x="928" y="5622"/>
                    </a:lnTo>
                    <a:lnTo>
                      <a:pt x="1204" y="5345"/>
                    </a:lnTo>
                    <a:lnTo>
                      <a:pt x="1204" y="4166"/>
                    </a:lnTo>
                    <a:lnTo>
                      <a:pt x="1606" y="3865"/>
                    </a:lnTo>
                    <a:lnTo>
                      <a:pt x="1606" y="5622"/>
                    </a:lnTo>
                    <a:close/>
                    <a:moveTo>
                      <a:pt x="3012" y="6224"/>
                    </a:moveTo>
                    <a:lnTo>
                      <a:pt x="2409" y="6224"/>
                    </a:lnTo>
                    <a:lnTo>
                      <a:pt x="2409" y="4819"/>
                    </a:lnTo>
                    <a:lnTo>
                      <a:pt x="3012" y="4819"/>
                    </a:lnTo>
                    <a:lnTo>
                      <a:pt x="3012" y="6224"/>
                    </a:lnTo>
                    <a:close/>
                    <a:moveTo>
                      <a:pt x="2309" y="1606"/>
                    </a:moveTo>
                    <a:cubicBezTo>
                      <a:pt x="2309" y="1384"/>
                      <a:pt x="2489" y="1205"/>
                      <a:pt x="2710" y="1205"/>
                    </a:cubicBezTo>
                    <a:cubicBezTo>
                      <a:pt x="2932" y="1205"/>
                      <a:pt x="3112" y="1384"/>
                      <a:pt x="3112" y="1606"/>
                    </a:cubicBezTo>
                    <a:lnTo>
                      <a:pt x="2309" y="1606"/>
                    </a:lnTo>
                    <a:close/>
                    <a:moveTo>
                      <a:pt x="3815" y="5622"/>
                    </a:moveTo>
                    <a:lnTo>
                      <a:pt x="3815" y="3865"/>
                    </a:lnTo>
                    <a:lnTo>
                      <a:pt x="4216" y="4166"/>
                    </a:lnTo>
                    <a:lnTo>
                      <a:pt x="4216" y="5345"/>
                    </a:lnTo>
                    <a:lnTo>
                      <a:pt x="4493" y="5622"/>
                    </a:lnTo>
                    <a:lnTo>
                      <a:pt x="3815" y="56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6701214" y="4123603"/>
              <a:ext cx="3655453" cy="1487793"/>
              <a:chOff x="6701214" y="4123603"/>
              <a:chExt cx="3655453" cy="1487793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6701214" y="4211490"/>
                <a:ext cx="1021248" cy="1021249"/>
              </a:xfrm>
              <a:prstGeom prst="ellipse">
                <a:avLst/>
              </a:pr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</a:p>
            </p:txBody>
          </p:sp>
          <p:sp>
            <p:nvSpPr>
              <p:cNvPr id="18" name="Bullet4"/>
              <p:cNvSpPr txBox="1"/>
              <p:nvPr/>
            </p:nvSpPr>
            <p:spPr bwMode="auto">
              <a:xfrm>
                <a:off x="8026213" y="4123603"/>
                <a:ext cx="2330454" cy="577082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 anchor="b" anchorCtr="0">
                <a:norm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zh-CN" altLang="en-US" sz="1600" b="1" dirty="0"/>
                  <a:t>虚拟标题文字</a:t>
                </a:r>
                <a:endParaRPr lang="zh-CN" altLang="en-US" sz="1600" b="1" dirty="0"/>
              </a:p>
            </p:txBody>
          </p:sp>
          <p:sp>
            <p:nvSpPr>
              <p:cNvPr id="19" name="Text4"/>
              <p:cNvSpPr/>
              <p:nvPr/>
            </p:nvSpPr>
            <p:spPr>
              <a:xfrm>
                <a:off x="8026213" y="4736780"/>
                <a:ext cx="2330454" cy="874616"/>
              </a:xfrm>
              <a:prstGeom prst="rect">
                <a:avLst/>
              </a:prstGeom>
            </p:spPr>
            <p:txBody>
              <a:bodyPr wrap="square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100" dirty="0"/>
                  <a:t>虚拟内容文字虚拟内容文字</a:t>
                </a:r>
                <a:endParaRPr lang="zh-CN" altLang="en-US" sz="1100" dirty="0"/>
              </a:p>
            </p:txBody>
          </p:sp>
          <p:sp>
            <p:nvSpPr>
              <p:cNvPr id="13" name="Icon4"/>
              <p:cNvSpPr/>
              <p:nvPr/>
            </p:nvSpPr>
            <p:spPr bwMode="auto">
              <a:xfrm>
                <a:off x="7037070" y="4502331"/>
                <a:ext cx="349538" cy="439568"/>
              </a:xfrm>
              <a:custGeom>
                <a:avLst/>
                <a:gdLst>
                  <a:gd name="T0" fmla="*/ 4819 w 5421"/>
                  <a:gd name="T1" fmla="*/ 5096 h 6827"/>
                  <a:gd name="T2" fmla="*/ 4819 w 5421"/>
                  <a:gd name="T3" fmla="*/ 3865 h 6827"/>
                  <a:gd name="T4" fmla="*/ 3815 w 5421"/>
                  <a:gd name="T5" fmla="*/ 3112 h 6827"/>
                  <a:gd name="T6" fmla="*/ 3815 w 5421"/>
                  <a:gd name="T7" fmla="*/ 1606 h 6827"/>
                  <a:gd name="T8" fmla="*/ 2710 w 5421"/>
                  <a:gd name="T9" fmla="*/ 0 h 6827"/>
                  <a:gd name="T10" fmla="*/ 1606 w 5421"/>
                  <a:gd name="T11" fmla="*/ 1606 h 6827"/>
                  <a:gd name="T12" fmla="*/ 1606 w 5421"/>
                  <a:gd name="T13" fmla="*/ 3112 h 6827"/>
                  <a:gd name="T14" fmla="*/ 602 w 5421"/>
                  <a:gd name="T15" fmla="*/ 3865 h 6827"/>
                  <a:gd name="T16" fmla="*/ 602 w 5421"/>
                  <a:gd name="T17" fmla="*/ 5096 h 6827"/>
                  <a:gd name="T18" fmla="*/ 0 w 5421"/>
                  <a:gd name="T19" fmla="*/ 5698 h 6827"/>
                  <a:gd name="T20" fmla="*/ 0 w 5421"/>
                  <a:gd name="T21" fmla="*/ 6224 h 6827"/>
                  <a:gd name="T22" fmla="*/ 1606 w 5421"/>
                  <a:gd name="T23" fmla="*/ 6224 h 6827"/>
                  <a:gd name="T24" fmla="*/ 1606 w 5421"/>
                  <a:gd name="T25" fmla="*/ 6827 h 6827"/>
                  <a:gd name="T26" fmla="*/ 3815 w 5421"/>
                  <a:gd name="T27" fmla="*/ 6827 h 6827"/>
                  <a:gd name="T28" fmla="*/ 3815 w 5421"/>
                  <a:gd name="T29" fmla="*/ 6224 h 6827"/>
                  <a:gd name="T30" fmla="*/ 5421 w 5421"/>
                  <a:gd name="T31" fmla="*/ 6224 h 6827"/>
                  <a:gd name="T32" fmla="*/ 5421 w 5421"/>
                  <a:gd name="T33" fmla="*/ 5698 h 6827"/>
                  <a:gd name="T34" fmla="*/ 4819 w 5421"/>
                  <a:gd name="T35" fmla="*/ 5096 h 6827"/>
                  <a:gd name="T36" fmla="*/ 1606 w 5421"/>
                  <a:gd name="T37" fmla="*/ 5622 h 6827"/>
                  <a:gd name="T38" fmla="*/ 928 w 5421"/>
                  <a:gd name="T39" fmla="*/ 5622 h 6827"/>
                  <a:gd name="T40" fmla="*/ 1204 w 5421"/>
                  <a:gd name="T41" fmla="*/ 5345 h 6827"/>
                  <a:gd name="T42" fmla="*/ 1204 w 5421"/>
                  <a:gd name="T43" fmla="*/ 4166 h 6827"/>
                  <a:gd name="T44" fmla="*/ 1606 w 5421"/>
                  <a:gd name="T45" fmla="*/ 3865 h 6827"/>
                  <a:gd name="T46" fmla="*/ 1606 w 5421"/>
                  <a:gd name="T47" fmla="*/ 5622 h 6827"/>
                  <a:gd name="T48" fmla="*/ 3012 w 5421"/>
                  <a:gd name="T49" fmla="*/ 6224 h 6827"/>
                  <a:gd name="T50" fmla="*/ 2409 w 5421"/>
                  <a:gd name="T51" fmla="*/ 6224 h 6827"/>
                  <a:gd name="T52" fmla="*/ 2409 w 5421"/>
                  <a:gd name="T53" fmla="*/ 4819 h 6827"/>
                  <a:gd name="T54" fmla="*/ 3012 w 5421"/>
                  <a:gd name="T55" fmla="*/ 4819 h 6827"/>
                  <a:gd name="T56" fmla="*/ 3012 w 5421"/>
                  <a:gd name="T57" fmla="*/ 6224 h 6827"/>
                  <a:gd name="T58" fmla="*/ 2309 w 5421"/>
                  <a:gd name="T59" fmla="*/ 1606 h 6827"/>
                  <a:gd name="T60" fmla="*/ 2710 w 5421"/>
                  <a:gd name="T61" fmla="*/ 1205 h 6827"/>
                  <a:gd name="T62" fmla="*/ 3112 w 5421"/>
                  <a:gd name="T63" fmla="*/ 1606 h 6827"/>
                  <a:gd name="T64" fmla="*/ 2309 w 5421"/>
                  <a:gd name="T65" fmla="*/ 1606 h 6827"/>
                  <a:gd name="T66" fmla="*/ 3815 w 5421"/>
                  <a:gd name="T67" fmla="*/ 5622 h 6827"/>
                  <a:gd name="T68" fmla="*/ 3815 w 5421"/>
                  <a:gd name="T69" fmla="*/ 3865 h 6827"/>
                  <a:gd name="T70" fmla="*/ 4216 w 5421"/>
                  <a:gd name="T71" fmla="*/ 4166 h 6827"/>
                  <a:gd name="T72" fmla="*/ 4216 w 5421"/>
                  <a:gd name="T73" fmla="*/ 5345 h 6827"/>
                  <a:gd name="T74" fmla="*/ 4493 w 5421"/>
                  <a:gd name="T75" fmla="*/ 5622 h 6827"/>
                  <a:gd name="T76" fmla="*/ 3815 w 5421"/>
                  <a:gd name="T77" fmla="*/ 5622 h 6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421" h="6827">
                    <a:moveTo>
                      <a:pt x="4819" y="5096"/>
                    </a:moveTo>
                    <a:lnTo>
                      <a:pt x="4819" y="3865"/>
                    </a:lnTo>
                    <a:lnTo>
                      <a:pt x="3815" y="3112"/>
                    </a:lnTo>
                    <a:lnTo>
                      <a:pt x="3815" y="1606"/>
                    </a:lnTo>
                    <a:cubicBezTo>
                      <a:pt x="3815" y="602"/>
                      <a:pt x="2710" y="0"/>
                      <a:pt x="2710" y="0"/>
                    </a:cubicBezTo>
                    <a:cubicBezTo>
                      <a:pt x="2710" y="0"/>
                      <a:pt x="1606" y="602"/>
                      <a:pt x="1606" y="1606"/>
                    </a:cubicBezTo>
                    <a:lnTo>
                      <a:pt x="1606" y="3112"/>
                    </a:lnTo>
                    <a:lnTo>
                      <a:pt x="602" y="3865"/>
                    </a:lnTo>
                    <a:lnTo>
                      <a:pt x="602" y="5096"/>
                    </a:lnTo>
                    <a:lnTo>
                      <a:pt x="0" y="5698"/>
                    </a:lnTo>
                    <a:lnTo>
                      <a:pt x="0" y="6224"/>
                    </a:lnTo>
                    <a:lnTo>
                      <a:pt x="1606" y="6224"/>
                    </a:lnTo>
                    <a:lnTo>
                      <a:pt x="1606" y="6827"/>
                    </a:lnTo>
                    <a:lnTo>
                      <a:pt x="3815" y="6827"/>
                    </a:lnTo>
                    <a:lnTo>
                      <a:pt x="3815" y="6224"/>
                    </a:lnTo>
                    <a:lnTo>
                      <a:pt x="5421" y="6224"/>
                    </a:lnTo>
                    <a:lnTo>
                      <a:pt x="5421" y="5698"/>
                    </a:lnTo>
                    <a:lnTo>
                      <a:pt x="4819" y="5096"/>
                    </a:lnTo>
                    <a:close/>
                    <a:moveTo>
                      <a:pt x="1606" y="5622"/>
                    </a:moveTo>
                    <a:lnTo>
                      <a:pt x="928" y="5622"/>
                    </a:lnTo>
                    <a:lnTo>
                      <a:pt x="1204" y="5345"/>
                    </a:lnTo>
                    <a:lnTo>
                      <a:pt x="1204" y="4166"/>
                    </a:lnTo>
                    <a:lnTo>
                      <a:pt x="1606" y="3865"/>
                    </a:lnTo>
                    <a:lnTo>
                      <a:pt x="1606" y="5622"/>
                    </a:lnTo>
                    <a:close/>
                    <a:moveTo>
                      <a:pt x="3012" y="6224"/>
                    </a:moveTo>
                    <a:lnTo>
                      <a:pt x="2409" y="6224"/>
                    </a:lnTo>
                    <a:lnTo>
                      <a:pt x="2409" y="4819"/>
                    </a:lnTo>
                    <a:lnTo>
                      <a:pt x="3012" y="4819"/>
                    </a:lnTo>
                    <a:lnTo>
                      <a:pt x="3012" y="6224"/>
                    </a:lnTo>
                    <a:close/>
                    <a:moveTo>
                      <a:pt x="2309" y="1606"/>
                    </a:moveTo>
                    <a:cubicBezTo>
                      <a:pt x="2309" y="1384"/>
                      <a:pt x="2489" y="1205"/>
                      <a:pt x="2710" y="1205"/>
                    </a:cubicBezTo>
                    <a:cubicBezTo>
                      <a:pt x="2932" y="1205"/>
                      <a:pt x="3112" y="1384"/>
                      <a:pt x="3112" y="1606"/>
                    </a:cubicBezTo>
                    <a:lnTo>
                      <a:pt x="2309" y="1606"/>
                    </a:lnTo>
                    <a:close/>
                    <a:moveTo>
                      <a:pt x="3815" y="5622"/>
                    </a:moveTo>
                    <a:lnTo>
                      <a:pt x="3815" y="3865"/>
                    </a:lnTo>
                    <a:lnTo>
                      <a:pt x="4216" y="4166"/>
                    </a:lnTo>
                    <a:lnTo>
                      <a:pt x="4216" y="5345"/>
                    </a:lnTo>
                    <a:lnTo>
                      <a:pt x="4493" y="5622"/>
                    </a:lnTo>
                    <a:lnTo>
                      <a:pt x="3815" y="56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32" name="Icon1"/>
            <p:cNvSpPr>
              <a:spLocks noChangeAspect="1"/>
            </p:cNvSpPr>
            <p:nvPr/>
          </p:nvSpPr>
          <p:spPr bwMode="auto">
            <a:xfrm>
              <a:off x="5808394" y="3396371"/>
              <a:ext cx="576000" cy="496211"/>
            </a:xfrm>
            <a:custGeom>
              <a:avLst/>
              <a:gdLst>
                <a:gd name="T0" fmla="*/ 592 w 3066"/>
                <a:gd name="T1" fmla="*/ 926 h 2645"/>
                <a:gd name="T2" fmla="*/ 1544 w 3066"/>
                <a:gd name="T3" fmla="*/ 0 h 2645"/>
                <a:gd name="T4" fmla="*/ 2476 w 3066"/>
                <a:gd name="T5" fmla="*/ 945 h 2645"/>
                <a:gd name="T6" fmla="*/ 1543 w 3066"/>
                <a:gd name="T7" fmla="*/ 1259 h 2645"/>
                <a:gd name="T8" fmla="*/ 591 w 3066"/>
                <a:gd name="T9" fmla="*/ 935 h 2645"/>
                <a:gd name="T10" fmla="*/ 2399 w 3066"/>
                <a:gd name="T11" fmla="*/ 2192 h 2645"/>
                <a:gd name="T12" fmla="*/ 2608 w 3066"/>
                <a:gd name="T13" fmla="*/ 2225 h 2645"/>
                <a:gd name="T14" fmla="*/ 2370 w 3066"/>
                <a:gd name="T15" fmla="*/ 2414 h 2645"/>
                <a:gd name="T16" fmla="*/ 2370 w 3066"/>
                <a:gd name="T17" fmla="*/ 2414 h 2645"/>
                <a:gd name="T18" fmla="*/ 2161 w 3066"/>
                <a:gd name="T19" fmla="*/ 2481 h 2645"/>
                <a:gd name="T20" fmla="*/ 2128 w 3066"/>
                <a:gd name="T21" fmla="*/ 2287 h 2645"/>
                <a:gd name="T22" fmla="*/ 2166 w 3066"/>
                <a:gd name="T23" fmla="*/ 2139 h 2645"/>
                <a:gd name="T24" fmla="*/ 1622 w 3066"/>
                <a:gd name="T25" fmla="*/ 2445 h 2645"/>
                <a:gd name="T26" fmla="*/ 1820 w 3066"/>
                <a:gd name="T27" fmla="*/ 2545 h 2645"/>
                <a:gd name="T28" fmla="*/ 1347 w 3066"/>
                <a:gd name="T29" fmla="*/ 2645 h 2645"/>
                <a:gd name="T30" fmla="*/ 1347 w 3066"/>
                <a:gd name="T31" fmla="*/ 2445 h 2645"/>
                <a:gd name="T32" fmla="*/ 1422 w 3066"/>
                <a:gd name="T33" fmla="*/ 2208 h 2645"/>
                <a:gd name="T34" fmla="*/ 843 w 3066"/>
                <a:gd name="T35" fmla="*/ 2258 h 2645"/>
                <a:gd name="T36" fmla="*/ 987 w 3066"/>
                <a:gd name="T37" fmla="*/ 2414 h 2645"/>
                <a:gd name="T38" fmla="*/ 860 w 3066"/>
                <a:gd name="T39" fmla="*/ 2475 h 2645"/>
                <a:gd name="T40" fmla="*/ 683 w 3066"/>
                <a:gd name="T41" fmla="*/ 2414 h 2645"/>
                <a:gd name="T42" fmla="*/ 507 w 3066"/>
                <a:gd name="T43" fmla="*/ 2352 h 2645"/>
                <a:gd name="T44" fmla="*/ 573 w 3066"/>
                <a:gd name="T45" fmla="*/ 2164 h 2645"/>
                <a:gd name="T46" fmla="*/ 694 w 3066"/>
                <a:gd name="T47" fmla="*/ 2081 h 2645"/>
                <a:gd name="T48" fmla="*/ 393 w 3066"/>
                <a:gd name="T49" fmla="*/ 892 h 2645"/>
                <a:gd name="T50" fmla="*/ 391 w 3066"/>
                <a:gd name="T51" fmla="*/ 934 h 2645"/>
                <a:gd name="T52" fmla="*/ 1544 w 3066"/>
                <a:gd name="T53" fmla="*/ 1459 h 2645"/>
                <a:gd name="T54" fmla="*/ 2676 w 3066"/>
                <a:gd name="T55" fmla="*/ 945 h 2645"/>
                <a:gd name="T56" fmla="*/ 2677 w 3066"/>
                <a:gd name="T57" fmla="*/ 895 h 2645"/>
                <a:gd name="T58" fmla="*/ 2361 w 3066"/>
                <a:gd name="T59" fmla="*/ 2085 h 2645"/>
                <a:gd name="T60" fmla="*/ 966 w 3066"/>
                <a:gd name="T61" fmla="*/ 1690 h 2645"/>
                <a:gd name="T62" fmla="*/ 966 w 3066"/>
                <a:gd name="T63" fmla="*/ 1874 h 2645"/>
                <a:gd name="T64" fmla="*/ 1673 w 3066"/>
                <a:gd name="T65" fmla="*/ 1830 h 2645"/>
                <a:gd name="T66" fmla="*/ 1393 w 3066"/>
                <a:gd name="T67" fmla="*/ 1830 h 2645"/>
                <a:gd name="T68" fmla="*/ 1673 w 3066"/>
                <a:gd name="T69" fmla="*/ 1830 h 2645"/>
                <a:gd name="T70" fmla="*/ 2193 w 3066"/>
                <a:gd name="T71" fmla="*/ 1782 h 2645"/>
                <a:gd name="T72" fmla="*/ 2009 w 3066"/>
                <a:gd name="T73" fmla="*/ 1782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66" h="2645">
                  <a:moveTo>
                    <a:pt x="591" y="935"/>
                  </a:moveTo>
                  <a:cubicBezTo>
                    <a:pt x="591" y="932"/>
                    <a:pt x="592" y="929"/>
                    <a:pt x="592" y="926"/>
                  </a:cubicBezTo>
                  <a:cubicBezTo>
                    <a:pt x="601" y="409"/>
                    <a:pt x="1018" y="0"/>
                    <a:pt x="1534" y="0"/>
                  </a:cubicBezTo>
                  <a:cubicBezTo>
                    <a:pt x="1538" y="0"/>
                    <a:pt x="1541" y="0"/>
                    <a:pt x="1544" y="0"/>
                  </a:cubicBezTo>
                  <a:cubicBezTo>
                    <a:pt x="2060" y="6"/>
                    <a:pt x="2476" y="426"/>
                    <a:pt x="2476" y="943"/>
                  </a:cubicBezTo>
                  <a:lnTo>
                    <a:pt x="2476" y="945"/>
                  </a:lnTo>
                  <a:cubicBezTo>
                    <a:pt x="2476" y="1060"/>
                    <a:pt x="2393" y="1160"/>
                    <a:pt x="2280" y="1184"/>
                  </a:cubicBezTo>
                  <a:cubicBezTo>
                    <a:pt x="2053" y="1233"/>
                    <a:pt x="1804" y="1259"/>
                    <a:pt x="1543" y="1259"/>
                  </a:cubicBezTo>
                  <a:cubicBezTo>
                    <a:pt x="1275" y="1259"/>
                    <a:pt x="1019" y="1231"/>
                    <a:pt x="787" y="1179"/>
                  </a:cubicBezTo>
                  <a:cubicBezTo>
                    <a:pt x="672" y="1154"/>
                    <a:pt x="590" y="1053"/>
                    <a:pt x="591" y="935"/>
                  </a:cubicBezTo>
                  <a:close/>
                  <a:moveTo>
                    <a:pt x="2361" y="2085"/>
                  </a:moveTo>
                  <a:lnTo>
                    <a:pt x="2399" y="2192"/>
                  </a:lnTo>
                  <a:lnTo>
                    <a:pt x="2480" y="2164"/>
                  </a:lnTo>
                  <a:cubicBezTo>
                    <a:pt x="2533" y="2145"/>
                    <a:pt x="2590" y="2173"/>
                    <a:pt x="2608" y="2225"/>
                  </a:cubicBezTo>
                  <a:cubicBezTo>
                    <a:pt x="2626" y="2277"/>
                    <a:pt x="2598" y="2334"/>
                    <a:pt x="2546" y="2352"/>
                  </a:cubicBezTo>
                  <a:lnTo>
                    <a:pt x="2370" y="2414"/>
                  </a:lnTo>
                  <a:cubicBezTo>
                    <a:pt x="2370" y="2414"/>
                    <a:pt x="2370" y="2414"/>
                    <a:pt x="2370" y="2414"/>
                  </a:cubicBezTo>
                  <a:cubicBezTo>
                    <a:pt x="2370" y="2414"/>
                    <a:pt x="2370" y="2414"/>
                    <a:pt x="2370" y="2414"/>
                  </a:cubicBezTo>
                  <a:lnTo>
                    <a:pt x="2194" y="2475"/>
                  </a:lnTo>
                  <a:cubicBezTo>
                    <a:pt x="2183" y="2479"/>
                    <a:pt x="2172" y="2481"/>
                    <a:pt x="2161" y="2481"/>
                  </a:cubicBezTo>
                  <a:cubicBezTo>
                    <a:pt x="2119" y="2481"/>
                    <a:pt x="2081" y="2455"/>
                    <a:pt x="2066" y="2414"/>
                  </a:cubicBezTo>
                  <a:cubicBezTo>
                    <a:pt x="2048" y="2362"/>
                    <a:pt x="2076" y="2305"/>
                    <a:pt x="2128" y="2287"/>
                  </a:cubicBezTo>
                  <a:lnTo>
                    <a:pt x="2210" y="2258"/>
                  </a:lnTo>
                  <a:lnTo>
                    <a:pt x="2166" y="2139"/>
                  </a:lnTo>
                  <a:cubicBezTo>
                    <a:pt x="1999" y="2178"/>
                    <a:pt x="1822" y="2202"/>
                    <a:pt x="1622" y="2208"/>
                  </a:cubicBezTo>
                  <a:lnTo>
                    <a:pt x="1622" y="2445"/>
                  </a:lnTo>
                  <a:lnTo>
                    <a:pt x="1720" y="2445"/>
                  </a:lnTo>
                  <a:cubicBezTo>
                    <a:pt x="1775" y="2445"/>
                    <a:pt x="1820" y="2490"/>
                    <a:pt x="1820" y="2545"/>
                  </a:cubicBezTo>
                  <a:cubicBezTo>
                    <a:pt x="1820" y="2600"/>
                    <a:pt x="1775" y="2645"/>
                    <a:pt x="1720" y="2645"/>
                  </a:cubicBezTo>
                  <a:lnTo>
                    <a:pt x="1347" y="2645"/>
                  </a:lnTo>
                  <a:cubicBezTo>
                    <a:pt x="1291" y="2645"/>
                    <a:pt x="1247" y="2600"/>
                    <a:pt x="1247" y="2545"/>
                  </a:cubicBezTo>
                  <a:cubicBezTo>
                    <a:pt x="1247" y="2490"/>
                    <a:pt x="1291" y="2445"/>
                    <a:pt x="1347" y="2445"/>
                  </a:cubicBezTo>
                  <a:lnTo>
                    <a:pt x="1422" y="2445"/>
                  </a:lnTo>
                  <a:lnTo>
                    <a:pt x="1422" y="2208"/>
                  </a:lnTo>
                  <a:cubicBezTo>
                    <a:pt x="1236" y="2201"/>
                    <a:pt x="1050" y="2176"/>
                    <a:pt x="884" y="2136"/>
                  </a:cubicBezTo>
                  <a:lnTo>
                    <a:pt x="843" y="2258"/>
                  </a:lnTo>
                  <a:lnTo>
                    <a:pt x="925" y="2287"/>
                  </a:lnTo>
                  <a:cubicBezTo>
                    <a:pt x="977" y="2305"/>
                    <a:pt x="1005" y="2362"/>
                    <a:pt x="987" y="2414"/>
                  </a:cubicBezTo>
                  <a:cubicBezTo>
                    <a:pt x="972" y="2455"/>
                    <a:pt x="934" y="2481"/>
                    <a:pt x="892" y="2481"/>
                  </a:cubicBezTo>
                  <a:cubicBezTo>
                    <a:pt x="882" y="2481"/>
                    <a:pt x="870" y="2479"/>
                    <a:pt x="860" y="2475"/>
                  </a:cubicBezTo>
                  <a:lnTo>
                    <a:pt x="683" y="2414"/>
                  </a:lnTo>
                  <a:cubicBezTo>
                    <a:pt x="683" y="2414"/>
                    <a:pt x="683" y="2414"/>
                    <a:pt x="683" y="2414"/>
                  </a:cubicBezTo>
                  <a:cubicBezTo>
                    <a:pt x="683" y="2414"/>
                    <a:pt x="683" y="2414"/>
                    <a:pt x="683" y="2414"/>
                  </a:cubicBezTo>
                  <a:lnTo>
                    <a:pt x="507" y="2352"/>
                  </a:lnTo>
                  <a:cubicBezTo>
                    <a:pt x="455" y="2334"/>
                    <a:pt x="427" y="2277"/>
                    <a:pt x="446" y="2225"/>
                  </a:cubicBezTo>
                  <a:cubicBezTo>
                    <a:pt x="464" y="2173"/>
                    <a:pt x="521" y="2145"/>
                    <a:pt x="573" y="2164"/>
                  </a:cubicBezTo>
                  <a:lnTo>
                    <a:pt x="655" y="2192"/>
                  </a:lnTo>
                  <a:lnTo>
                    <a:pt x="694" y="2081"/>
                  </a:lnTo>
                  <a:cubicBezTo>
                    <a:pt x="276" y="1940"/>
                    <a:pt x="0" y="1697"/>
                    <a:pt x="0" y="1420"/>
                  </a:cubicBezTo>
                  <a:cubicBezTo>
                    <a:pt x="0" y="1217"/>
                    <a:pt x="149" y="1032"/>
                    <a:pt x="393" y="892"/>
                  </a:cubicBezTo>
                  <a:cubicBezTo>
                    <a:pt x="392" y="902"/>
                    <a:pt x="392" y="912"/>
                    <a:pt x="391" y="923"/>
                  </a:cubicBezTo>
                  <a:cubicBezTo>
                    <a:pt x="391" y="926"/>
                    <a:pt x="391" y="930"/>
                    <a:pt x="391" y="934"/>
                  </a:cubicBezTo>
                  <a:cubicBezTo>
                    <a:pt x="390" y="1144"/>
                    <a:pt x="538" y="1329"/>
                    <a:pt x="744" y="1375"/>
                  </a:cubicBezTo>
                  <a:cubicBezTo>
                    <a:pt x="998" y="1431"/>
                    <a:pt x="1267" y="1459"/>
                    <a:pt x="1544" y="1459"/>
                  </a:cubicBezTo>
                  <a:cubicBezTo>
                    <a:pt x="1813" y="1459"/>
                    <a:pt x="2075" y="1433"/>
                    <a:pt x="2322" y="1380"/>
                  </a:cubicBezTo>
                  <a:cubicBezTo>
                    <a:pt x="2526" y="1336"/>
                    <a:pt x="2676" y="1153"/>
                    <a:pt x="2676" y="945"/>
                  </a:cubicBezTo>
                  <a:lnTo>
                    <a:pt x="2676" y="943"/>
                  </a:lnTo>
                  <a:cubicBezTo>
                    <a:pt x="2676" y="927"/>
                    <a:pt x="2677" y="911"/>
                    <a:pt x="2677" y="895"/>
                  </a:cubicBezTo>
                  <a:cubicBezTo>
                    <a:pt x="2918" y="1034"/>
                    <a:pt x="3066" y="1218"/>
                    <a:pt x="3066" y="1420"/>
                  </a:cubicBezTo>
                  <a:cubicBezTo>
                    <a:pt x="3066" y="1699"/>
                    <a:pt x="2786" y="1944"/>
                    <a:pt x="2361" y="2085"/>
                  </a:cubicBezTo>
                  <a:close/>
                  <a:moveTo>
                    <a:pt x="1058" y="1782"/>
                  </a:moveTo>
                  <a:cubicBezTo>
                    <a:pt x="1058" y="1731"/>
                    <a:pt x="1016" y="1690"/>
                    <a:pt x="966" y="1690"/>
                  </a:cubicBezTo>
                  <a:cubicBezTo>
                    <a:pt x="915" y="1690"/>
                    <a:pt x="873" y="1731"/>
                    <a:pt x="873" y="1782"/>
                  </a:cubicBezTo>
                  <a:cubicBezTo>
                    <a:pt x="873" y="1833"/>
                    <a:pt x="915" y="1874"/>
                    <a:pt x="966" y="1874"/>
                  </a:cubicBezTo>
                  <a:cubicBezTo>
                    <a:pt x="1016" y="1874"/>
                    <a:pt x="1058" y="1833"/>
                    <a:pt x="1058" y="1782"/>
                  </a:cubicBezTo>
                  <a:close/>
                  <a:moveTo>
                    <a:pt x="1673" y="1830"/>
                  </a:moveTo>
                  <a:cubicBezTo>
                    <a:pt x="1673" y="1753"/>
                    <a:pt x="1611" y="1690"/>
                    <a:pt x="1533" y="1690"/>
                  </a:cubicBezTo>
                  <a:cubicBezTo>
                    <a:pt x="1456" y="1690"/>
                    <a:pt x="1393" y="1753"/>
                    <a:pt x="1393" y="1830"/>
                  </a:cubicBezTo>
                  <a:cubicBezTo>
                    <a:pt x="1393" y="1907"/>
                    <a:pt x="1456" y="1970"/>
                    <a:pt x="1533" y="1970"/>
                  </a:cubicBezTo>
                  <a:cubicBezTo>
                    <a:pt x="1611" y="1970"/>
                    <a:pt x="1673" y="1907"/>
                    <a:pt x="1673" y="1830"/>
                  </a:cubicBezTo>
                  <a:close/>
                  <a:moveTo>
                    <a:pt x="2101" y="1874"/>
                  </a:moveTo>
                  <a:cubicBezTo>
                    <a:pt x="2152" y="1874"/>
                    <a:pt x="2193" y="1833"/>
                    <a:pt x="2193" y="1782"/>
                  </a:cubicBezTo>
                  <a:cubicBezTo>
                    <a:pt x="2193" y="1731"/>
                    <a:pt x="2152" y="1690"/>
                    <a:pt x="2101" y="1690"/>
                  </a:cubicBezTo>
                  <a:cubicBezTo>
                    <a:pt x="2050" y="1690"/>
                    <a:pt x="2009" y="1731"/>
                    <a:pt x="2009" y="1782"/>
                  </a:cubicBezTo>
                  <a:cubicBezTo>
                    <a:pt x="2009" y="1833"/>
                    <a:pt x="2050" y="1874"/>
                    <a:pt x="2101" y="18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ŝľid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$ļíde"/>
          <p:cNvSpPr/>
          <p:nvPr/>
        </p:nvSpPr>
        <p:spPr>
          <a:xfrm>
            <a:off x="0" y="0"/>
            <a:ext cx="5505450" cy="6858000"/>
          </a:xfrm>
          <a:prstGeom prst="rect">
            <a:avLst/>
          </a:prstGeom>
          <a:solidFill>
            <a:schemeClr val="tx2">
              <a:alpha val="15000"/>
            </a:schemeClr>
          </a:solidFill>
          <a:ln w="19050">
            <a:noFill/>
            <a:round/>
          </a:ln>
        </p:spPr>
        <p:txBody>
          <a:bodyPr vert="horz" wrap="none" lIns="91440" tIns="45720" rIns="91440" bIns="45720" numCol="1" rtlCol="0" anchor="ctr" anchorCtr="1" compatLnSpc="1">
            <a:noAutofit/>
          </a:bodyPr>
          <a:lstStyle/>
          <a:p>
            <a:pPr lvl="0" algn="ctr"/>
            <a:endParaRPr lang="zh-CN" altLang="en-US" sz="1200" b="1" dirty="0"/>
          </a:p>
        </p:txBody>
      </p:sp>
      <p:sp>
        <p:nvSpPr>
          <p:cNvPr id="15" name="Picture"/>
          <p:cNvSpPr/>
          <p:nvPr/>
        </p:nvSpPr>
        <p:spPr>
          <a:xfrm>
            <a:off x="4633595" y="1625600"/>
            <a:ext cx="7581265" cy="4013200"/>
          </a:xfrm>
          <a:prstGeom prst="rect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lvl="0"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60400" y="1677831"/>
            <a:ext cx="3435985" cy="3908738"/>
            <a:chOff x="660400" y="1677831"/>
            <a:chExt cx="3435985" cy="3908738"/>
          </a:xfrm>
        </p:grpSpPr>
        <p:sp>
          <p:nvSpPr>
            <p:cNvPr id="10" name="Title"/>
            <p:cNvSpPr/>
            <p:nvPr/>
          </p:nvSpPr>
          <p:spPr>
            <a:xfrm>
              <a:off x="660400" y="1677831"/>
              <a:ext cx="3435985" cy="1270000"/>
            </a:xfrm>
            <a:prstGeom prst="rect">
              <a:avLst/>
            </a:prstGeom>
          </p:spPr>
          <p:txBody>
            <a:bodyPr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400" b="1" dirty="0"/>
                <a:t>虚拟文字内容虚拟文字内容</a:t>
              </a:r>
              <a:endParaRPr lang="en-US" altLang="zh-CN" sz="2400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60400" y="3976532"/>
              <a:ext cx="3435985" cy="1610037"/>
              <a:chOff x="660400" y="3976532"/>
              <a:chExt cx="3435985" cy="1610037"/>
            </a:xfrm>
          </p:grpSpPr>
          <p:sp>
            <p:nvSpPr>
              <p:cNvPr id="11" name="Bullet"/>
              <p:cNvSpPr/>
              <p:nvPr/>
            </p:nvSpPr>
            <p:spPr>
              <a:xfrm>
                <a:off x="660400" y="3976532"/>
                <a:ext cx="3435985" cy="769442"/>
              </a:xfrm>
              <a:prstGeom prst="rect">
                <a:avLst/>
              </a:prstGeom>
            </p:spPr>
            <p:txBody>
              <a:bodyPr wrap="square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b="1" dirty="0"/>
                  <a:t>虚拟标题</a:t>
                </a:r>
                <a:endParaRPr lang="en-US" dirty="0"/>
              </a:p>
            </p:txBody>
          </p:sp>
          <p:sp>
            <p:nvSpPr>
              <p:cNvPr id="3" name="Text"/>
              <p:cNvSpPr/>
              <p:nvPr/>
            </p:nvSpPr>
            <p:spPr>
              <a:xfrm>
                <a:off x="660400" y="4745973"/>
                <a:ext cx="3435985" cy="840596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lstStyle/>
              <a:p>
                <a:pPr>
                  <a:lnSpc>
                    <a:spcPct val="120000"/>
                  </a:lnSpc>
                  <a:buSzPct val="25000"/>
                </a:pPr>
                <a:r>
                  <a:rPr lang="zh-CN" altLang="en-US" sz="1200" dirty="0"/>
                  <a:t>虚拟内容文字虚拟内容文字</a:t>
                </a:r>
                <a:endParaRPr lang="en-US" dirty="0"/>
              </a:p>
            </p:txBody>
          </p:sp>
        </p:grpSp>
        <p:sp>
          <p:nvSpPr>
            <p:cNvPr id="8" name="椭圆 7"/>
            <p:cNvSpPr/>
            <p:nvPr/>
          </p:nvSpPr>
          <p:spPr>
            <a:xfrm>
              <a:off x="784926" y="3376569"/>
              <a:ext cx="769442" cy="769443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endParaRPr sz="1600" b="1">
                <a:solidFill>
                  <a:srgbClr val="FFFFFF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13" name="Icon1"/>
          <p:cNvSpPr/>
          <p:nvPr/>
        </p:nvSpPr>
        <p:spPr bwMode="auto">
          <a:xfrm>
            <a:off x="1004055" y="3595942"/>
            <a:ext cx="331184" cy="330698"/>
          </a:xfrm>
          <a:custGeom>
            <a:avLst/>
            <a:gdLst>
              <a:gd name="connsiteX0" fmla="*/ 153479 w 606962"/>
              <a:gd name="connsiteY0" fmla="*/ 534164 h 606070"/>
              <a:gd name="connsiteX1" fmla="*/ 181141 w 606962"/>
              <a:gd name="connsiteY1" fmla="*/ 561826 h 606070"/>
              <a:gd name="connsiteX2" fmla="*/ 136897 w 606962"/>
              <a:gd name="connsiteY2" fmla="*/ 606070 h 606070"/>
              <a:gd name="connsiteX3" fmla="*/ 109235 w 606962"/>
              <a:gd name="connsiteY3" fmla="*/ 578409 h 606070"/>
              <a:gd name="connsiteX4" fmla="*/ 97945 w 606962"/>
              <a:gd name="connsiteY4" fmla="*/ 478629 h 606070"/>
              <a:gd name="connsiteX5" fmla="*/ 125607 w 606962"/>
              <a:gd name="connsiteY5" fmla="*/ 506291 h 606070"/>
              <a:gd name="connsiteX6" fmla="*/ 60193 w 606962"/>
              <a:gd name="connsiteY6" fmla="*/ 571564 h 606070"/>
              <a:gd name="connsiteX7" fmla="*/ 32672 w 606962"/>
              <a:gd name="connsiteY7" fmla="*/ 543973 h 606070"/>
              <a:gd name="connsiteX8" fmla="*/ 44315 w 606962"/>
              <a:gd name="connsiteY8" fmla="*/ 425140 h 606070"/>
              <a:gd name="connsiteX9" fmla="*/ 71977 w 606962"/>
              <a:gd name="connsiteY9" fmla="*/ 452802 h 606070"/>
              <a:gd name="connsiteX10" fmla="*/ 27662 w 606962"/>
              <a:gd name="connsiteY10" fmla="*/ 496976 h 606070"/>
              <a:gd name="connsiteX11" fmla="*/ 0 w 606962"/>
              <a:gd name="connsiteY11" fmla="*/ 469385 h 606070"/>
              <a:gd name="connsiteX12" fmla="*/ 493464 w 606962"/>
              <a:gd name="connsiteY12" fmla="*/ 347448 h 606070"/>
              <a:gd name="connsiteX13" fmla="*/ 488087 w 606962"/>
              <a:gd name="connsiteY13" fmla="*/ 458725 h 606070"/>
              <a:gd name="connsiteX14" fmla="*/ 370469 w 606962"/>
              <a:gd name="connsiteY14" fmla="*/ 576151 h 606070"/>
              <a:gd name="connsiteX15" fmla="*/ 344853 w 606962"/>
              <a:gd name="connsiteY15" fmla="*/ 495817 h 606070"/>
              <a:gd name="connsiteX16" fmla="*/ 104815 w 606962"/>
              <a:gd name="connsiteY16" fmla="*/ 344413 h 606070"/>
              <a:gd name="connsiteX17" fmla="*/ 262009 w 606962"/>
              <a:gd name="connsiteY17" fmla="*/ 501380 h 606070"/>
              <a:gd name="connsiteX18" fmla="*/ 204430 w 606962"/>
              <a:gd name="connsiteY18" fmla="*/ 538962 h 606070"/>
              <a:gd name="connsiteX19" fmla="*/ 67178 w 606962"/>
              <a:gd name="connsiteY19" fmla="*/ 402007 h 606070"/>
              <a:gd name="connsiteX20" fmla="*/ 258975 w 606962"/>
              <a:gd name="connsiteY20" fmla="*/ 113312 h 606070"/>
              <a:gd name="connsiteX21" fmla="*/ 110378 w 606962"/>
              <a:gd name="connsiteY21" fmla="*/ 261711 h 606070"/>
              <a:gd name="connsiteX22" fmla="*/ 29920 w 606962"/>
              <a:gd name="connsiteY22" fmla="*/ 236132 h 606070"/>
              <a:gd name="connsiteX23" fmla="*/ 147527 w 606962"/>
              <a:gd name="connsiteY23" fmla="*/ 118682 h 606070"/>
              <a:gd name="connsiteX24" fmla="*/ 475752 w 606962"/>
              <a:gd name="connsiteY24" fmla="*/ 111477 h 606070"/>
              <a:gd name="connsiteX25" fmla="*/ 495299 w 606962"/>
              <a:gd name="connsiteY25" fmla="*/ 130989 h 606070"/>
              <a:gd name="connsiteX26" fmla="*/ 475752 w 606962"/>
              <a:gd name="connsiteY26" fmla="*/ 150501 h 606070"/>
              <a:gd name="connsiteX27" fmla="*/ 456205 w 606962"/>
              <a:gd name="connsiteY27" fmla="*/ 130989 h 606070"/>
              <a:gd name="connsiteX28" fmla="*/ 475752 w 606962"/>
              <a:gd name="connsiteY28" fmla="*/ 111477 h 606070"/>
              <a:gd name="connsiteX29" fmla="*/ 475759 w 606962"/>
              <a:gd name="connsiteY29" fmla="*/ 72470 h 606070"/>
              <a:gd name="connsiteX30" fmla="*/ 434302 w 606962"/>
              <a:gd name="connsiteY30" fmla="*/ 89602 h 606070"/>
              <a:gd name="connsiteX31" fmla="*/ 434302 w 606962"/>
              <a:gd name="connsiteY31" fmla="*/ 172481 h 606070"/>
              <a:gd name="connsiteX32" fmla="*/ 517217 w 606962"/>
              <a:gd name="connsiteY32" fmla="*/ 172481 h 606070"/>
              <a:gd name="connsiteX33" fmla="*/ 517217 w 606962"/>
              <a:gd name="connsiteY33" fmla="*/ 89602 h 606070"/>
              <a:gd name="connsiteX34" fmla="*/ 475759 w 606962"/>
              <a:gd name="connsiteY34" fmla="*/ 72470 h 606070"/>
              <a:gd name="connsiteX35" fmla="*/ 533755 w 606962"/>
              <a:gd name="connsiteY35" fmla="*/ 655 h 606070"/>
              <a:gd name="connsiteX36" fmla="*/ 593092 w 606962"/>
              <a:gd name="connsiteY36" fmla="*/ 13849 h 606070"/>
              <a:gd name="connsiteX37" fmla="*/ 543910 w 606962"/>
              <a:gd name="connsiteY37" fmla="*/ 241889 h 606070"/>
              <a:gd name="connsiteX38" fmla="*/ 300641 w 606962"/>
              <a:gd name="connsiteY38" fmla="*/ 484768 h 606070"/>
              <a:gd name="connsiteX39" fmla="*/ 121514 w 606962"/>
              <a:gd name="connsiteY39" fmla="*/ 305830 h 606070"/>
              <a:gd name="connsiteX40" fmla="*/ 364783 w 606962"/>
              <a:gd name="connsiteY40" fmla="*/ 62952 h 606070"/>
              <a:gd name="connsiteX41" fmla="*/ 533755 w 606962"/>
              <a:gd name="connsiteY41" fmla="*/ 655 h 60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6962" h="606070">
                <a:moveTo>
                  <a:pt x="153479" y="534164"/>
                </a:moveTo>
                <a:lnTo>
                  <a:pt x="181141" y="561826"/>
                </a:lnTo>
                <a:lnTo>
                  <a:pt x="136897" y="606070"/>
                </a:lnTo>
                <a:lnTo>
                  <a:pt x="109235" y="578409"/>
                </a:lnTo>
                <a:close/>
                <a:moveTo>
                  <a:pt x="97945" y="478629"/>
                </a:moveTo>
                <a:lnTo>
                  <a:pt x="125607" y="506291"/>
                </a:lnTo>
                <a:lnTo>
                  <a:pt x="60193" y="571564"/>
                </a:lnTo>
                <a:lnTo>
                  <a:pt x="32672" y="543973"/>
                </a:lnTo>
                <a:close/>
                <a:moveTo>
                  <a:pt x="44315" y="425140"/>
                </a:moveTo>
                <a:lnTo>
                  <a:pt x="71977" y="452802"/>
                </a:lnTo>
                <a:lnTo>
                  <a:pt x="27662" y="496976"/>
                </a:lnTo>
                <a:lnTo>
                  <a:pt x="0" y="469385"/>
                </a:lnTo>
                <a:close/>
                <a:moveTo>
                  <a:pt x="493464" y="347448"/>
                </a:moveTo>
                <a:lnTo>
                  <a:pt x="488087" y="458725"/>
                </a:lnTo>
                <a:lnTo>
                  <a:pt x="370469" y="576151"/>
                </a:lnTo>
                <a:lnTo>
                  <a:pt x="344853" y="495817"/>
                </a:lnTo>
                <a:close/>
                <a:moveTo>
                  <a:pt x="104815" y="344413"/>
                </a:moveTo>
                <a:lnTo>
                  <a:pt x="262009" y="501380"/>
                </a:lnTo>
                <a:lnTo>
                  <a:pt x="204430" y="538962"/>
                </a:lnTo>
                <a:lnTo>
                  <a:pt x="67178" y="402007"/>
                </a:lnTo>
                <a:close/>
                <a:moveTo>
                  <a:pt x="258975" y="113312"/>
                </a:moveTo>
                <a:lnTo>
                  <a:pt x="110378" y="261711"/>
                </a:lnTo>
                <a:lnTo>
                  <a:pt x="29920" y="236132"/>
                </a:lnTo>
                <a:lnTo>
                  <a:pt x="147527" y="118682"/>
                </a:lnTo>
                <a:close/>
                <a:moveTo>
                  <a:pt x="475752" y="111477"/>
                </a:moveTo>
                <a:cubicBezTo>
                  <a:pt x="486548" y="111477"/>
                  <a:pt x="495299" y="120213"/>
                  <a:pt x="495299" y="130989"/>
                </a:cubicBezTo>
                <a:cubicBezTo>
                  <a:pt x="495299" y="141765"/>
                  <a:pt x="486548" y="150501"/>
                  <a:pt x="475752" y="150501"/>
                </a:cubicBezTo>
                <a:cubicBezTo>
                  <a:pt x="464956" y="150501"/>
                  <a:pt x="456205" y="141765"/>
                  <a:pt x="456205" y="130989"/>
                </a:cubicBezTo>
                <a:cubicBezTo>
                  <a:pt x="456205" y="120213"/>
                  <a:pt x="464956" y="111477"/>
                  <a:pt x="475752" y="111477"/>
                </a:cubicBezTo>
                <a:close/>
                <a:moveTo>
                  <a:pt x="475759" y="72470"/>
                </a:moveTo>
                <a:cubicBezTo>
                  <a:pt x="460751" y="72470"/>
                  <a:pt x="445742" y="78180"/>
                  <a:pt x="434302" y="89602"/>
                </a:cubicBezTo>
                <a:cubicBezTo>
                  <a:pt x="411325" y="112445"/>
                  <a:pt x="411325" y="149541"/>
                  <a:pt x="434302" y="172481"/>
                </a:cubicBezTo>
                <a:cubicBezTo>
                  <a:pt x="457182" y="195324"/>
                  <a:pt x="494337" y="195324"/>
                  <a:pt x="517217" y="172481"/>
                </a:cubicBezTo>
                <a:cubicBezTo>
                  <a:pt x="540097" y="149541"/>
                  <a:pt x="540097" y="112445"/>
                  <a:pt x="517217" y="89602"/>
                </a:cubicBezTo>
                <a:cubicBezTo>
                  <a:pt x="505777" y="78180"/>
                  <a:pt x="490768" y="72470"/>
                  <a:pt x="475759" y="72470"/>
                </a:cubicBezTo>
                <a:close/>
                <a:moveTo>
                  <a:pt x="533755" y="655"/>
                </a:moveTo>
                <a:cubicBezTo>
                  <a:pt x="553932" y="2226"/>
                  <a:pt x="573928" y="6625"/>
                  <a:pt x="593092" y="13849"/>
                </a:cubicBezTo>
                <a:cubicBezTo>
                  <a:pt x="622034" y="90383"/>
                  <a:pt x="605705" y="180193"/>
                  <a:pt x="543910" y="241889"/>
                </a:cubicBezTo>
                <a:lnTo>
                  <a:pt x="300641" y="484768"/>
                </a:lnTo>
                <a:lnTo>
                  <a:pt x="121514" y="305830"/>
                </a:lnTo>
                <a:lnTo>
                  <a:pt x="364783" y="62952"/>
                </a:lnTo>
                <a:cubicBezTo>
                  <a:pt x="411056" y="16680"/>
                  <a:pt x="473224" y="-4059"/>
                  <a:pt x="533755" y="6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图形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sľïḋ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630654" y="1559896"/>
            <a:ext cx="10917992" cy="4675804"/>
            <a:chOff x="630654" y="1294298"/>
            <a:chExt cx="10917992" cy="4675804"/>
          </a:xfrm>
        </p:grpSpPr>
        <p:sp>
          <p:nvSpPr>
            <p:cNvPr id="3" name="i$ľïḑé"/>
            <p:cNvSpPr/>
            <p:nvPr/>
          </p:nvSpPr>
          <p:spPr>
            <a:xfrm>
              <a:off x="673099" y="2789287"/>
              <a:ext cx="10845800" cy="478760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lnSpcReduction="10000"/>
            </a:bodyPr>
            <a:lstStyle/>
            <a:p>
              <a:pPr algn="ctr"/>
            </a:p>
          </p:txBody>
        </p:sp>
        <p:sp>
          <p:nvSpPr>
            <p:cNvPr id="30" name="îŝļïḑè"/>
            <p:cNvSpPr/>
            <p:nvPr/>
          </p:nvSpPr>
          <p:spPr bwMode="auto">
            <a:xfrm flipH="1" flipV="1">
              <a:off x="6080496" y="2070486"/>
              <a:ext cx="511415" cy="120671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1" name="îṧ1íďe"/>
            <p:cNvSpPr/>
            <p:nvPr/>
          </p:nvSpPr>
          <p:spPr bwMode="auto">
            <a:xfrm>
              <a:off x="6591910" y="2191157"/>
              <a:ext cx="480529" cy="814528"/>
            </a:xfrm>
            <a:custGeom>
              <a:avLst/>
              <a:gdLst>
                <a:gd name="T0" fmla="*/ 669 w 669"/>
                <a:gd name="T1" fmla="*/ 1134 h 1134"/>
                <a:gd name="T2" fmla="*/ 591 w 669"/>
                <a:gd name="T3" fmla="*/ 550 h 1134"/>
                <a:gd name="T4" fmla="*/ 0 w 669"/>
                <a:gd name="T5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1134">
                  <a:moveTo>
                    <a:pt x="669" y="1134"/>
                  </a:moveTo>
                  <a:lnTo>
                    <a:pt x="591" y="55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2" name="ïṥḷïḓê"/>
            <p:cNvSpPr/>
            <p:nvPr/>
          </p:nvSpPr>
          <p:spPr bwMode="auto">
            <a:xfrm>
              <a:off x="5675386" y="3005684"/>
              <a:ext cx="1397053" cy="981168"/>
            </a:xfrm>
            <a:custGeom>
              <a:avLst/>
              <a:gdLst>
                <a:gd name="T0" fmla="*/ 0 w 1945"/>
                <a:gd name="T1" fmla="*/ 1276 h 1366"/>
                <a:gd name="T2" fmla="*/ 830 w 1945"/>
                <a:gd name="T3" fmla="*/ 1366 h 1366"/>
                <a:gd name="T4" fmla="*/ 1305 w 1945"/>
                <a:gd name="T5" fmla="*/ 1162 h 1366"/>
                <a:gd name="T6" fmla="*/ 1804 w 1945"/>
                <a:gd name="T7" fmla="*/ 737 h 1366"/>
                <a:gd name="T8" fmla="*/ 1945 w 1945"/>
                <a:gd name="T9" fmla="*/ 0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5" h="1366">
                  <a:moveTo>
                    <a:pt x="0" y="1276"/>
                  </a:moveTo>
                  <a:lnTo>
                    <a:pt x="830" y="1366"/>
                  </a:lnTo>
                  <a:lnTo>
                    <a:pt x="1305" y="1162"/>
                  </a:lnTo>
                  <a:lnTo>
                    <a:pt x="1804" y="737"/>
                  </a:lnTo>
                  <a:lnTo>
                    <a:pt x="1945" y="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3" name="íśľidè"/>
            <p:cNvSpPr/>
            <p:nvPr/>
          </p:nvSpPr>
          <p:spPr bwMode="auto">
            <a:xfrm>
              <a:off x="5254475" y="3384935"/>
              <a:ext cx="420911" cy="537272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4" name="ísḷiḍê"/>
            <p:cNvSpPr/>
            <p:nvPr/>
          </p:nvSpPr>
          <p:spPr bwMode="auto">
            <a:xfrm>
              <a:off x="5179055" y="2603405"/>
              <a:ext cx="75421" cy="781532"/>
            </a:xfrm>
            <a:custGeom>
              <a:avLst/>
              <a:gdLst>
                <a:gd name="T0" fmla="*/ 609 w 609"/>
                <a:gd name="T1" fmla="*/ 0 h 1611"/>
                <a:gd name="T2" fmla="*/ 592 w 609"/>
                <a:gd name="T3" fmla="*/ 5 h 1611"/>
                <a:gd name="T4" fmla="*/ 313 w 609"/>
                <a:gd name="T5" fmla="*/ 392 h 1611"/>
                <a:gd name="T6" fmla="*/ 52 w 609"/>
                <a:gd name="T7" fmla="*/ 523 h 1611"/>
                <a:gd name="T8" fmla="*/ 0 w 609"/>
                <a:gd name="T9" fmla="*/ 1132 h 1611"/>
                <a:gd name="T10" fmla="*/ 105 w 609"/>
                <a:gd name="T11" fmla="*/ 1611 h 1611"/>
                <a:gd name="connsiteX0" fmla="*/ 10000 w 10018"/>
                <a:gd name="connsiteY0" fmla="*/ 0 h 10000"/>
                <a:gd name="connsiteX1" fmla="*/ 10018 w 10018"/>
                <a:gd name="connsiteY1" fmla="*/ 1358 h 10000"/>
                <a:gd name="connsiteX2" fmla="*/ 5140 w 10018"/>
                <a:gd name="connsiteY2" fmla="*/ 2433 h 10000"/>
                <a:gd name="connsiteX3" fmla="*/ 854 w 10018"/>
                <a:gd name="connsiteY3" fmla="*/ 3246 h 10000"/>
                <a:gd name="connsiteX4" fmla="*/ 0 w 10018"/>
                <a:gd name="connsiteY4" fmla="*/ 7027 h 10000"/>
                <a:gd name="connsiteX5" fmla="*/ 1724 w 10018"/>
                <a:gd name="connsiteY5" fmla="*/ 10000 h 10000"/>
                <a:gd name="connsiteX0-1" fmla="*/ 12868 w 12868"/>
                <a:gd name="connsiteY0-2" fmla="*/ 0 h 9028"/>
                <a:gd name="connsiteX1-3" fmla="*/ 10018 w 12868"/>
                <a:gd name="connsiteY1-4" fmla="*/ 386 h 9028"/>
                <a:gd name="connsiteX2-5" fmla="*/ 5140 w 12868"/>
                <a:gd name="connsiteY2-6" fmla="*/ 1461 h 9028"/>
                <a:gd name="connsiteX3-7" fmla="*/ 854 w 12868"/>
                <a:gd name="connsiteY3-8" fmla="*/ 2274 h 9028"/>
                <a:gd name="connsiteX4-9" fmla="*/ 0 w 12868"/>
                <a:gd name="connsiteY4-10" fmla="*/ 6055 h 9028"/>
                <a:gd name="connsiteX5-11" fmla="*/ 1724 w 12868"/>
                <a:gd name="connsiteY5-12" fmla="*/ 9028 h 9028"/>
                <a:gd name="connsiteX0-13" fmla="*/ 7785 w 7785"/>
                <a:gd name="connsiteY0-14" fmla="*/ 0 h 9572"/>
                <a:gd name="connsiteX1-15" fmla="*/ 3994 w 7785"/>
                <a:gd name="connsiteY1-16" fmla="*/ 1190 h 9572"/>
                <a:gd name="connsiteX2-17" fmla="*/ 664 w 7785"/>
                <a:gd name="connsiteY2-18" fmla="*/ 2091 h 9572"/>
                <a:gd name="connsiteX3-19" fmla="*/ 0 w 7785"/>
                <a:gd name="connsiteY3-20" fmla="*/ 6279 h 9572"/>
                <a:gd name="connsiteX4-21" fmla="*/ 1340 w 7785"/>
                <a:gd name="connsiteY4-22" fmla="*/ 9572 h 9572"/>
                <a:gd name="connsiteX0-23" fmla="*/ 5130 w 5130"/>
                <a:gd name="connsiteY0-24" fmla="*/ 0 h 8757"/>
                <a:gd name="connsiteX1-25" fmla="*/ 853 w 5130"/>
                <a:gd name="connsiteY1-26" fmla="*/ 941 h 8757"/>
                <a:gd name="connsiteX2-27" fmla="*/ 0 w 5130"/>
                <a:gd name="connsiteY2-28" fmla="*/ 5317 h 8757"/>
                <a:gd name="connsiteX3-29" fmla="*/ 1721 w 5130"/>
                <a:gd name="connsiteY3-30" fmla="*/ 8757 h 8757"/>
                <a:gd name="connsiteX0-31" fmla="*/ 1663 w 3355"/>
                <a:gd name="connsiteY0-32" fmla="*/ 0 h 8925"/>
                <a:gd name="connsiteX1-33" fmla="*/ 0 w 3355"/>
                <a:gd name="connsiteY1-34" fmla="*/ 4997 h 8925"/>
                <a:gd name="connsiteX2-35" fmla="*/ 3355 w 3355"/>
                <a:gd name="connsiteY2-36" fmla="*/ 8925 h 89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55" h="8925">
                  <a:moveTo>
                    <a:pt x="1663" y="0"/>
                  </a:moveTo>
                  <a:lnTo>
                    <a:pt x="0" y="4997"/>
                  </a:lnTo>
                  <a:lnTo>
                    <a:pt x="3355" y="8925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5" name="íśľîḓè"/>
            <p:cNvSpPr/>
            <p:nvPr/>
          </p:nvSpPr>
          <p:spPr bwMode="auto">
            <a:xfrm flipH="1">
              <a:off x="5616488" y="2070486"/>
              <a:ext cx="464008" cy="15730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6" name="iṡļîḍé"/>
            <p:cNvSpPr/>
            <p:nvPr/>
          </p:nvSpPr>
          <p:spPr bwMode="auto">
            <a:xfrm>
              <a:off x="5617164" y="2177526"/>
              <a:ext cx="977155" cy="54547"/>
            </a:xfrm>
            <a:custGeom>
              <a:avLst/>
              <a:gdLst>
                <a:gd name="T0" fmla="*/ 0 w 1375"/>
                <a:gd name="T1" fmla="*/ 69 h 119"/>
                <a:gd name="T2" fmla="*/ 0 w 1375"/>
                <a:gd name="T3" fmla="*/ 69 h 119"/>
                <a:gd name="T4" fmla="*/ 681 w 1375"/>
                <a:gd name="T5" fmla="*/ 0 h 119"/>
                <a:gd name="T6" fmla="*/ 681 w 1375"/>
                <a:gd name="T7" fmla="*/ 0 h 119"/>
                <a:gd name="T8" fmla="*/ 1375 w 1375"/>
                <a:gd name="T9" fmla="*/ 13 h 119"/>
                <a:gd name="T10" fmla="*/ 1279 w 1375"/>
                <a:gd name="T11" fmla="*/ 119 h 119"/>
                <a:gd name="connsiteX0" fmla="*/ 0 w 10000"/>
                <a:gd name="connsiteY0" fmla="*/ 5798 h 12759"/>
                <a:gd name="connsiteX1" fmla="*/ 0 w 10000"/>
                <a:gd name="connsiteY1" fmla="*/ 5798 h 12759"/>
                <a:gd name="connsiteX2" fmla="*/ 4953 w 10000"/>
                <a:gd name="connsiteY2" fmla="*/ 0 h 12759"/>
                <a:gd name="connsiteX3" fmla="*/ 4953 w 10000"/>
                <a:gd name="connsiteY3" fmla="*/ 0 h 12759"/>
                <a:gd name="connsiteX4" fmla="*/ 10000 w 10000"/>
                <a:gd name="connsiteY4" fmla="*/ 1092 h 12759"/>
                <a:gd name="connsiteX5" fmla="*/ 9413 w 10000"/>
                <a:gd name="connsiteY5" fmla="*/ 12759 h 12759"/>
                <a:gd name="connsiteX0-1" fmla="*/ 0 w 10000"/>
                <a:gd name="connsiteY0-2" fmla="*/ 5798 h 5798"/>
                <a:gd name="connsiteX1-3" fmla="*/ 0 w 10000"/>
                <a:gd name="connsiteY1-4" fmla="*/ 5798 h 5798"/>
                <a:gd name="connsiteX2-5" fmla="*/ 4953 w 10000"/>
                <a:gd name="connsiteY2-6" fmla="*/ 0 h 5798"/>
                <a:gd name="connsiteX3-7" fmla="*/ 4953 w 10000"/>
                <a:gd name="connsiteY3-8" fmla="*/ 0 h 5798"/>
                <a:gd name="connsiteX4-9" fmla="*/ 10000 w 10000"/>
                <a:gd name="connsiteY4-10" fmla="*/ 1092 h 57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5798">
                  <a:moveTo>
                    <a:pt x="0" y="5798"/>
                  </a:moveTo>
                  <a:lnTo>
                    <a:pt x="0" y="5798"/>
                  </a:lnTo>
                  <a:lnTo>
                    <a:pt x="4953" y="0"/>
                  </a:lnTo>
                  <a:lnTo>
                    <a:pt x="4953" y="0"/>
                  </a:lnTo>
                  <a:lnTo>
                    <a:pt x="10000" y="1092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7" name="îṣļídê"/>
            <p:cNvSpPr/>
            <p:nvPr/>
          </p:nvSpPr>
          <p:spPr bwMode="auto">
            <a:xfrm>
              <a:off x="5547532" y="3083258"/>
              <a:ext cx="127854" cy="838949"/>
            </a:xfrm>
            <a:custGeom>
              <a:avLst/>
              <a:gdLst>
                <a:gd name="T0" fmla="*/ 0 w 178"/>
                <a:gd name="T1" fmla="*/ 0 h 1168"/>
                <a:gd name="T2" fmla="*/ 144 w 178"/>
                <a:gd name="T3" fmla="*/ 792 h 1168"/>
                <a:gd name="T4" fmla="*/ 178 w 178"/>
                <a:gd name="T5" fmla="*/ 1168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8" h="1168">
                  <a:moveTo>
                    <a:pt x="0" y="0"/>
                  </a:moveTo>
                  <a:lnTo>
                    <a:pt x="144" y="792"/>
                  </a:lnTo>
                  <a:lnTo>
                    <a:pt x="178" y="1168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8" name="îṩľiḍè"/>
            <p:cNvSpPr/>
            <p:nvPr/>
          </p:nvSpPr>
          <p:spPr bwMode="auto">
            <a:xfrm>
              <a:off x="5547532" y="2231380"/>
              <a:ext cx="94813" cy="851878"/>
            </a:xfrm>
            <a:custGeom>
              <a:avLst/>
              <a:gdLst>
                <a:gd name="T0" fmla="*/ 79 w 132"/>
                <a:gd name="T1" fmla="*/ 0 h 1186"/>
                <a:gd name="T2" fmla="*/ 132 w 132"/>
                <a:gd name="T3" fmla="*/ 368 h 1186"/>
                <a:gd name="T4" fmla="*/ 0 w 132"/>
                <a:gd name="T5" fmla="*/ 1186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2" h="1186">
                  <a:moveTo>
                    <a:pt x="79" y="0"/>
                  </a:moveTo>
                  <a:lnTo>
                    <a:pt x="132" y="368"/>
                  </a:lnTo>
                  <a:lnTo>
                    <a:pt x="0" y="1186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39" name="ïSľïde"/>
            <p:cNvSpPr/>
            <p:nvPr/>
          </p:nvSpPr>
          <p:spPr bwMode="auto">
            <a:xfrm>
              <a:off x="6056074" y="3443834"/>
              <a:ext cx="215493" cy="543018"/>
            </a:xfrm>
            <a:custGeom>
              <a:avLst/>
              <a:gdLst>
                <a:gd name="T0" fmla="*/ 0 w 398"/>
                <a:gd name="T1" fmla="*/ 0 h 756"/>
                <a:gd name="T2" fmla="*/ 219 w 398"/>
                <a:gd name="T3" fmla="*/ 591 h 756"/>
                <a:gd name="T4" fmla="*/ 300 w 398"/>
                <a:gd name="T5" fmla="*/ 756 h 756"/>
                <a:gd name="T6" fmla="*/ 398 w 398"/>
                <a:gd name="T7" fmla="*/ 595 h 756"/>
                <a:gd name="connsiteX0" fmla="*/ 0 w 13102"/>
                <a:gd name="connsiteY0" fmla="*/ 0 h 10000"/>
                <a:gd name="connsiteX1" fmla="*/ 5503 w 13102"/>
                <a:gd name="connsiteY1" fmla="*/ 7817 h 10000"/>
                <a:gd name="connsiteX2" fmla="*/ 7538 w 13102"/>
                <a:gd name="connsiteY2" fmla="*/ 10000 h 10000"/>
                <a:gd name="connsiteX3" fmla="*/ 13102 w 13102"/>
                <a:gd name="connsiteY3" fmla="*/ 9384 h 10000"/>
                <a:gd name="connsiteX0-1" fmla="*/ 0 w 7538"/>
                <a:gd name="connsiteY0-2" fmla="*/ 0 h 10000"/>
                <a:gd name="connsiteX1-3" fmla="*/ 5503 w 7538"/>
                <a:gd name="connsiteY1-4" fmla="*/ 7817 h 10000"/>
                <a:gd name="connsiteX2-5" fmla="*/ 7538 w 7538"/>
                <a:gd name="connsiteY2-6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7538" h="10000">
                  <a:moveTo>
                    <a:pt x="0" y="0"/>
                  </a:moveTo>
                  <a:lnTo>
                    <a:pt x="5503" y="7817"/>
                  </a:lnTo>
                  <a:lnTo>
                    <a:pt x="7538" y="1000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0" name="îṩḷíďé"/>
            <p:cNvSpPr/>
            <p:nvPr/>
          </p:nvSpPr>
          <p:spPr bwMode="auto">
            <a:xfrm>
              <a:off x="6056074" y="2181820"/>
              <a:ext cx="237032" cy="1262015"/>
            </a:xfrm>
            <a:custGeom>
              <a:avLst/>
              <a:gdLst>
                <a:gd name="T0" fmla="*/ 52 w 330"/>
                <a:gd name="T1" fmla="*/ 0 h 1757"/>
                <a:gd name="T2" fmla="*/ 330 w 330"/>
                <a:gd name="T3" fmla="*/ 664 h 1757"/>
                <a:gd name="T4" fmla="*/ 0 w 330"/>
                <a:gd name="T5" fmla="*/ 1757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0" h="1757">
                  <a:moveTo>
                    <a:pt x="52" y="0"/>
                  </a:moveTo>
                  <a:lnTo>
                    <a:pt x="330" y="664"/>
                  </a:lnTo>
                  <a:lnTo>
                    <a:pt x="0" y="1757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41" name="îṧlíďé"/>
            <p:cNvSpPr/>
            <p:nvPr/>
          </p:nvSpPr>
          <p:spPr bwMode="auto">
            <a:xfrm>
              <a:off x="6080496" y="2070486"/>
              <a:ext cx="12929" cy="11133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2" name="îślíḍé"/>
            <p:cNvSpPr/>
            <p:nvPr/>
          </p:nvSpPr>
          <p:spPr bwMode="auto">
            <a:xfrm flipH="1">
              <a:off x="5216406" y="2227013"/>
              <a:ext cx="395780" cy="376436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3" name="î$liḍé"/>
            <p:cNvSpPr/>
            <p:nvPr/>
          </p:nvSpPr>
          <p:spPr bwMode="auto">
            <a:xfrm flipH="1" flipV="1">
              <a:off x="6960387" y="2954687"/>
              <a:ext cx="112052" cy="50998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4" name="ïSlïdè"/>
            <p:cNvSpPr/>
            <p:nvPr/>
          </p:nvSpPr>
          <p:spPr bwMode="auto">
            <a:xfrm flipH="1" flipV="1">
              <a:off x="6587121" y="2191807"/>
              <a:ext cx="127614" cy="331912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5" name="iṣḻïďe"/>
            <p:cNvSpPr/>
            <p:nvPr/>
          </p:nvSpPr>
          <p:spPr bwMode="auto">
            <a:xfrm flipH="1" flipV="1">
              <a:off x="6714736" y="2523720"/>
              <a:ext cx="245651" cy="430967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6" name="íṥ1iḑe"/>
            <p:cNvSpPr/>
            <p:nvPr/>
          </p:nvSpPr>
          <p:spPr bwMode="auto">
            <a:xfrm flipH="1" flipV="1">
              <a:off x="6960387" y="2954687"/>
              <a:ext cx="10774" cy="580368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7" name="îṧľidé"/>
            <p:cNvSpPr/>
            <p:nvPr/>
          </p:nvSpPr>
          <p:spPr bwMode="auto">
            <a:xfrm>
              <a:off x="6056074" y="3443834"/>
              <a:ext cx="915087" cy="173105"/>
            </a:xfrm>
            <a:custGeom>
              <a:avLst/>
              <a:gdLst>
                <a:gd name="T0" fmla="*/ 0 w 1274"/>
                <a:gd name="T1" fmla="*/ 0 h 241"/>
                <a:gd name="T2" fmla="*/ 909 w 1274"/>
                <a:gd name="T3" fmla="*/ 241 h 241"/>
                <a:gd name="T4" fmla="*/ 1274 w 1274"/>
                <a:gd name="T5" fmla="*/ 12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4" h="241">
                  <a:moveTo>
                    <a:pt x="0" y="0"/>
                  </a:moveTo>
                  <a:lnTo>
                    <a:pt x="909" y="241"/>
                  </a:lnTo>
                  <a:lnTo>
                    <a:pt x="1274" y="127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</a:p>
          </p:txBody>
        </p:sp>
        <p:sp>
          <p:nvSpPr>
            <p:cNvPr id="48" name="íš1iḑé"/>
            <p:cNvSpPr/>
            <p:nvPr/>
          </p:nvSpPr>
          <p:spPr bwMode="auto">
            <a:xfrm>
              <a:off x="5547533" y="3083258"/>
              <a:ext cx="508541" cy="360576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9" name="ïṥḻîḑe"/>
            <p:cNvSpPr/>
            <p:nvPr/>
          </p:nvSpPr>
          <p:spPr bwMode="auto">
            <a:xfrm>
              <a:off x="5216406" y="2603448"/>
              <a:ext cx="331127" cy="47981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" name="iŝḷîďe"/>
            <p:cNvSpPr/>
            <p:nvPr/>
          </p:nvSpPr>
          <p:spPr bwMode="auto">
            <a:xfrm flipH="1">
              <a:off x="5216406" y="2495707"/>
              <a:ext cx="425940" cy="107742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" name="îṡḷîḑê"/>
            <p:cNvSpPr/>
            <p:nvPr/>
          </p:nvSpPr>
          <p:spPr bwMode="auto">
            <a:xfrm flipH="1">
              <a:off x="5642346" y="2181820"/>
              <a:ext cx="451079" cy="313888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2" name="îSļídê"/>
            <p:cNvSpPr/>
            <p:nvPr/>
          </p:nvSpPr>
          <p:spPr bwMode="auto">
            <a:xfrm flipH="1" flipV="1">
              <a:off x="6093425" y="2181820"/>
              <a:ext cx="621311" cy="34190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3" name="ï$1iḋé"/>
            <p:cNvSpPr/>
            <p:nvPr/>
          </p:nvSpPr>
          <p:spPr bwMode="auto">
            <a:xfrm>
              <a:off x="6714736" y="2523720"/>
              <a:ext cx="301677" cy="420193"/>
            </a:xfrm>
            <a:custGeom>
              <a:avLst/>
              <a:gdLst>
                <a:gd name="T0" fmla="*/ 344 w 420"/>
                <a:gd name="T1" fmla="*/ 585 h 585"/>
                <a:gd name="T2" fmla="*/ 420 w 420"/>
                <a:gd name="T3" fmla="*/ 87 h 585"/>
                <a:gd name="T4" fmla="*/ 0 w 420"/>
                <a:gd name="T5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0" h="585">
                  <a:moveTo>
                    <a:pt x="344" y="585"/>
                  </a:moveTo>
                  <a:lnTo>
                    <a:pt x="420" y="87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4" name="îṩ1ïḋê"/>
            <p:cNvSpPr/>
            <p:nvPr/>
          </p:nvSpPr>
          <p:spPr bwMode="auto">
            <a:xfrm>
              <a:off x="6703244" y="2523720"/>
              <a:ext cx="258580" cy="1093220"/>
            </a:xfrm>
            <a:custGeom>
              <a:avLst/>
              <a:gdLst>
                <a:gd name="T0" fmla="*/ 16 w 360"/>
                <a:gd name="T1" fmla="*/ 0 h 1522"/>
                <a:gd name="T2" fmla="*/ 0 w 360"/>
                <a:gd name="T3" fmla="*/ 729 h 1522"/>
                <a:gd name="T4" fmla="*/ 8 w 360"/>
                <a:gd name="T5" fmla="*/ 1522 h 1522"/>
                <a:gd name="T6" fmla="*/ 358 w 360"/>
                <a:gd name="T7" fmla="*/ 600 h 1522"/>
                <a:gd name="T8" fmla="*/ 360 w 360"/>
                <a:gd name="T9" fmla="*/ 585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1522">
                  <a:moveTo>
                    <a:pt x="16" y="0"/>
                  </a:moveTo>
                  <a:lnTo>
                    <a:pt x="0" y="729"/>
                  </a:lnTo>
                  <a:lnTo>
                    <a:pt x="8" y="1522"/>
                  </a:lnTo>
                  <a:lnTo>
                    <a:pt x="358" y="600"/>
                  </a:lnTo>
                  <a:lnTo>
                    <a:pt x="360" y="585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5" name="îsľíḍè"/>
            <p:cNvSpPr/>
            <p:nvPr/>
          </p:nvSpPr>
          <p:spPr bwMode="auto">
            <a:xfrm flipV="1">
              <a:off x="6293106" y="2523720"/>
              <a:ext cx="421630" cy="135036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6" name="ïṡļîḍé"/>
            <p:cNvSpPr/>
            <p:nvPr/>
          </p:nvSpPr>
          <p:spPr bwMode="auto">
            <a:xfrm flipV="1">
              <a:off x="5547533" y="2658756"/>
              <a:ext cx="745573" cy="430249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7" name="îṩļíḍè"/>
            <p:cNvSpPr/>
            <p:nvPr/>
          </p:nvSpPr>
          <p:spPr bwMode="auto">
            <a:xfrm>
              <a:off x="5254475" y="3089005"/>
              <a:ext cx="396490" cy="563130"/>
            </a:xfrm>
            <a:custGeom>
              <a:avLst/>
              <a:gdLst>
                <a:gd name="T0" fmla="*/ 552 w 552"/>
                <a:gd name="T1" fmla="*/ 784 h 784"/>
                <a:gd name="T2" fmla="*/ 0 w 552"/>
                <a:gd name="T3" fmla="*/ 412 h 784"/>
                <a:gd name="T4" fmla="*/ 408 w 552"/>
                <a:gd name="T5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2" h="784">
                  <a:moveTo>
                    <a:pt x="552" y="784"/>
                  </a:moveTo>
                  <a:lnTo>
                    <a:pt x="0" y="412"/>
                  </a:lnTo>
                  <a:lnTo>
                    <a:pt x="408" y="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58" name="iṣlîḓè"/>
            <p:cNvSpPr/>
            <p:nvPr/>
          </p:nvSpPr>
          <p:spPr bwMode="auto">
            <a:xfrm flipH="1">
              <a:off x="5650965" y="3443834"/>
              <a:ext cx="405109" cy="208301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9" name="íṥliďè"/>
            <p:cNvSpPr/>
            <p:nvPr/>
          </p:nvSpPr>
          <p:spPr bwMode="auto">
            <a:xfrm>
              <a:off x="6056074" y="2954686"/>
              <a:ext cx="904313" cy="489148"/>
            </a:xfrm>
            <a:custGeom>
              <a:avLst/>
              <a:gdLst>
                <a:gd name="T0" fmla="*/ 1259 w 1259"/>
                <a:gd name="T1" fmla="*/ 0 h 681"/>
                <a:gd name="T2" fmla="*/ 902 w 1259"/>
                <a:gd name="T3" fmla="*/ 140 h 681"/>
                <a:gd name="T4" fmla="*/ 0 w 1259"/>
                <a:gd name="T5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9" h="681">
                  <a:moveTo>
                    <a:pt x="1259" y="0"/>
                  </a:moveTo>
                  <a:lnTo>
                    <a:pt x="902" y="140"/>
                  </a:lnTo>
                  <a:lnTo>
                    <a:pt x="0" y="681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60" name="îśḻíḑê"/>
            <p:cNvSpPr/>
            <p:nvPr/>
          </p:nvSpPr>
          <p:spPr bwMode="auto">
            <a:xfrm>
              <a:off x="5682569" y="3841043"/>
              <a:ext cx="924425" cy="83320"/>
            </a:xfrm>
            <a:custGeom>
              <a:avLst/>
              <a:gdLst>
                <a:gd name="T0" fmla="*/ 1287 w 1287"/>
                <a:gd name="T1" fmla="*/ 0 h 116"/>
                <a:gd name="T2" fmla="*/ 739 w 1287"/>
                <a:gd name="T3" fmla="*/ 38 h 116"/>
                <a:gd name="T4" fmla="*/ 0 w 1287"/>
                <a:gd name="T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87" h="116">
                  <a:moveTo>
                    <a:pt x="1287" y="0"/>
                  </a:moveTo>
                  <a:lnTo>
                    <a:pt x="739" y="38"/>
                  </a:lnTo>
                  <a:lnTo>
                    <a:pt x="0" y="116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1" name="îsľíḓè"/>
            <p:cNvSpPr/>
            <p:nvPr/>
          </p:nvSpPr>
          <p:spPr bwMode="auto">
            <a:xfrm>
              <a:off x="5650964" y="3616939"/>
              <a:ext cx="1058025" cy="251397"/>
            </a:xfrm>
            <a:custGeom>
              <a:avLst/>
              <a:gdLst>
                <a:gd name="T0" fmla="*/ 0 w 1473"/>
                <a:gd name="T1" fmla="*/ 49 h 350"/>
                <a:gd name="T2" fmla="*/ 783 w 1473"/>
                <a:gd name="T3" fmla="*/ 350 h 350"/>
                <a:gd name="T4" fmla="*/ 1473 w 1473"/>
                <a:gd name="T5" fmla="*/ 0 h 350"/>
                <a:gd name="T6" fmla="*/ 1348 w 1473"/>
                <a:gd name="T7" fmla="*/ 30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3" h="350">
                  <a:moveTo>
                    <a:pt x="0" y="49"/>
                  </a:moveTo>
                  <a:lnTo>
                    <a:pt x="783" y="350"/>
                  </a:lnTo>
                  <a:lnTo>
                    <a:pt x="1473" y="0"/>
                  </a:lnTo>
                  <a:lnTo>
                    <a:pt x="1348" y="303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</a:p>
          </p:txBody>
        </p:sp>
        <p:sp>
          <p:nvSpPr>
            <p:cNvPr id="62" name="íṣlîḓê"/>
            <p:cNvSpPr/>
            <p:nvPr/>
          </p:nvSpPr>
          <p:spPr bwMode="auto">
            <a:xfrm>
              <a:off x="6293106" y="2658756"/>
              <a:ext cx="410856" cy="39649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3" name="ïśḷiḋe"/>
            <p:cNvSpPr/>
            <p:nvPr/>
          </p:nvSpPr>
          <p:spPr bwMode="auto">
            <a:xfrm>
              <a:off x="5642346" y="2495707"/>
              <a:ext cx="650761" cy="163049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  <a:alpha val="54000"/>
                </a:schemeClr>
              </a:solidFill>
              <a:prstDash val="solid"/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cxnSp>
          <p:nvCxnSpPr>
            <p:cNvPr id="14" name="íṧlîḋê"/>
            <p:cNvCxnSpPr/>
            <p:nvPr/>
          </p:nvCxnSpPr>
          <p:spPr>
            <a:xfrm>
              <a:off x="2786419" y="3721490"/>
              <a:ext cx="0" cy="1448093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íslîḍê"/>
            <p:cNvCxnSpPr/>
            <p:nvPr/>
          </p:nvCxnSpPr>
          <p:spPr>
            <a:xfrm>
              <a:off x="5026446" y="4346468"/>
              <a:ext cx="0" cy="1448093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ïS1íḓè"/>
            <p:cNvCxnSpPr/>
            <p:nvPr/>
          </p:nvCxnSpPr>
          <p:spPr>
            <a:xfrm>
              <a:off x="7218344" y="4346468"/>
              <a:ext cx="0" cy="1448093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iṥlïḑe"/>
            <p:cNvCxnSpPr/>
            <p:nvPr/>
          </p:nvCxnSpPr>
          <p:spPr>
            <a:xfrm>
              <a:off x="9422274" y="3721490"/>
              <a:ext cx="0" cy="1448093"/>
            </a:xfrm>
            <a:prstGeom prst="line">
              <a:avLst/>
            </a:prstGeom>
            <a:ln w="6350"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itle"/>
            <p:cNvSpPr txBox="1"/>
            <p:nvPr/>
          </p:nvSpPr>
          <p:spPr>
            <a:xfrm>
              <a:off x="660400" y="1294298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 fontScale="90000"/>
            </a:bodyPr>
            <a:lstStyle/>
            <a:p>
              <a:pPr algn="ctr"/>
              <a:r>
                <a:rPr lang="zh-CN" altLang="en-US" sz="2400" b="1" dirty="0"/>
                <a:t>虚拟标题内容虚拟标题内容虚拟标题</a:t>
              </a:r>
              <a:r>
                <a:rPr lang="zh-CN" altLang="en-US" sz="2400" b="1" dirty="0"/>
                <a:t>内容</a:t>
              </a:r>
              <a:endParaRPr lang="zh-CN" altLang="en-US" sz="2400" b="1" dirty="0"/>
            </a:p>
          </p:txBody>
        </p:sp>
        <p:sp>
          <p:nvSpPr>
            <p:cNvPr id="4" name="Number1"/>
            <p:cNvSpPr/>
            <p:nvPr/>
          </p:nvSpPr>
          <p:spPr>
            <a:xfrm>
              <a:off x="1282427" y="2638656"/>
              <a:ext cx="780026" cy="780022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en-US" sz="1600" b="1" dirty="0">
                  <a:solidFill>
                    <a:srgbClr val="FFFFFF"/>
                  </a:solidFill>
                </a:rPr>
                <a:t>01</a:t>
              </a:r>
              <a:endParaRPr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Text1"/>
            <p:cNvSpPr txBox="1"/>
            <p:nvPr/>
          </p:nvSpPr>
          <p:spPr>
            <a:xfrm>
              <a:off x="630654" y="4152929"/>
              <a:ext cx="2083572" cy="1256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虚拟内容文字虚拟内容文字</a:t>
              </a:r>
              <a:endParaRPr lang="en-US" altLang="zh-CN" sz="1200" dirty="0"/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虚拟内容文字，虚拟内容文字虚拟内容文字。</a:t>
              </a:r>
              <a:endParaRPr lang="en-US" altLang="zh-CN" sz="1200" dirty="0"/>
            </a:p>
          </p:txBody>
        </p:sp>
        <p:sp>
          <p:nvSpPr>
            <p:cNvPr id="25" name="Bullet1"/>
            <p:cNvSpPr/>
            <p:nvPr/>
          </p:nvSpPr>
          <p:spPr>
            <a:xfrm>
              <a:off x="630654" y="3491962"/>
              <a:ext cx="2083572" cy="624871"/>
            </a:xfrm>
            <a:prstGeom prst="rect">
              <a:avLst/>
            </a:prstGeom>
          </p:spPr>
          <p:txBody>
            <a:bodyPr wrap="square" lIns="91440" tIns="45720" rIns="91440" bIns="45720" anchor="b" anchorCtr="1">
              <a:normAutofit/>
            </a:bodyPr>
            <a:lstStyle/>
            <a:p>
              <a:pPr lvl="0" algn="ctr"/>
              <a:r>
                <a:rPr lang="zh-CN" altLang="en-US" sz="1600" b="1" dirty="0"/>
                <a:t>虚拟标题内容</a:t>
              </a:r>
              <a:endParaRPr lang="en-US" sz="1600" dirty="0"/>
            </a:p>
          </p:txBody>
        </p:sp>
        <p:sp>
          <p:nvSpPr>
            <p:cNvPr id="6" name="Number2"/>
            <p:cNvSpPr/>
            <p:nvPr/>
          </p:nvSpPr>
          <p:spPr>
            <a:xfrm>
              <a:off x="3545176" y="2638656"/>
              <a:ext cx="780026" cy="780022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en-US" sz="1600" b="1" dirty="0">
                  <a:solidFill>
                    <a:srgbClr val="FFFFFF"/>
                  </a:solidFill>
                </a:rPr>
                <a:t>02</a:t>
              </a:r>
              <a:endParaRPr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2"/>
            <p:cNvSpPr txBox="1"/>
            <p:nvPr/>
          </p:nvSpPr>
          <p:spPr>
            <a:xfrm>
              <a:off x="2893403" y="4152929"/>
              <a:ext cx="2083572" cy="1256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虚拟内容文字虚拟内容文字</a:t>
              </a:r>
              <a:endParaRPr lang="en-US" altLang="zh-CN" sz="1200" dirty="0"/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虚拟内容文字，虚拟内容文字虚拟内容文字。</a:t>
              </a:r>
              <a:endParaRPr lang="en-US" altLang="zh-CN" sz="1200" dirty="0"/>
            </a:p>
          </p:txBody>
        </p:sp>
        <p:sp>
          <p:nvSpPr>
            <p:cNvPr id="23" name="Bullet2"/>
            <p:cNvSpPr/>
            <p:nvPr/>
          </p:nvSpPr>
          <p:spPr>
            <a:xfrm>
              <a:off x="2893403" y="3491962"/>
              <a:ext cx="2083572" cy="624871"/>
            </a:xfrm>
            <a:prstGeom prst="rect">
              <a:avLst/>
            </a:prstGeom>
          </p:spPr>
          <p:txBody>
            <a:bodyPr wrap="square" lIns="91440" tIns="45720" rIns="91440" bIns="45720" anchor="b" anchorCtr="1">
              <a:normAutofit/>
            </a:bodyPr>
            <a:lstStyle/>
            <a:p>
              <a:pPr lvl="0" algn="ctr"/>
              <a:r>
                <a:rPr lang="zh-CN" altLang="en-US" sz="1600" b="1" dirty="0"/>
                <a:t>虚拟标题内容</a:t>
              </a:r>
              <a:endParaRPr lang="en-US" altLang="zh-CN" sz="1600" dirty="0"/>
            </a:p>
          </p:txBody>
        </p:sp>
        <p:sp>
          <p:nvSpPr>
            <p:cNvPr id="29" name="Number3"/>
            <p:cNvSpPr/>
            <p:nvPr/>
          </p:nvSpPr>
          <p:spPr>
            <a:xfrm>
              <a:off x="5488234" y="2391153"/>
              <a:ext cx="1275031" cy="1275028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en-US" altLang="zh-CN" sz="2400" b="1" dirty="0">
                  <a:solidFill>
                    <a:srgbClr val="FFFFFF"/>
                  </a:solidFill>
                </a:rPr>
                <a:t>03</a:t>
              </a:r>
              <a:endParaRPr lang="zh-CN" altLang="en-US" sz="2400" b="1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3"/>
            <p:cNvSpPr txBox="1"/>
            <p:nvPr/>
          </p:nvSpPr>
          <p:spPr>
            <a:xfrm>
              <a:off x="5083960" y="4713265"/>
              <a:ext cx="2083572" cy="1256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虚拟内容文字虚拟内容文字</a:t>
              </a:r>
              <a:endParaRPr lang="en-US" altLang="zh-CN" sz="1200" dirty="0"/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虚拟内容文字，虚拟内容文字虚拟内容文字。</a:t>
              </a:r>
              <a:endParaRPr lang="en-US" altLang="zh-CN" sz="1200" dirty="0"/>
            </a:p>
          </p:txBody>
        </p:sp>
        <p:sp>
          <p:nvSpPr>
            <p:cNvPr id="21" name="Bullet3"/>
            <p:cNvSpPr/>
            <p:nvPr/>
          </p:nvSpPr>
          <p:spPr>
            <a:xfrm>
              <a:off x="5083960" y="4052298"/>
              <a:ext cx="2083572" cy="624871"/>
            </a:xfrm>
            <a:prstGeom prst="rect">
              <a:avLst/>
            </a:prstGeom>
          </p:spPr>
          <p:txBody>
            <a:bodyPr wrap="square" lIns="91440" tIns="45720" rIns="91440" bIns="45720" anchor="b" anchorCtr="1">
              <a:normAutofit/>
            </a:bodyPr>
            <a:lstStyle/>
            <a:p>
              <a:pPr lvl="0" algn="ctr"/>
              <a:r>
                <a:rPr lang="zh-CN" altLang="en-US" sz="1600" b="1" dirty="0"/>
                <a:t>虚拟标题内容</a:t>
              </a:r>
              <a:endParaRPr lang="en-US" altLang="zh-CN" sz="1600" dirty="0"/>
            </a:p>
          </p:txBody>
        </p:sp>
        <p:sp>
          <p:nvSpPr>
            <p:cNvPr id="7" name="Number4"/>
            <p:cNvSpPr/>
            <p:nvPr/>
          </p:nvSpPr>
          <p:spPr>
            <a:xfrm>
              <a:off x="7926290" y="2638656"/>
              <a:ext cx="780026" cy="780022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en-US" sz="1600" b="1" dirty="0">
                  <a:solidFill>
                    <a:srgbClr val="FFFFFF"/>
                  </a:solidFill>
                </a:rPr>
                <a:t>04</a:t>
              </a:r>
              <a:endParaRPr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4"/>
            <p:cNvSpPr txBox="1"/>
            <p:nvPr/>
          </p:nvSpPr>
          <p:spPr>
            <a:xfrm>
              <a:off x="7274517" y="4152929"/>
              <a:ext cx="2083572" cy="1256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虚拟内容文字虚拟内容文字</a:t>
              </a:r>
              <a:endParaRPr lang="en-US" altLang="zh-CN" sz="1200" dirty="0"/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虚拟内容文字，虚拟内容文字虚拟内容文字。</a:t>
              </a:r>
              <a:endParaRPr lang="en-US" altLang="zh-CN" sz="1200" dirty="0"/>
            </a:p>
          </p:txBody>
        </p:sp>
        <p:sp>
          <p:nvSpPr>
            <p:cNvPr id="27" name="Bullet4"/>
            <p:cNvSpPr/>
            <p:nvPr/>
          </p:nvSpPr>
          <p:spPr>
            <a:xfrm>
              <a:off x="7274517" y="3491962"/>
              <a:ext cx="2083572" cy="624871"/>
            </a:xfrm>
            <a:prstGeom prst="rect">
              <a:avLst/>
            </a:prstGeom>
          </p:spPr>
          <p:txBody>
            <a:bodyPr wrap="square" lIns="91440" tIns="45720" rIns="91440" bIns="45720" anchor="b" anchorCtr="1">
              <a:normAutofit/>
            </a:bodyPr>
            <a:lstStyle/>
            <a:p>
              <a:pPr lvl="0" algn="ctr"/>
              <a:r>
                <a:rPr lang="zh-CN" altLang="en-US" sz="1600" b="1" dirty="0"/>
                <a:t>虚拟标题内容</a:t>
              </a:r>
              <a:endParaRPr lang="en-US" altLang="zh-CN" sz="1600" dirty="0"/>
            </a:p>
          </p:txBody>
        </p:sp>
        <p:sp>
          <p:nvSpPr>
            <p:cNvPr id="8" name="Number5"/>
            <p:cNvSpPr/>
            <p:nvPr/>
          </p:nvSpPr>
          <p:spPr>
            <a:xfrm>
              <a:off x="10116847" y="2638656"/>
              <a:ext cx="780026" cy="780022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en-US" altLang="zh-CN" sz="1600" b="1" dirty="0">
                  <a:solidFill>
                    <a:srgbClr val="FFFFFF"/>
                  </a:solidFill>
                </a:rPr>
                <a:t>05</a:t>
              </a:r>
              <a:endParaRPr lang="en-US" altLang="zh-CN" sz="1600" b="1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5"/>
            <p:cNvSpPr txBox="1"/>
            <p:nvPr/>
          </p:nvSpPr>
          <p:spPr>
            <a:xfrm>
              <a:off x="9465074" y="4152929"/>
              <a:ext cx="2083572" cy="1256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虚拟内容文字虚拟内容文字</a:t>
              </a:r>
              <a:endParaRPr lang="en-US" altLang="zh-CN" sz="1200" dirty="0"/>
            </a:p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/>
                <a:t>虚拟内容文字，虚拟内容文字虚拟内容文字。</a:t>
              </a:r>
              <a:endParaRPr lang="en-US" altLang="zh-CN" sz="1200" dirty="0"/>
            </a:p>
          </p:txBody>
        </p:sp>
        <p:sp>
          <p:nvSpPr>
            <p:cNvPr id="19" name="Bullet5"/>
            <p:cNvSpPr/>
            <p:nvPr/>
          </p:nvSpPr>
          <p:spPr>
            <a:xfrm>
              <a:off x="9465074" y="3491962"/>
              <a:ext cx="2083572" cy="624871"/>
            </a:xfrm>
            <a:prstGeom prst="rect">
              <a:avLst/>
            </a:prstGeom>
          </p:spPr>
          <p:txBody>
            <a:bodyPr wrap="square" lIns="91440" tIns="45720" rIns="91440" bIns="45720" anchor="b" anchorCtr="1">
              <a:noAutofit/>
            </a:bodyPr>
            <a:lstStyle/>
            <a:p>
              <a:pPr lvl="0" algn="ctr"/>
              <a:r>
                <a:rPr lang="zh-CN" altLang="en-US" sz="1600" b="1" dirty="0"/>
                <a:t>虚拟标题内容</a:t>
              </a:r>
              <a:endParaRPr lang="en-US" altLang="zh-CN" sz="1600" dirty="0"/>
            </a:p>
          </p:txBody>
        </p:sp>
      </p:grpSp>
      <p:pic>
        <p:nvPicPr>
          <p:cNvPr id="5" name="图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26" name="任意多边形: 形状 25"/>
          <p:cNvSpPr/>
          <p:nvPr/>
        </p:nvSpPr>
        <p:spPr>
          <a:xfrm>
            <a:off x="9332260" y="3791164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/>
        </p:nvSpPr>
        <p:spPr>
          <a:xfrm>
            <a:off x="8086072" y="5956300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0" name="Picture"/>
          <p:cNvSpPr/>
          <p:nvPr/>
        </p:nvSpPr>
        <p:spPr>
          <a:xfrm>
            <a:off x="6912193" y="1623573"/>
            <a:ext cx="4017254" cy="4017254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436" b="-2535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Title"/>
          <p:cNvSpPr txBox="1"/>
          <p:nvPr/>
        </p:nvSpPr>
        <p:spPr>
          <a:xfrm>
            <a:off x="1334739" y="1778643"/>
            <a:ext cx="4810692" cy="1425711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/>
          <a:p>
            <a:pPr marL="0" marR="0" lvl="0" indent="0" defTabSz="913765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虚拟标题内容、虚拟标题内容虚拟标题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内容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382867" y="3940763"/>
            <a:ext cx="697380" cy="689893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127000" cap="rnd">
            <a:noFill/>
            <a:prstDash val="solid"/>
            <a:round/>
          </a:ln>
          <a:effectLst>
            <a:outerShdw blurRad="127000" dist="635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0000" tIns="46800" rIns="90000" bIns="468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/>
            <a:endParaRPr lang="zh-CN" altLang="en-US" sz="1600" b="1" dirty="0">
              <a:solidFill>
                <a:srgbClr val="FFFFFF"/>
              </a:solidFill>
            </a:endParaRPr>
          </a:p>
        </p:txBody>
      </p:sp>
      <p:sp>
        <p:nvSpPr>
          <p:cNvPr id="19" name="Icon"/>
          <p:cNvSpPr/>
          <p:nvPr/>
        </p:nvSpPr>
        <p:spPr>
          <a:xfrm>
            <a:off x="1578130" y="4144047"/>
            <a:ext cx="299371" cy="272642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57821 h 485775"/>
              <a:gd name="connsiteX10" fmla="*/ 506329 w 533400"/>
              <a:gd name="connsiteY10" fmla="*/ 486396 h 485775"/>
              <a:gd name="connsiteX11" fmla="*/ 30079 w 533400"/>
              <a:gd name="connsiteY11" fmla="*/ 486396 h 485775"/>
              <a:gd name="connsiteX12" fmla="*/ 1504 w 533400"/>
              <a:gd name="connsiteY12" fmla="*/ 457821 h 485775"/>
              <a:gd name="connsiteX13" fmla="*/ 1504 w 533400"/>
              <a:gd name="connsiteY13" fmla="*/ 229221 h 485775"/>
              <a:gd name="connsiteX14" fmla="*/ 125329 w 533400"/>
              <a:gd name="connsiteY14" fmla="*/ 229221 h 485775"/>
              <a:gd name="connsiteX15" fmla="*/ 372979 w 533400"/>
              <a:gd name="connsiteY15" fmla="*/ 621 h 485775"/>
              <a:gd name="connsiteX16" fmla="*/ 411079 w 533400"/>
              <a:gd name="connsiteY16" fmla="*/ 36816 h 485775"/>
              <a:gd name="connsiteX17" fmla="*/ 411079 w 533400"/>
              <a:gd name="connsiteY17" fmla="*/ 38721 h 485775"/>
              <a:gd name="connsiteX18" fmla="*/ 411079 w 533400"/>
              <a:gd name="connsiteY18" fmla="*/ 114921 h 485775"/>
              <a:gd name="connsiteX19" fmla="*/ 506329 w 533400"/>
              <a:gd name="connsiteY19" fmla="*/ 114921 h 485775"/>
              <a:gd name="connsiteX20" fmla="*/ 534904 w 533400"/>
              <a:gd name="connsiteY20" fmla="*/ 143496 h 485775"/>
              <a:gd name="connsiteX21" fmla="*/ 534904 w 533400"/>
              <a:gd name="connsiteY21" fmla="*/ 210171 h 485775"/>
              <a:gd name="connsiteX22" fmla="*/ 1504 w 533400"/>
              <a:gd name="connsiteY22" fmla="*/ 210171 h 485775"/>
              <a:gd name="connsiteX23" fmla="*/ 1504 w 533400"/>
              <a:gd name="connsiteY23" fmla="*/ 143496 h 485775"/>
              <a:gd name="connsiteX24" fmla="*/ 30079 w 533400"/>
              <a:gd name="connsiteY24" fmla="*/ 114921 h 485775"/>
              <a:gd name="connsiteX25" fmla="*/ 125329 w 533400"/>
              <a:gd name="connsiteY25" fmla="*/ 114921 h 485775"/>
              <a:gd name="connsiteX26" fmla="*/ 125329 w 533400"/>
              <a:gd name="connsiteY26" fmla="*/ 38721 h 485775"/>
              <a:gd name="connsiteX27" fmla="*/ 161524 w 533400"/>
              <a:gd name="connsiteY27" fmla="*/ 621 h 485775"/>
              <a:gd name="connsiteX28" fmla="*/ 163429 w 533400"/>
              <a:gd name="connsiteY28" fmla="*/ 621 h 485775"/>
              <a:gd name="connsiteX29" fmla="*/ 372979 w 533400"/>
              <a:gd name="connsiteY29" fmla="*/ 621 h 485775"/>
              <a:gd name="connsiteX30" fmla="*/ 372979 w 533400"/>
              <a:gd name="connsiteY30" fmla="*/ 19671 h 485775"/>
              <a:gd name="connsiteX31" fmla="*/ 163429 w 533400"/>
              <a:gd name="connsiteY31" fmla="*/ 19671 h 485775"/>
              <a:gd name="connsiteX32" fmla="*/ 144474 w 533400"/>
              <a:gd name="connsiteY32" fmla="*/ 37292 h 485775"/>
              <a:gd name="connsiteX33" fmla="*/ 144379 w 533400"/>
              <a:gd name="connsiteY33" fmla="*/ 38721 h 485775"/>
              <a:gd name="connsiteX34" fmla="*/ 144379 w 533400"/>
              <a:gd name="connsiteY34" fmla="*/ 114921 h 485775"/>
              <a:gd name="connsiteX35" fmla="*/ 392029 w 533400"/>
              <a:gd name="connsiteY35" fmla="*/ 114921 h 485775"/>
              <a:gd name="connsiteX36" fmla="*/ 392029 w 533400"/>
              <a:gd name="connsiteY36" fmla="*/ 38721 h 485775"/>
              <a:gd name="connsiteX37" fmla="*/ 375836 w 533400"/>
              <a:gd name="connsiteY37" fmla="*/ 19862 h 485775"/>
              <a:gd name="connsiteX38" fmla="*/ 374408 w 533400"/>
              <a:gd name="connsiteY38" fmla="*/ 19671 h 485775"/>
              <a:gd name="connsiteX39" fmla="*/ 372979 w 533400"/>
              <a:gd name="connsiteY39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57821"/>
                </a:lnTo>
                <a:cubicBezTo>
                  <a:pt x="534904" y="473632"/>
                  <a:pt x="522141" y="486396"/>
                  <a:pt x="506329" y="486396"/>
                </a:cubicBezTo>
                <a:lnTo>
                  <a:pt x="30079" y="486396"/>
                </a:lnTo>
                <a:cubicBezTo>
                  <a:pt x="14267" y="486396"/>
                  <a:pt x="1504" y="473632"/>
                  <a:pt x="1504" y="457821"/>
                </a:cubicBez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372979" y="621"/>
                </a:moveTo>
                <a:cubicBezTo>
                  <a:pt x="393363" y="621"/>
                  <a:pt x="410031" y="16623"/>
                  <a:pt x="411079" y="36816"/>
                </a:cubicBezTo>
                <a:lnTo>
                  <a:pt x="411079" y="38721"/>
                </a:lnTo>
                <a:lnTo>
                  <a:pt x="411079" y="114921"/>
                </a:lnTo>
                <a:lnTo>
                  <a:pt x="506329" y="114921"/>
                </a:lnTo>
                <a:cubicBezTo>
                  <a:pt x="522141" y="114921"/>
                  <a:pt x="534904" y="127685"/>
                  <a:pt x="534904" y="143496"/>
                </a:cubicBezTo>
                <a:lnTo>
                  <a:pt x="534904" y="210171"/>
                </a:lnTo>
                <a:lnTo>
                  <a:pt x="1504" y="210171"/>
                </a:lnTo>
                <a:lnTo>
                  <a:pt x="1504" y="143496"/>
                </a:lnTo>
                <a:cubicBezTo>
                  <a:pt x="1504" y="127685"/>
                  <a:pt x="14267" y="114921"/>
                  <a:pt x="30079" y="114921"/>
                </a:cubicBezTo>
                <a:lnTo>
                  <a:pt x="125329" y="114921"/>
                </a:lnTo>
                <a:lnTo>
                  <a:pt x="125329" y="38721"/>
                </a:lnTo>
                <a:cubicBezTo>
                  <a:pt x="125329" y="18337"/>
                  <a:pt x="141331" y="1669"/>
                  <a:pt x="161524" y="621"/>
                </a:cubicBezTo>
                <a:lnTo>
                  <a:pt x="163429" y="621"/>
                </a:lnTo>
                <a:lnTo>
                  <a:pt x="372979" y="621"/>
                </a:lnTo>
                <a:close/>
                <a:moveTo>
                  <a:pt x="372979" y="19671"/>
                </a:moveTo>
                <a:lnTo>
                  <a:pt x="163429" y="19671"/>
                </a:lnTo>
                <a:cubicBezTo>
                  <a:pt x="153428" y="19671"/>
                  <a:pt x="145141" y="27482"/>
                  <a:pt x="144474" y="37292"/>
                </a:cubicBezTo>
                <a:lnTo>
                  <a:pt x="144379" y="3872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38721"/>
                </a:lnTo>
                <a:cubicBezTo>
                  <a:pt x="392029" y="29196"/>
                  <a:pt x="384981" y="21290"/>
                  <a:pt x="375836" y="19862"/>
                </a:cubicBezTo>
                <a:lnTo>
                  <a:pt x="374408" y="19671"/>
                </a:lnTo>
                <a:lnTo>
                  <a:pt x="372979" y="19671"/>
                </a:lnTo>
                <a:close/>
              </a:path>
            </a:pathLst>
          </a:custGeom>
          <a:solidFill>
            <a:srgbClr val="FFFFFF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Text"/>
          <p:cNvSpPr txBox="1"/>
          <p:nvPr/>
        </p:nvSpPr>
        <p:spPr>
          <a:xfrm>
            <a:off x="2279191" y="4404020"/>
            <a:ext cx="3866240" cy="1139244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900"/>
            </a:lvl1pPr>
          </a:lstStyle>
          <a:p>
            <a:pPr>
              <a:lnSpc>
                <a:spcPct val="120000"/>
              </a:lnSpc>
            </a:pPr>
            <a:r>
              <a:rPr lang="zh-CN" altLang="en-US" sz="1200" dirty="0"/>
              <a:t>虚拟内容文字</a:t>
            </a:r>
            <a:endParaRPr lang="en-US" dirty="0"/>
          </a:p>
        </p:txBody>
      </p:sp>
      <p:sp>
        <p:nvSpPr>
          <p:cNvPr id="23" name="Bullet"/>
          <p:cNvSpPr txBox="1"/>
          <p:nvPr/>
        </p:nvSpPr>
        <p:spPr>
          <a:xfrm>
            <a:off x="2275509" y="3588799"/>
            <a:ext cx="3870119" cy="730998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 marR="0" lvl="0" indent="0" defTabSz="9137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r>
              <a:rPr lang="zh-CN" altLang="en-US" sz="1800" dirty="0"/>
              <a:t>虚拟标题内容</a:t>
            </a:r>
            <a:endParaRPr lang="en-US" dirty="0"/>
          </a:p>
        </p:txBody>
      </p:sp>
      <p:pic>
        <p:nvPicPr>
          <p:cNvPr id="3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660400" y="1499795"/>
            <a:ext cx="10858500" cy="4264809"/>
            <a:chOff x="660400" y="1394702"/>
            <a:chExt cx="10858500" cy="4264809"/>
          </a:xfrm>
        </p:grpSpPr>
        <p:grpSp>
          <p:nvGrpSpPr>
            <p:cNvPr id="4" name="组合 3"/>
            <p:cNvGrpSpPr/>
            <p:nvPr/>
          </p:nvGrpSpPr>
          <p:grpSpPr>
            <a:xfrm>
              <a:off x="1120781" y="2787016"/>
              <a:ext cx="4261094" cy="1315755"/>
              <a:chOff x="982418" y="2787016"/>
              <a:chExt cx="4261094" cy="1315755"/>
            </a:xfrm>
          </p:grpSpPr>
          <p:sp>
            <p:nvSpPr>
              <p:cNvPr id="34" name="矩形: 圆角 33"/>
              <p:cNvSpPr/>
              <p:nvPr/>
            </p:nvSpPr>
            <p:spPr>
              <a:xfrm>
                <a:off x="982418" y="2787016"/>
                <a:ext cx="4261094" cy="558312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alpha val="15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lnSpcReduction="1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Number1"/>
              <p:cNvSpPr/>
              <p:nvPr/>
            </p:nvSpPr>
            <p:spPr>
              <a:xfrm>
                <a:off x="991267" y="2787016"/>
                <a:ext cx="558312" cy="55831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1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Bullet1"/>
              <p:cNvSpPr/>
              <p:nvPr/>
            </p:nvSpPr>
            <p:spPr bwMode="auto">
              <a:xfrm>
                <a:off x="1698713" y="2886663"/>
                <a:ext cx="3352762" cy="359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spcBef>
                    <a:spcPct val="0"/>
                  </a:spcBef>
                </a:pPr>
                <a:r>
                  <a:rPr lang="zh-CN" altLang="en-US" b="1" dirty="0"/>
                  <a:t>虚拟标题内容</a:t>
                </a:r>
                <a:endParaRPr lang="zh-CN" altLang="en-US" b="1" dirty="0"/>
              </a:p>
            </p:txBody>
          </p:sp>
          <p:sp>
            <p:nvSpPr>
              <p:cNvPr id="33" name="Text1"/>
              <p:cNvSpPr/>
              <p:nvPr/>
            </p:nvSpPr>
            <p:spPr bwMode="auto">
              <a:xfrm>
                <a:off x="1698713" y="3405488"/>
                <a:ext cx="3352762" cy="697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/>
                  <a:t>虚拟内容文字</a:t>
                </a:r>
                <a:endParaRPr lang="en-US" dirty="0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6797425" y="2787016"/>
              <a:ext cx="4261094" cy="1315755"/>
              <a:chOff x="6935788" y="2787016"/>
              <a:chExt cx="4261094" cy="1315755"/>
            </a:xfrm>
          </p:grpSpPr>
          <p:sp>
            <p:nvSpPr>
              <p:cNvPr id="22" name="矩形: 圆角 21"/>
              <p:cNvSpPr/>
              <p:nvPr/>
            </p:nvSpPr>
            <p:spPr>
              <a:xfrm>
                <a:off x="6935788" y="2787016"/>
                <a:ext cx="4261094" cy="558312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alpha val="15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lnSpcReduction="1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Number2"/>
              <p:cNvSpPr/>
              <p:nvPr/>
            </p:nvSpPr>
            <p:spPr>
              <a:xfrm>
                <a:off x="6944637" y="2787016"/>
                <a:ext cx="558312" cy="55831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2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Bullet2"/>
              <p:cNvSpPr/>
              <p:nvPr/>
            </p:nvSpPr>
            <p:spPr bwMode="auto">
              <a:xfrm>
                <a:off x="7652083" y="2886663"/>
                <a:ext cx="3352762" cy="359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spcBef>
                    <a:spcPct val="0"/>
                  </a:spcBef>
                </a:pPr>
                <a:r>
                  <a:rPr lang="zh-CN" altLang="en-US" b="1" dirty="0"/>
                  <a:t>虚拟标题内容</a:t>
                </a:r>
                <a:endParaRPr lang="zh-CN" altLang="en-US" b="1" dirty="0"/>
              </a:p>
            </p:txBody>
          </p:sp>
          <p:sp>
            <p:nvSpPr>
              <p:cNvPr id="21" name="Text2"/>
              <p:cNvSpPr/>
              <p:nvPr/>
            </p:nvSpPr>
            <p:spPr bwMode="auto">
              <a:xfrm>
                <a:off x="7652083" y="3405488"/>
                <a:ext cx="3352762" cy="697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/>
                  <a:t>虚拟内容文字</a:t>
                </a:r>
                <a:endParaRPr lang="en-US" altLang="zh-CN" sz="1200" dirty="0"/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1120781" y="4343756"/>
              <a:ext cx="4261094" cy="1315755"/>
              <a:chOff x="982418" y="4563062"/>
              <a:chExt cx="4261094" cy="1315755"/>
            </a:xfrm>
          </p:grpSpPr>
          <p:sp>
            <p:nvSpPr>
              <p:cNvPr id="28" name="矩形: 圆角 27"/>
              <p:cNvSpPr/>
              <p:nvPr/>
            </p:nvSpPr>
            <p:spPr>
              <a:xfrm>
                <a:off x="982418" y="4563062"/>
                <a:ext cx="4261094" cy="558312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alpha val="15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lnSpcReduction="1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Number3"/>
              <p:cNvSpPr/>
              <p:nvPr/>
            </p:nvSpPr>
            <p:spPr>
              <a:xfrm>
                <a:off x="991267" y="4563062"/>
                <a:ext cx="558312" cy="55831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3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Bullet3"/>
              <p:cNvSpPr/>
              <p:nvPr/>
            </p:nvSpPr>
            <p:spPr bwMode="auto">
              <a:xfrm>
                <a:off x="1698713" y="4662709"/>
                <a:ext cx="3352762" cy="359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spcBef>
                    <a:spcPct val="0"/>
                  </a:spcBef>
                </a:pPr>
                <a:r>
                  <a:rPr lang="zh-CN" altLang="en-US" b="1" dirty="0"/>
                  <a:t>虚拟标题内容</a:t>
                </a:r>
                <a:endParaRPr lang="zh-CN" altLang="en-US" b="1" dirty="0"/>
              </a:p>
            </p:txBody>
          </p:sp>
          <p:sp>
            <p:nvSpPr>
              <p:cNvPr id="27" name="Text3"/>
              <p:cNvSpPr/>
              <p:nvPr/>
            </p:nvSpPr>
            <p:spPr bwMode="auto">
              <a:xfrm>
                <a:off x="1698713" y="5181534"/>
                <a:ext cx="3352762" cy="697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/>
                  <a:t>虚拟内容文字</a:t>
                </a:r>
                <a:endParaRPr lang="en-US" altLang="zh-CN" sz="1200" dirty="0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6797425" y="4343756"/>
              <a:ext cx="4261094" cy="1315755"/>
              <a:chOff x="6935788" y="4563062"/>
              <a:chExt cx="4261094" cy="1315755"/>
            </a:xfrm>
          </p:grpSpPr>
          <p:sp>
            <p:nvSpPr>
              <p:cNvPr id="16" name="矩形: 圆角 15"/>
              <p:cNvSpPr/>
              <p:nvPr/>
            </p:nvSpPr>
            <p:spPr>
              <a:xfrm>
                <a:off x="6935788" y="4563062"/>
                <a:ext cx="4261094" cy="558312"/>
              </a:xfrm>
              <a:prstGeom prst="roundRect">
                <a:avLst>
                  <a:gd name="adj" fmla="val 50000"/>
                </a:avLst>
              </a:prstGeom>
              <a:solidFill>
                <a:schemeClr val="tx2">
                  <a:alpha val="15000"/>
                </a:schemeClr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lnSpcReduction="10000"/>
              </a:bodyPr>
              <a:lstStyle/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Number4"/>
              <p:cNvSpPr/>
              <p:nvPr/>
            </p:nvSpPr>
            <p:spPr>
              <a:xfrm>
                <a:off x="6944637" y="4563062"/>
                <a:ext cx="558312" cy="55831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4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Bullet4"/>
              <p:cNvSpPr/>
              <p:nvPr/>
            </p:nvSpPr>
            <p:spPr bwMode="auto">
              <a:xfrm>
                <a:off x="7652083" y="4662709"/>
                <a:ext cx="3352762" cy="3590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ctr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spcBef>
                    <a:spcPct val="0"/>
                  </a:spcBef>
                </a:pPr>
                <a:r>
                  <a:rPr lang="zh-CN" altLang="en-US" b="1" dirty="0"/>
                  <a:t>虚拟标题内容</a:t>
                </a:r>
                <a:endParaRPr lang="zh-CN" altLang="en-US" b="1" dirty="0"/>
              </a:p>
            </p:txBody>
          </p:sp>
          <p:sp>
            <p:nvSpPr>
              <p:cNvPr id="15" name="Text4"/>
              <p:cNvSpPr/>
              <p:nvPr/>
            </p:nvSpPr>
            <p:spPr bwMode="auto">
              <a:xfrm>
                <a:off x="7652083" y="5181534"/>
                <a:ext cx="3352762" cy="697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tIns="46800" rIns="90000" bIns="4680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defTabSz="914400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200" dirty="0"/>
                  <a:t>虚拟内容文字</a:t>
                </a:r>
                <a:endParaRPr lang="en-US" altLang="zh-CN" sz="1200" dirty="0"/>
              </a:p>
            </p:txBody>
          </p:sp>
        </p:grpSp>
        <p:sp>
          <p:nvSpPr>
            <p:cNvPr id="37" name="Title"/>
            <p:cNvSpPr txBox="1"/>
            <p:nvPr/>
          </p:nvSpPr>
          <p:spPr>
            <a:xfrm>
              <a:off x="660400" y="1394702"/>
              <a:ext cx="10858500" cy="461665"/>
            </a:xfrm>
            <a:prstGeom prst="rect">
              <a:avLst/>
            </a:prstGeom>
            <a:noFill/>
          </p:spPr>
          <p:txBody>
            <a:bodyPr wrap="square" rtlCol="0" anchor="b" anchorCtr="0">
              <a:normAutofit fontScale="90000"/>
            </a:bodyPr>
            <a:lstStyle/>
            <a:p>
              <a:pPr algn="ctr"/>
              <a:r>
                <a:rPr lang="zh-CN" altLang="en-US" sz="2400" b="1" dirty="0"/>
                <a:t>虚拟标题内容虚拟标题内容虚拟标题</a:t>
              </a:r>
              <a:r>
                <a:rPr lang="zh-CN" altLang="en-US" sz="2400" b="1" dirty="0"/>
                <a:t>内容</a:t>
              </a:r>
              <a:endParaRPr lang="zh-CN" altLang="en-US" sz="2400" b="1" dirty="0"/>
            </a:p>
          </p:txBody>
        </p:sp>
      </p:grpSp>
      <p:pic>
        <p:nvPicPr>
          <p:cNvPr id="8" name="图形 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ṣľï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9327" y="3732083"/>
            <a:ext cx="2546029" cy="243814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6" name="Title"/>
          <p:cNvSpPr txBox="1"/>
          <p:nvPr/>
        </p:nvSpPr>
        <p:spPr>
          <a:xfrm>
            <a:off x="660399" y="1232445"/>
            <a:ext cx="10858500" cy="74406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r>
              <a:rPr lang="zh-CN" altLang="en-US" sz="2800" b="1" dirty="0">
                <a:cs typeface="+mn-ea"/>
                <a:sym typeface="+mn-lt"/>
              </a:rPr>
              <a:t>虚拟标题内容、虚拟标题内容虚拟标题</a:t>
            </a:r>
            <a:r>
              <a:rPr lang="zh-CN" altLang="en-US" sz="2800" b="1" dirty="0">
                <a:cs typeface="+mn-ea"/>
                <a:sym typeface="+mn-lt"/>
              </a:rPr>
              <a:t>内容</a:t>
            </a:r>
            <a:endParaRPr lang="zh-CN" altLang="en-US" sz="2800" b="1" dirty="0">
              <a:cs typeface="+mn-ea"/>
              <a:sym typeface="+mn-lt"/>
            </a:endParaRPr>
          </a:p>
        </p:txBody>
      </p:sp>
      <p:grpSp>
        <p:nvGrpSpPr>
          <p:cNvPr id="123" name="组合 122"/>
          <p:cNvGrpSpPr/>
          <p:nvPr>
            <p:custDataLst>
              <p:tags r:id="rId3"/>
            </p:custDataLst>
          </p:nvPr>
        </p:nvGrpSpPr>
        <p:grpSpPr>
          <a:xfrm>
            <a:off x="1186344" y="2210838"/>
            <a:ext cx="10332558" cy="3821118"/>
            <a:chOff x="1186344" y="2210838"/>
            <a:chExt cx="10332558" cy="3821118"/>
          </a:xfrm>
        </p:grpSpPr>
        <p:sp>
          <p:nvSpPr>
            <p:cNvPr id="18" name="Text1"/>
            <p:cNvSpPr/>
            <p:nvPr>
              <p:custDataLst>
                <p:tags r:id="rId4"/>
              </p:custDataLst>
            </p:nvPr>
          </p:nvSpPr>
          <p:spPr>
            <a:xfrm>
              <a:off x="4686300" y="2210838"/>
              <a:ext cx="6832602" cy="81665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rmAutofit/>
            </a:bodyPr>
            <a:lstStyle/>
            <a:p>
              <a:pPr defTabSz="913765">
                <a:lnSpc>
                  <a:spcPct val="120000"/>
                </a:lnSpc>
                <a:buSzPct val="25000"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虚拟内容文字虚拟内容文字</a:t>
              </a:r>
              <a:endParaRPr lang="en-US" altLang="zh-CN" sz="1200" dirty="0"/>
            </a:p>
          </p:txBody>
        </p:sp>
        <p:sp>
          <p:nvSpPr>
            <p:cNvPr id="19" name="Bullet1"/>
            <p:cNvSpPr/>
            <p:nvPr>
              <p:custDataLst>
                <p:tags r:id="rId5"/>
              </p:custDataLst>
            </p:nvPr>
          </p:nvSpPr>
          <p:spPr>
            <a:xfrm>
              <a:off x="1186344" y="2210838"/>
              <a:ext cx="3411056" cy="81665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虚拟标题虚拟标题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Text2"/>
            <p:cNvSpPr/>
            <p:nvPr>
              <p:custDataLst>
                <p:tags r:id="rId6"/>
              </p:custDataLst>
            </p:nvPr>
          </p:nvSpPr>
          <p:spPr>
            <a:xfrm>
              <a:off x="5842000" y="3212326"/>
              <a:ext cx="5676902" cy="8166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defTabSz="913765"/>
              <a:r>
                <a:rPr lang="zh-CN" altLang="en-US" sz="1400" dirty="0">
                  <a:solidFill>
                    <a:srgbClr val="FFFFFF"/>
                  </a:solidFill>
                  <a:sym typeface="+mn-lt"/>
                </a:rPr>
                <a:t>虚拟内容文字虚拟内容文字</a:t>
              </a:r>
              <a:endParaRPr lang="zh-CN" altLang="en-US" sz="1400" dirty="0">
                <a:solidFill>
                  <a:srgbClr val="FFFFFF"/>
                </a:solidFill>
                <a:sym typeface="+mn-lt"/>
              </a:endParaRPr>
            </a:p>
          </p:txBody>
        </p:sp>
        <p:sp>
          <p:nvSpPr>
            <p:cNvPr id="17" name="Bullet2"/>
            <p:cNvSpPr/>
            <p:nvPr>
              <p:custDataLst>
                <p:tags r:id="rId7"/>
              </p:custDataLst>
            </p:nvPr>
          </p:nvSpPr>
          <p:spPr>
            <a:xfrm>
              <a:off x="2316744" y="3212326"/>
              <a:ext cx="3411056" cy="8166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zh-CN" altLang="en-US" sz="1600" b="1" dirty="0">
                  <a:solidFill>
                    <a:srgbClr val="FFFFFF"/>
                  </a:solidFill>
                  <a:sym typeface="+mn-lt"/>
                </a:rPr>
                <a:t>虚拟标题虚拟标题</a:t>
              </a:r>
              <a:endParaRPr lang="zh-CN" altLang="en-US" sz="1600" b="1" dirty="0">
                <a:solidFill>
                  <a:srgbClr val="FFFFFF"/>
                </a:solidFill>
                <a:sym typeface="+mn-lt"/>
              </a:endParaRPr>
            </a:p>
          </p:txBody>
        </p:sp>
        <p:sp>
          <p:nvSpPr>
            <p:cNvPr id="14" name="Text3"/>
            <p:cNvSpPr/>
            <p:nvPr>
              <p:custDataLst>
                <p:tags r:id="rId8"/>
              </p:custDataLst>
            </p:nvPr>
          </p:nvSpPr>
          <p:spPr>
            <a:xfrm>
              <a:off x="6958843" y="4213814"/>
              <a:ext cx="4560059" cy="81665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虚拟内容文字虚拟内容文字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Bullet3"/>
            <p:cNvSpPr/>
            <p:nvPr>
              <p:custDataLst>
                <p:tags r:id="rId9"/>
              </p:custDataLst>
            </p:nvPr>
          </p:nvSpPr>
          <p:spPr>
            <a:xfrm>
              <a:off x="3271717" y="4213814"/>
              <a:ext cx="3570765" cy="81665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虚拟标题虚拟标题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Text4"/>
            <p:cNvSpPr/>
            <p:nvPr>
              <p:custDataLst>
                <p:tags r:id="rId10"/>
              </p:custDataLst>
            </p:nvPr>
          </p:nvSpPr>
          <p:spPr>
            <a:xfrm>
              <a:off x="7924800" y="5215301"/>
              <a:ext cx="3594102" cy="81665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rm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虚拟内容文字虚拟内容文字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Bullet4"/>
            <p:cNvSpPr/>
            <p:nvPr>
              <p:custDataLst>
                <p:tags r:id="rId11"/>
              </p:custDataLst>
            </p:nvPr>
          </p:nvSpPr>
          <p:spPr>
            <a:xfrm>
              <a:off x="4402586" y="5215301"/>
              <a:ext cx="3411056" cy="816655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1">
              <a:normAutofit/>
            </a:bodyPr>
            <a:lstStyle/>
            <a:p>
              <a:pPr marL="0" marR="0" lvl="0" indent="0" algn="ctr" defTabSz="913765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ea"/>
                  <a:sym typeface="+mn-lt"/>
                </a:rPr>
                <a:t>虚拟标题虚拟标题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5145742" y="2320494"/>
            <a:ext cx="1864660" cy="2733737"/>
            <a:chOff x="5145742" y="2320494"/>
            <a:chExt cx="1864660" cy="2733737"/>
          </a:xfrm>
        </p:grpSpPr>
        <p:sp>
          <p:nvSpPr>
            <p:cNvPr id="26" name="Bullet1"/>
            <p:cNvSpPr txBox="1"/>
            <p:nvPr>
              <p:custDataLst>
                <p:tags r:id="rId2"/>
              </p:custDataLst>
            </p:nvPr>
          </p:nvSpPr>
          <p:spPr>
            <a:xfrm>
              <a:off x="5145742" y="3261415"/>
              <a:ext cx="1864660" cy="49527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b" anchorCtr="1">
              <a:normAutofit/>
            </a:bodyPr>
            <a:lstStyle>
              <a:defPPr>
                <a:defRPr lang="zh-CN"/>
              </a:defPPr>
              <a:lvl1pPr algn="ctr">
                <a:defRPr sz="2000" b="1"/>
              </a:lvl1pPr>
            </a:lstStyle>
            <a:p>
              <a:r>
                <a:rPr lang="zh-CN" altLang="en-US" sz="1800" dirty="0"/>
                <a:t>虚拟标题内容</a:t>
              </a:r>
              <a:endParaRPr lang="en-US" dirty="0"/>
            </a:p>
          </p:txBody>
        </p:sp>
        <p:sp>
          <p:nvSpPr>
            <p:cNvPr id="27" name="Text1"/>
            <p:cNvSpPr/>
            <p:nvPr>
              <p:custDataLst>
                <p:tags r:id="rId3"/>
              </p:custDataLst>
            </p:nvPr>
          </p:nvSpPr>
          <p:spPr bwMode="auto">
            <a:xfrm>
              <a:off x="5145742" y="3792785"/>
              <a:ext cx="1864660" cy="126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虚拟内容文字虚拟内容文字虚拟内容文字</a:t>
              </a:r>
              <a:endParaRPr lang="en-US" altLang="zh-CN" sz="1200" dirty="0"/>
            </a:p>
          </p:txBody>
        </p:sp>
        <p:sp>
          <p:nvSpPr>
            <p:cNvPr id="24" name="椭圆 23"/>
            <p:cNvSpPr/>
            <p:nvPr>
              <p:custDataLst>
                <p:tags r:id="rId4"/>
              </p:custDataLst>
            </p:nvPr>
          </p:nvSpPr>
          <p:spPr>
            <a:xfrm>
              <a:off x="5688107" y="2320494"/>
              <a:ext cx="779930" cy="7799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25" name="Icon1"/>
            <p:cNvSpPr/>
            <p:nvPr>
              <p:custDataLst>
                <p:tags r:id="rId5"/>
              </p:custDataLst>
            </p:nvPr>
          </p:nvSpPr>
          <p:spPr>
            <a:xfrm>
              <a:off x="5869869" y="2536021"/>
              <a:ext cx="416404" cy="348876"/>
            </a:xfrm>
            <a:custGeom>
              <a:avLst/>
              <a:gdLst>
                <a:gd name="connsiteX0" fmla="*/ 552739 w 609615"/>
                <a:gd name="connsiteY0" fmla="*/ 397213 h 510753"/>
                <a:gd name="connsiteX1" fmla="*/ 609615 w 609615"/>
                <a:gd name="connsiteY1" fmla="*/ 453983 h 510753"/>
                <a:gd name="connsiteX2" fmla="*/ 552739 w 609615"/>
                <a:gd name="connsiteY2" fmla="*/ 510753 h 510753"/>
                <a:gd name="connsiteX3" fmla="*/ 495863 w 609615"/>
                <a:gd name="connsiteY3" fmla="*/ 453983 h 510753"/>
                <a:gd name="connsiteX4" fmla="*/ 552739 w 609615"/>
                <a:gd name="connsiteY4" fmla="*/ 397213 h 510753"/>
                <a:gd name="connsiteX5" fmla="*/ 547870 w 609615"/>
                <a:gd name="connsiteY5" fmla="*/ 198571 h 510753"/>
                <a:gd name="connsiteX6" fmla="*/ 604746 w 609615"/>
                <a:gd name="connsiteY6" fmla="*/ 255341 h 510753"/>
                <a:gd name="connsiteX7" fmla="*/ 547870 w 609615"/>
                <a:gd name="connsiteY7" fmla="*/ 312111 h 510753"/>
                <a:gd name="connsiteX8" fmla="*/ 490994 w 609615"/>
                <a:gd name="connsiteY8" fmla="*/ 255341 h 510753"/>
                <a:gd name="connsiteX9" fmla="*/ 547870 w 609615"/>
                <a:gd name="connsiteY9" fmla="*/ 198571 h 510753"/>
                <a:gd name="connsiteX10" fmla="*/ 119644 w 609615"/>
                <a:gd name="connsiteY10" fmla="*/ 191797 h 510753"/>
                <a:gd name="connsiteX11" fmla="*/ 127891 w 609615"/>
                <a:gd name="connsiteY11" fmla="*/ 196674 h 510753"/>
                <a:gd name="connsiteX12" fmla="*/ 121502 w 609615"/>
                <a:gd name="connsiteY12" fmla="*/ 203292 h 510753"/>
                <a:gd name="connsiteX13" fmla="*/ 129982 w 609615"/>
                <a:gd name="connsiteY13" fmla="*/ 212233 h 510753"/>
                <a:gd name="connsiteX14" fmla="*/ 122664 w 609615"/>
                <a:gd name="connsiteY14" fmla="*/ 226050 h 510753"/>
                <a:gd name="connsiteX15" fmla="*/ 115462 w 609615"/>
                <a:gd name="connsiteY15" fmla="*/ 225702 h 510753"/>
                <a:gd name="connsiteX16" fmla="*/ 109306 w 609615"/>
                <a:gd name="connsiteY16" fmla="*/ 211652 h 510753"/>
                <a:gd name="connsiteX17" fmla="*/ 117669 w 609615"/>
                <a:gd name="connsiteY17" fmla="*/ 203176 h 510753"/>
                <a:gd name="connsiteX18" fmla="*/ 111513 w 609615"/>
                <a:gd name="connsiteY18" fmla="*/ 196441 h 510753"/>
                <a:gd name="connsiteX19" fmla="*/ 88250 w 609615"/>
                <a:gd name="connsiteY19" fmla="*/ 191374 h 510753"/>
                <a:gd name="connsiteX20" fmla="*/ 111272 w 609615"/>
                <a:gd name="connsiteY20" fmla="*/ 231774 h 510753"/>
                <a:gd name="connsiteX21" fmla="*/ 119760 w 609615"/>
                <a:gd name="connsiteY21" fmla="*/ 238160 h 510753"/>
                <a:gd name="connsiteX22" fmla="*/ 128364 w 609615"/>
                <a:gd name="connsiteY22" fmla="*/ 231891 h 510753"/>
                <a:gd name="connsiteX23" fmla="*/ 152316 w 609615"/>
                <a:gd name="connsiteY23" fmla="*/ 191490 h 510753"/>
                <a:gd name="connsiteX24" fmla="*/ 195918 w 609615"/>
                <a:gd name="connsiteY24" fmla="*/ 193812 h 510753"/>
                <a:gd name="connsiteX25" fmla="*/ 228241 w 609615"/>
                <a:gd name="connsiteY25" fmla="*/ 204725 h 510753"/>
                <a:gd name="connsiteX26" fmla="*/ 239287 w 609615"/>
                <a:gd name="connsiteY26" fmla="*/ 236302 h 510753"/>
                <a:gd name="connsiteX27" fmla="*/ 239287 w 609615"/>
                <a:gd name="connsiteY27" fmla="*/ 249653 h 510753"/>
                <a:gd name="connsiteX28" fmla="*/ 183360 w 609615"/>
                <a:gd name="connsiteY28" fmla="*/ 461987 h 510753"/>
                <a:gd name="connsiteX29" fmla="*/ 132433 w 609615"/>
                <a:gd name="connsiteY29" fmla="*/ 501227 h 510753"/>
                <a:gd name="connsiteX30" fmla="*/ 122085 w 609615"/>
                <a:gd name="connsiteY30" fmla="*/ 501227 h 510753"/>
                <a:gd name="connsiteX31" fmla="*/ 68949 w 609615"/>
                <a:gd name="connsiteY31" fmla="*/ 462568 h 510753"/>
                <a:gd name="connsiteX32" fmla="*/ 0 w 609615"/>
                <a:gd name="connsiteY32" fmla="*/ 249769 h 510753"/>
                <a:gd name="connsiteX33" fmla="*/ 0 w 609615"/>
                <a:gd name="connsiteY33" fmla="*/ 236302 h 510753"/>
                <a:gd name="connsiteX34" fmla="*/ 11046 w 609615"/>
                <a:gd name="connsiteY34" fmla="*/ 204725 h 510753"/>
                <a:gd name="connsiteX35" fmla="*/ 43369 w 609615"/>
                <a:gd name="connsiteY35" fmla="*/ 193812 h 510753"/>
                <a:gd name="connsiteX36" fmla="*/ 138106 w 609615"/>
                <a:gd name="connsiteY36" fmla="*/ 151894 h 510753"/>
                <a:gd name="connsiteX37" fmla="*/ 143448 w 609615"/>
                <a:gd name="connsiteY37" fmla="*/ 154218 h 510753"/>
                <a:gd name="connsiteX38" fmla="*/ 141125 w 609615"/>
                <a:gd name="connsiteY38" fmla="*/ 159679 h 510753"/>
                <a:gd name="connsiteX39" fmla="*/ 118014 w 609615"/>
                <a:gd name="connsiteY39" fmla="*/ 164559 h 510753"/>
                <a:gd name="connsiteX40" fmla="*/ 98271 w 609615"/>
                <a:gd name="connsiteY40" fmla="*/ 158982 h 510753"/>
                <a:gd name="connsiteX41" fmla="*/ 97691 w 609615"/>
                <a:gd name="connsiteY41" fmla="*/ 153172 h 510753"/>
                <a:gd name="connsiteX42" fmla="*/ 103497 w 609615"/>
                <a:gd name="connsiteY42" fmla="*/ 152591 h 510753"/>
                <a:gd name="connsiteX43" fmla="*/ 138106 w 609615"/>
                <a:gd name="connsiteY43" fmla="*/ 151894 h 510753"/>
                <a:gd name="connsiteX44" fmla="*/ 139648 w 609615"/>
                <a:gd name="connsiteY44" fmla="*/ 119739 h 510753"/>
                <a:gd name="connsiteX45" fmla="*/ 149316 w 609615"/>
                <a:gd name="connsiteY45" fmla="*/ 134921 h 510753"/>
                <a:gd name="connsiteX46" fmla="*/ 129981 w 609615"/>
                <a:gd name="connsiteY46" fmla="*/ 134921 h 510753"/>
                <a:gd name="connsiteX47" fmla="*/ 139648 w 609615"/>
                <a:gd name="connsiteY47" fmla="*/ 119739 h 510753"/>
                <a:gd name="connsiteX48" fmla="*/ 91170 w 609615"/>
                <a:gd name="connsiteY48" fmla="*/ 119739 h 510753"/>
                <a:gd name="connsiteX49" fmla="*/ 100838 w 609615"/>
                <a:gd name="connsiteY49" fmla="*/ 134921 h 510753"/>
                <a:gd name="connsiteX50" fmla="*/ 81503 w 609615"/>
                <a:gd name="connsiteY50" fmla="*/ 134921 h 510753"/>
                <a:gd name="connsiteX51" fmla="*/ 91170 w 609615"/>
                <a:gd name="connsiteY51" fmla="*/ 119739 h 510753"/>
                <a:gd name="connsiteX52" fmla="*/ 95591 w 609615"/>
                <a:gd name="connsiteY52" fmla="*/ 95554 h 510753"/>
                <a:gd name="connsiteX53" fmla="*/ 67686 w 609615"/>
                <a:gd name="connsiteY53" fmla="*/ 130042 h 510753"/>
                <a:gd name="connsiteX54" fmla="*/ 67686 w 609615"/>
                <a:gd name="connsiteY54" fmla="*/ 157679 h 510753"/>
                <a:gd name="connsiteX55" fmla="*/ 84313 w 609615"/>
                <a:gd name="connsiteY55" fmla="*/ 174168 h 510753"/>
                <a:gd name="connsiteX56" fmla="*/ 153379 w 609615"/>
                <a:gd name="connsiteY56" fmla="*/ 174168 h 510753"/>
                <a:gd name="connsiteX57" fmla="*/ 169890 w 609615"/>
                <a:gd name="connsiteY57" fmla="*/ 157562 h 510753"/>
                <a:gd name="connsiteX58" fmla="*/ 169890 w 609615"/>
                <a:gd name="connsiteY58" fmla="*/ 112043 h 510753"/>
                <a:gd name="connsiteX59" fmla="*/ 100359 w 609615"/>
                <a:gd name="connsiteY59" fmla="*/ 95554 h 510753"/>
                <a:gd name="connsiteX60" fmla="*/ 305807 w 609615"/>
                <a:gd name="connsiteY60" fmla="*/ 35565 h 510753"/>
                <a:gd name="connsiteX61" fmla="*/ 415442 w 609615"/>
                <a:gd name="connsiteY61" fmla="*/ 35565 h 510753"/>
                <a:gd name="connsiteX62" fmla="*/ 433695 w 609615"/>
                <a:gd name="connsiteY62" fmla="*/ 53792 h 510753"/>
                <a:gd name="connsiteX63" fmla="*/ 415442 w 609615"/>
                <a:gd name="connsiteY63" fmla="*/ 72018 h 510753"/>
                <a:gd name="connsiteX64" fmla="*/ 324060 w 609615"/>
                <a:gd name="connsiteY64" fmla="*/ 72018 h 510753"/>
                <a:gd name="connsiteX65" fmla="*/ 324060 w 609615"/>
                <a:gd name="connsiteY65" fmla="*/ 237103 h 510753"/>
                <a:gd name="connsiteX66" fmla="*/ 415442 w 609615"/>
                <a:gd name="connsiteY66" fmla="*/ 237103 h 510753"/>
                <a:gd name="connsiteX67" fmla="*/ 433695 w 609615"/>
                <a:gd name="connsiteY67" fmla="*/ 255330 h 510753"/>
                <a:gd name="connsiteX68" fmla="*/ 415442 w 609615"/>
                <a:gd name="connsiteY68" fmla="*/ 273556 h 510753"/>
                <a:gd name="connsiteX69" fmla="*/ 324060 w 609615"/>
                <a:gd name="connsiteY69" fmla="*/ 273556 h 510753"/>
                <a:gd name="connsiteX70" fmla="*/ 324060 w 609615"/>
                <a:gd name="connsiteY70" fmla="*/ 469290 h 510753"/>
                <a:gd name="connsiteX71" fmla="*/ 415442 w 609615"/>
                <a:gd name="connsiteY71" fmla="*/ 469290 h 510753"/>
                <a:gd name="connsiteX72" fmla="*/ 433695 w 609615"/>
                <a:gd name="connsiteY72" fmla="*/ 487516 h 510753"/>
                <a:gd name="connsiteX73" fmla="*/ 415442 w 609615"/>
                <a:gd name="connsiteY73" fmla="*/ 505743 h 510753"/>
                <a:gd name="connsiteX74" fmla="*/ 305807 w 609615"/>
                <a:gd name="connsiteY74" fmla="*/ 505743 h 510753"/>
                <a:gd name="connsiteX75" fmla="*/ 287554 w 609615"/>
                <a:gd name="connsiteY75" fmla="*/ 487516 h 510753"/>
                <a:gd name="connsiteX76" fmla="*/ 287554 w 609615"/>
                <a:gd name="connsiteY76" fmla="*/ 53792 h 510753"/>
                <a:gd name="connsiteX77" fmla="*/ 305807 w 609615"/>
                <a:gd name="connsiteY77" fmla="*/ 35565 h 510753"/>
                <a:gd name="connsiteX78" fmla="*/ 117102 w 609615"/>
                <a:gd name="connsiteY78" fmla="*/ 32037 h 510753"/>
                <a:gd name="connsiteX79" fmla="*/ 179890 w 609615"/>
                <a:gd name="connsiteY79" fmla="*/ 108676 h 510753"/>
                <a:gd name="connsiteX80" fmla="*/ 178262 w 609615"/>
                <a:gd name="connsiteY80" fmla="*/ 109373 h 510753"/>
                <a:gd name="connsiteX81" fmla="*/ 178262 w 609615"/>
                <a:gd name="connsiteY81" fmla="*/ 157679 h 510753"/>
                <a:gd name="connsiteX82" fmla="*/ 153379 w 609615"/>
                <a:gd name="connsiteY82" fmla="*/ 182412 h 510753"/>
                <a:gd name="connsiteX83" fmla="*/ 84313 w 609615"/>
                <a:gd name="connsiteY83" fmla="*/ 182412 h 510753"/>
                <a:gd name="connsiteX84" fmla="*/ 59430 w 609615"/>
                <a:gd name="connsiteY84" fmla="*/ 157562 h 510753"/>
                <a:gd name="connsiteX85" fmla="*/ 59430 w 609615"/>
                <a:gd name="connsiteY85" fmla="*/ 133642 h 510753"/>
                <a:gd name="connsiteX86" fmla="*/ 55593 w 609615"/>
                <a:gd name="connsiteY86" fmla="*/ 134803 h 510753"/>
                <a:gd name="connsiteX87" fmla="*/ 117102 w 609615"/>
                <a:gd name="connsiteY87" fmla="*/ 32037 h 510753"/>
                <a:gd name="connsiteX88" fmla="*/ 543107 w 609615"/>
                <a:gd name="connsiteY88" fmla="*/ 0 h 510753"/>
                <a:gd name="connsiteX89" fmla="*/ 599948 w 609615"/>
                <a:gd name="connsiteY89" fmla="*/ 56770 h 510753"/>
                <a:gd name="connsiteX90" fmla="*/ 543107 w 609615"/>
                <a:gd name="connsiteY90" fmla="*/ 113540 h 510753"/>
                <a:gd name="connsiteX91" fmla="*/ 486266 w 609615"/>
                <a:gd name="connsiteY91" fmla="*/ 56770 h 510753"/>
                <a:gd name="connsiteX92" fmla="*/ 543107 w 609615"/>
                <a:gd name="connsiteY92" fmla="*/ 0 h 510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09615" h="510753">
                  <a:moveTo>
                    <a:pt x="552739" y="397213"/>
                  </a:moveTo>
                  <a:cubicBezTo>
                    <a:pt x="584151" y="397213"/>
                    <a:pt x="609615" y="422630"/>
                    <a:pt x="609615" y="453983"/>
                  </a:cubicBezTo>
                  <a:cubicBezTo>
                    <a:pt x="609615" y="485336"/>
                    <a:pt x="584151" y="510753"/>
                    <a:pt x="552739" y="510753"/>
                  </a:cubicBezTo>
                  <a:cubicBezTo>
                    <a:pt x="521327" y="510753"/>
                    <a:pt x="495863" y="485336"/>
                    <a:pt x="495863" y="453983"/>
                  </a:cubicBezTo>
                  <a:cubicBezTo>
                    <a:pt x="495863" y="422630"/>
                    <a:pt x="521327" y="397213"/>
                    <a:pt x="552739" y="397213"/>
                  </a:cubicBezTo>
                  <a:close/>
                  <a:moveTo>
                    <a:pt x="547870" y="198571"/>
                  </a:moveTo>
                  <a:cubicBezTo>
                    <a:pt x="579282" y="198571"/>
                    <a:pt x="604746" y="223988"/>
                    <a:pt x="604746" y="255341"/>
                  </a:cubicBezTo>
                  <a:cubicBezTo>
                    <a:pt x="604746" y="286694"/>
                    <a:pt x="579282" y="312111"/>
                    <a:pt x="547870" y="312111"/>
                  </a:cubicBezTo>
                  <a:cubicBezTo>
                    <a:pt x="516458" y="312111"/>
                    <a:pt x="490994" y="286694"/>
                    <a:pt x="490994" y="255341"/>
                  </a:cubicBezTo>
                  <a:cubicBezTo>
                    <a:pt x="490994" y="223988"/>
                    <a:pt x="516458" y="198571"/>
                    <a:pt x="547870" y="198571"/>
                  </a:cubicBezTo>
                  <a:close/>
                  <a:moveTo>
                    <a:pt x="119644" y="191797"/>
                  </a:moveTo>
                  <a:lnTo>
                    <a:pt x="127891" y="196674"/>
                  </a:lnTo>
                  <a:lnTo>
                    <a:pt x="121502" y="203292"/>
                  </a:lnTo>
                  <a:lnTo>
                    <a:pt x="129982" y="212233"/>
                  </a:lnTo>
                  <a:lnTo>
                    <a:pt x="122664" y="226050"/>
                  </a:lnTo>
                  <a:cubicBezTo>
                    <a:pt x="120573" y="230114"/>
                    <a:pt x="117321" y="229998"/>
                    <a:pt x="115462" y="225702"/>
                  </a:cubicBezTo>
                  <a:lnTo>
                    <a:pt x="109306" y="211652"/>
                  </a:lnTo>
                  <a:lnTo>
                    <a:pt x="117669" y="203176"/>
                  </a:lnTo>
                  <a:lnTo>
                    <a:pt x="111513" y="196441"/>
                  </a:lnTo>
                  <a:close/>
                  <a:moveTo>
                    <a:pt x="88250" y="191374"/>
                  </a:moveTo>
                  <a:lnTo>
                    <a:pt x="111272" y="231774"/>
                  </a:lnTo>
                  <a:cubicBezTo>
                    <a:pt x="113597" y="235954"/>
                    <a:pt x="116620" y="238160"/>
                    <a:pt x="119760" y="238160"/>
                  </a:cubicBezTo>
                  <a:cubicBezTo>
                    <a:pt x="123015" y="238160"/>
                    <a:pt x="126038" y="235954"/>
                    <a:pt x="128364" y="231891"/>
                  </a:cubicBezTo>
                  <a:lnTo>
                    <a:pt x="152316" y="191490"/>
                  </a:lnTo>
                  <a:lnTo>
                    <a:pt x="195918" y="193812"/>
                  </a:lnTo>
                  <a:cubicBezTo>
                    <a:pt x="207894" y="194392"/>
                    <a:pt x="222195" y="199268"/>
                    <a:pt x="228241" y="204725"/>
                  </a:cubicBezTo>
                  <a:cubicBezTo>
                    <a:pt x="234520" y="210297"/>
                    <a:pt x="239287" y="224112"/>
                    <a:pt x="239287" y="236302"/>
                  </a:cubicBezTo>
                  <a:lnTo>
                    <a:pt x="239287" y="249653"/>
                  </a:lnTo>
                  <a:lnTo>
                    <a:pt x="183360" y="461987"/>
                  </a:lnTo>
                  <a:cubicBezTo>
                    <a:pt x="177663" y="483581"/>
                    <a:pt x="154874" y="501227"/>
                    <a:pt x="132433" y="501227"/>
                  </a:cubicBezTo>
                  <a:lnTo>
                    <a:pt x="122085" y="501227"/>
                  </a:lnTo>
                  <a:cubicBezTo>
                    <a:pt x="99645" y="501227"/>
                    <a:pt x="75925" y="483929"/>
                    <a:pt x="68949" y="462568"/>
                  </a:cubicBezTo>
                  <a:lnTo>
                    <a:pt x="0" y="249769"/>
                  </a:lnTo>
                  <a:lnTo>
                    <a:pt x="0" y="236302"/>
                  </a:lnTo>
                  <a:cubicBezTo>
                    <a:pt x="0" y="224112"/>
                    <a:pt x="4883" y="210297"/>
                    <a:pt x="11046" y="204725"/>
                  </a:cubicBezTo>
                  <a:cubicBezTo>
                    <a:pt x="17208" y="199268"/>
                    <a:pt x="31393" y="194509"/>
                    <a:pt x="43369" y="193812"/>
                  </a:cubicBezTo>
                  <a:close/>
                  <a:moveTo>
                    <a:pt x="138106" y="151894"/>
                  </a:moveTo>
                  <a:cubicBezTo>
                    <a:pt x="140196" y="151081"/>
                    <a:pt x="142635" y="152127"/>
                    <a:pt x="143448" y="154218"/>
                  </a:cubicBezTo>
                  <a:cubicBezTo>
                    <a:pt x="144377" y="156426"/>
                    <a:pt x="143332" y="158866"/>
                    <a:pt x="141125" y="159679"/>
                  </a:cubicBezTo>
                  <a:cubicBezTo>
                    <a:pt x="131950" y="163281"/>
                    <a:pt x="124286" y="164559"/>
                    <a:pt x="118014" y="164559"/>
                  </a:cubicBezTo>
                  <a:cubicBezTo>
                    <a:pt x="105239" y="164559"/>
                    <a:pt x="98620" y="159330"/>
                    <a:pt x="98271" y="158982"/>
                  </a:cubicBezTo>
                  <a:cubicBezTo>
                    <a:pt x="96529" y="157588"/>
                    <a:pt x="96181" y="154915"/>
                    <a:pt x="97691" y="153172"/>
                  </a:cubicBezTo>
                  <a:cubicBezTo>
                    <a:pt x="99084" y="151430"/>
                    <a:pt x="101639" y="151081"/>
                    <a:pt x="103497" y="152591"/>
                  </a:cubicBezTo>
                  <a:cubicBezTo>
                    <a:pt x="103962" y="152940"/>
                    <a:pt x="114995" y="161073"/>
                    <a:pt x="138106" y="151894"/>
                  </a:cubicBezTo>
                  <a:close/>
                  <a:moveTo>
                    <a:pt x="139648" y="119739"/>
                  </a:moveTo>
                  <a:cubicBezTo>
                    <a:pt x="147918" y="120435"/>
                    <a:pt x="149316" y="134921"/>
                    <a:pt x="149316" y="134921"/>
                  </a:cubicBezTo>
                  <a:lnTo>
                    <a:pt x="129981" y="134921"/>
                  </a:lnTo>
                  <a:cubicBezTo>
                    <a:pt x="129981" y="134921"/>
                    <a:pt x="131379" y="119044"/>
                    <a:pt x="139648" y="119739"/>
                  </a:cubicBezTo>
                  <a:close/>
                  <a:moveTo>
                    <a:pt x="91170" y="119739"/>
                  </a:moveTo>
                  <a:cubicBezTo>
                    <a:pt x="99440" y="120435"/>
                    <a:pt x="100838" y="134921"/>
                    <a:pt x="100838" y="134921"/>
                  </a:cubicBezTo>
                  <a:lnTo>
                    <a:pt x="81503" y="134921"/>
                  </a:lnTo>
                  <a:cubicBezTo>
                    <a:pt x="81503" y="134921"/>
                    <a:pt x="82901" y="119044"/>
                    <a:pt x="91170" y="119739"/>
                  </a:cubicBezTo>
                  <a:close/>
                  <a:moveTo>
                    <a:pt x="95591" y="95554"/>
                  </a:moveTo>
                  <a:cubicBezTo>
                    <a:pt x="92685" y="103451"/>
                    <a:pt x="84429" y="120752"/>
                    <a:pt x="67686" y="130042"/>
                  </a:cubicBezTo>
                  <a:lnTo>
                    <a:pt x="67686" y="157679"/>
                  </a:lnTo>
                  <a:cubicBezTo>
                    <a:pt x="67686" y="166736"/>
                    <a:pt x="75127" y="174168"/>
                    <a:pt x="84313" y="174168"/>
                  </a:cubicBezTo>
                  <a:lnTo>
                    <a:pt x="153379" y="174168"/>
                  </a:lnTo>
                  <a:cubicBezTo>
                    <a:pt x="162449" y="174168"/>
                    <a:pt x="169890" y="166736"/>
                    <a:pt x="169890" y="157562"/>
                  </a:cubicBezTo>
                  <a:lnTo>
                    <a:pt x="169890" y="112043"/>
                  </a:lnTo>
                  <a:cubicBezTo>
                    <a:pt x="153961" y="116340"/>
                    <a:pt x="122102" y="120752"/>
                    <a:pt x="100359" y="95554"/>
                  </a:cubicBezTo>
                  <a:close/>
                  <a:moveTo>
                    <a:pt x="305807" y="35565"/>
                  </a:moveTo>
                  <a:lnTo>
                    <a:pt x="415442" y="35565"/>
                  </a:lnTo>
                  <a:cubicBezTo>
                    <a:pt x="425557" y="35565"/>
                    <a:pt x="433695" y="43692"/>
                    <a:pt x="433695" y="53792"/>
                  </a:cubicBezTo>
                  <a:cubicBezTo>
                    <a:pt x="433695" y="63892"/>
                    <a:pt x="425557" y="72018"/>
                    <a:pt x="415442" y="72018"/>
                  </a:cubicBezTo>
                  <a:lnTo>
                    <a:pt x="324060" y="72018"/>
                  </a:lnTo>
                  <a:lnTo>
                    <a:pt x="324060" y="237103"/>
                  </a:lnTo>
                  <a:lnTo>
                    <a:pt x="415442" y="237103"/>
                  </a:lnTo>
                  <a:cubicBezTo>
                    <a:pt x="425557" y="237103"/>
                    <a:pt x="433695" y="245346"/>
                    <a:pt x="433695" y="255330"/>
                  </a:cubicBezTo>
                  <a:cubicBezTo>
                    <a:pt x="433695" y="265430"/>
                    <a:pt x="425557" y="273556"/>
                    <a:pt x="415442" y="273556"/>
                  </a:cubicBezTo>
                  <a:lnTo>
                    <a:pt x="324060" y="273556"/>
                  </a:lnTo>
                  <a:lnTo>
                    <a:pt x="324060" y="469290"/>
                  </a:lnTo>
                  <a:lnTo>
                    <a:pt x="415442" y="469290"/>
                  </a:lnTo>
                  <a:cubicBezTo>
                    <a:pt x="425557" y="469290"/>
                    <a:pt x="433695" y="477416"/>
                    <a:pt x="433695" y="487516"/>
                  </a:cubicBezTo>
                  <a:cubicBezTo>
                    <a:pt x="433695" y="497617"/>
                    <a:pt x="425557" y="505743"/>
                    <a:pt x="415442" y="505743"/>
                  </a:cubicBezTo>
                  <a:lnTo>
                    <a:pt x="305807" y="505743"/>
                  </a:lnTo>
                  <a:cubicBezTo>
                    <a:pt x="295692" y="505743"/>
                    <a:pt x="287554" y="497617"/>
                    <a:pt x="287554" y="487516"/>
                  </a:cubicBezTo>
                  <a:lnTo>
                    <a:pt x="287554" y="53792"/>
                  </a:lnTo>
                  <a:cubicBezTo>
                    <a:pt x="287554" y="43692"/>
                    <a:pt x="295692" y="35565"/>
                    <a:pt x="305807" y="35565"/>
                  </a:cubicBezTo>
                  <a:close/>
                  <a:moveTo>
                    <a:pt x="117102" y="32037"/>
                  </a:moveTo>
                  <a:cubicBezTo>
                    <a:pt x="195819" y="32037"/>
                    <a:pt x="179890" y="108676"/>
                    <a:pt x="179890" y="108676"/>
                  </a:cubicBezTo>
                  <a:cubicBezTo>
                    <a:pt x="179890" y="108676"/>
                    <a:pt x="179308" y="108908"/>
                    <a:pt x="178262" y="109373"/>
                  </a:cubicBezTo>
                  <a:lnTo>
                    <a:pt x="178262" y="157679"/>
                  </a:lnTo>
                  <a:cubicBezTo>
                    <a:pt x="178262" y="171381"/>
                    <a:pt x="167099" y="182412"/>
                    <a:pt x="153379" y="182412"/>
                  </a:cubicBezTo>
                  <a:lnTo>
                    <a:pt x="84313" y="182412"/>
                  </a:lnTo>
                  <a:cubicBezTo>
                    <a:pt x="70593" y="182412"/>
                    <a:pt x="59430" y="171265"/>
                    <a:pt x="59430" y="157562"/>
                  </a:cubicBezTo>
                  <a:lnTo>
                    <a:pt x="59430" y="133642"/>
                  </a:lnTo>
                  <a:cubicBezTo>
                    <a:pt x="58151" y="134106"/>
                    <a:pt x="56872" y="134571"/>
                    <a:pt x="55593" y="134803"/>
                  </a:cubicBezTo>
                  <a:cubicBezTo>
                    <a:pt x="55593" y="134803"/>
                    <a:pt x="34083" y="32153"/>
                    <a:pt x="117102" y="32037"/>
                  </a:cubicBezTo>
                  <a:close/>
                  <a:moveTo>
                    <a:pt x="543107" y="0"/>
                  </a:moveTo>
                  <a:cubicBezTo>
                    <a:pt x="574499" y="0"/>
                    <a:pt x="599948" y="25417"/>
                    <a:pt x="599948" y="56770"/>
                  </a:cubicBezTo>
                  <a:cubicBezTo>
                    <a:pt x="599948" y="88123"/>
                    <a:pt x="574499" y="113540"/>
                    <a:pt x="543107" y="113540"/>
                  </a:cubicBezTo>
                  <a:cubicBezTo>
                    <a:pt x="511715" y="113540"/>
                    <a:pt x="486266" y="88123"/>
                    <a:pt x="486266" y="56770"/>
                  </a:cubicBezTo>
                  <a:cubicBezTo>
                    <a:pt x="486266" y="25417"/>
                    <a:pt x="511715" y="0"/>
                    <a:pt x="543107" y="0"/>
                  </a:cubicBezTo>
                  <a:close/>
                </a:path>
              </a:pathLst>
            </a:custGeom>
            <a:solidFill>
              <a:srgbClr val="FFFFFF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en-US" dirty="0"/>
            </a:p>
          </p:txBody>
        </p:sp>
      </p:grpSp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7399990" y="2320494"/>
            <a:ext cx="1864660" cy="2733737"/>
            <a:chOff x="7399990" y="2320494"/>
            <a:chExt cx="1864660" cy="2733737"/>
          </a:xfrm>
        </p:grpSpPr>
        <p:sp>
          <p:nvSpPr>
            <p:cNvPr id="20" name="Bullet2"/>
            <p:cNvSpPr txBox="1"/>
            <p:nvPr>
              <p:custDataLst>
                <p:tags r:id="rId7"/>
              </p:custDataLst>
            </p:nvPr>
          </p:nvSpPr>
          <p:spPr>
            <a:xfrm>
              <a:off x="7399990" y="3261415"/>
              <a:ext cx="1864660" cy="49527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b" anchorCtr="1">
              <a:normAutofit/>
            </a:bodyPr>
            <a:lstStyle>
              <a:defPPr>
                <a:defRPr lang="zh-CN"/>
              </a:defPPr>
              <a:lvl1pPr algn="ctr">
                <a:defRPr sz="2000" b="1"/>
              </a:lvl1pPr>
            </a:lstStyle>
            <a:p>
              <a:r>
                <a:rPr lang="zh-CN" altLang="en-US" sz="1800" dirty="0"/>
                <a:t>虚拟标题内容</a:t>
              </a:r>
              <a:endParaRPr lang="en-US" altLang="zh-CN" sz="1600" dirty="0"/>
            </a:p>
          </p:txBody>
        </p:sp>
        <p:sp>
          <p:nvSpPr>
            <p:cNvPr id="21" name="Text2"/>
            <p:cNvSpPr/>
            <p:nvPr>
              <p:custDataLst>
                <p:tags r:id="rId8"/>
              </p:custDataLst>
            </p:nvPr>
          </p:nvSpPr>
          <p:spPr bwMode="auto">
            <a:xfrm>
              <a:off x="7399990" y="3792785"/>
              <a:ext cx="1864660" cy="126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虚拟内容文字虚拟内容文字虚拟内容文字</a:t>
              </a:r>
              <a:endParaRPr lang="en-US" altLang="zh-CN" sz="1200" dirty="0"/>
            </a:p>
          </p:txBody>
        </p:sp>
        <p:sp>
          <p:nvSpPr>
            <p:cNvPr id="18" name="椭圆 17"/>
            <p:cNvSpPr/>
            <p:nvPr>
              <p:custDataLst>
                <p:tags r:id="rId9"/>
              </p:custDataLst>
            </p:nvPr>
          </p:nvSpPr>
          <p:spPr>
            <a:xfrm>
              <a:off x="7942355" y="2320494"/>
              <a:ext cx="779930" cy="7799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9" name="Icon2"/>
            <p:cNvSpPr/>
            <p:nvPr>
              <p:custDataLst>
                <p:tags r:id="rId10"/>
              </p:custDataLst>
            </p:nvPr>
          </p:nvSpPr>
          <p:spPr>
            <a:xfrm>
              <a:off x="8145736" y="2512955"/>
              <a:ext cx="373168" cy="395006"/>
            </a:xfrm>
            <a:custGeom>
              <a:avLst/>
              <a:gdLst>
                <a:gd name="connsiteX0" fmla="*/ 477505 w 573979"/>
                <a:gd name="connsiteY0" fmla="*/ 509486 h 607568"/>
                <a:gd name="connsiteX1" fmla="*/ 487951 w 573979"/>
                <a:gd name="connsiteY1" fmla="*/ 510253 h 607568"/>
                <a:gd name="connsiteX2" fmla="*/ 507154 w 573979"/>
                <a:gd name="connsiteY2" fmla="*/ 519463 h 607568"/>
                <a:gd name="connsiteX3" fmla="*/ 526510 w 573979"/>
                <a:gd name="connsiteY3" fmla="*/ 510253 h 607568"/>
                <a:gd name="connsiteX4" fmla="*/ 536956 w 573979"/>
                <a:gd name="connsiteY4" fmla="*/ 509486 h 607568"/>
                <a:gd name="connsiteX5" fmla="*/ 546481 w 573979"/>
                <a:gd name="connsiteY5" fmla="*/ 512556 h 607568"/>
                <a:gd name="connsiteX6" fmla="*/ 573979 w 573979"/>
                <a:gd name="connsiteY6" fmla="*/ 550776 h 607568"/>
                <a:gd name="connsiteX7" fmla="*/ 573979 w 573979"/>
                <a:gd name="connsiteY7" fmla="*/ 593140 h 607568"/>
                <a:gd name="connsiteX8" fmla="*/ 559539 w 573979"/>
                <a:gd name="connsiteY8" fmla="*/ 607568 h 607568"/>
                <a:gd name="connsiteX9" fmla="*/ 454922 w 573979"/>
                <a:gd name="connsiteY9" fmla="*/ 607568 h 607568"/>
                <a:gd name="connsiteX10" fmla="*/ 440328 w 573979"/>
                <a:gd name="connsiteY10" fmla="*/ 593140 h 607568"/>
                <a:gd name="connsiteX11" fmla="*/ 440328 w 573979"/>
                <a:gd name="connsiteY11" fmla="*/ 550776 h 607568"/>
                <a:gd name="connsiteX12" fmla="*/ 467980 w 573979"/>
                <a:gd name="connsiteY12" fmla="*/ 512556 h 607568"/>
                <a:gd name="connsiteX13" fmla="*/ 477505 w 573979"/>
                <a:gd name="connsiteY13" fmla="*/ 509486 h 607568"/>
                <a:gd name="connsiteX14" fmla="*/ 257341 w 573979"/>
                <a:gd name="connsiteY14" fmla="*/ 509486 h 607568"/>
                <a:gd name="connsiteX15" fmla="*/ 267787 w 573979"/>
                <a:gd name="connsiteY15" fmla="*/ 510253 h 607568"/>
                <a:gd name="connsiteX16" fmla="*/ 286990 w 573979"/>
                <a:gd name="connsiteY16" fmla="*/ 519463 h 607568"/>
                <a:gd name="connsiteX17" fmla="*/ 306192 w 573979"/>
                <a:gd name="connsiteY17" fmla="*/ 510253 h 607568"/>
                <a:gd name="connsiteX18" fmla="*/ 316639 w 573979"/>
                <a:gd name="connsiteY18" fmla="*/ 509486 h 607568"/>
                <a:gd name="connsiteX19" fmla="*/ 326317 w 573979"/>
                <a:gd name="connsiteY19" fmla="*/ 512556 h 607568"/>
                <a:gd name="connsiteX20" fmla="*/ 353815 w 573979"/>
                <a:gd name="connsiteY20" fmla="*/ 550776 h 607568"/>
                <a:gd name="connsiteX21" fmla="*/ 353815 w 573979"/>
                <a:gd name="connsiteY21" fmla="*/ 593140 h 607568"/>
                <a:gd name="connsiteX22" fmla="*/ 339375 w 573979"/>
                <a:gd name="connsiteY22" fmla="*/ 607568 h 607568"/>
                <a:gd name="connsiteX23" fmla="*/ 234605 w 573979"/>
                <a:gd name="connsiteY23" fmla="*/ 607568 h 607568"/>
                <a:gd name="connsiteX24" fmla="*/ 220164 w 573979"/>
                <a:gd name="connsiteY24" fmla="*/ 593140 h 607568"/>
                <a:gd name="connsiteX25" fmla="*/ 220164 w 573979"/>
                <a:gd name="connsiteY25" fmla="*/ 550776 h 607568"/>
                <a:gd name="connsiteX26" fmla="*/ 247663 w 573979"/>
                <a:gd name="connsiteY26" fmla="*/ 512556 h 607568"/>
                <a:gd name="connsiteX27" fmla="*/ 257341 w 573979"/>
                <a:gd name="connsiteY27" fmla="*/ 509486 h 607568"/>
                <a:gd name="connsiteX28" fmla="*/ 37023 w 573979"/>
                <a:gd name="connsiteY28" fmla="*/ 509486 h 607568"/>
                <a:gd name="connsiteX29" fmla="*/ 47469 w 573979"/>
                <a:gd name="connsiteY29" fmla="*/ 510253 h 607568"/>
                <a:gd name="connsiteX30" fmla="*/ 66826 w 573979"/>
                <a:gd name="connsiteY30" fmla="*/ 519463 h 607568"/>
                <a:gd name="connsiteX31" fmla="*/ 86028 w 573979"/>
                <a:gd name="connsiteY31" fmla="*/ 510253 h 607568"/>
                <a:gd name="connsiteX32" fmla="*/ 96475 w 573979"/>
                <a:gd name="connsiteY32" fmla="*/ 509486 h 607568"/>
                <a:gd name="connsiteX33" fmla="*/ 105999 w 573979"/>
                <a:gd name="connsiteY33" fmla="*/ 512556 h 607568"/>
                <a:gd name="connsiteX34" fmla="*/ 133651 w 573979"/>
                <a:gd name="connsiteY34" fmla="*/ 550776 h 607568"/>
                <a:gd name="connsiteX35" fmla="*/ 133651 w 573979"/>
                <a:gd name="connsiteY35" fmla="*/ 593140 h 607568"/>
                <a:gd name="connsiteX36" fmla="*/ 119057 w 573979"/>
                <a:gd name="connsiteY36" fmla="*/ 607568 h 607568"/>
                <a:gd name="connsiteX37" fmla="*/ 14440 w 573979"/>
                <a:gd name="connsiteY37" fmla="*/ 607568 h 607568"/>
                <a:gd name="connsiteX38" fmla="*/ 0 w 573979"/>
                <a:gd name="connsiteY38" fmla="*/ 593140 h 607568"/>
                <a:gd name="connsiteX39" fmla="*/ 0 w 573979"/>
                <a:gd name="connsiteY39" fmla="*/ 550776 h 607568"/>
                <a:gd name="connsiteX40" fmla="*/ 27498 w 573979"/>
                <a:gd name="connsiteY40" fmla="*/ 512556 h 607568"/>
                <a:gd name="connsiteX41" fmla="*/ 37023 w 573979"/>
                <a:gd name="connsiteY41" fmla="*/ 509486 h 607568"/>
                <a:gd name="connsiteX42" fmla="*/ 507260 w 573979"/>
                <a:gd name="connsiteY42" fmla="*/ 410055 h 607568"/>
                <a:gd name="connsiteX43" fmla="*/ 552669 w 573979"/>
                <a:gd name="connsiteY43" fmla="*/ 455394 h 607568"/>
                <a:gd name="connsiteX44" fmla="*/ 507260 w 573979"/>
                <a:gd name="connsiteY44" fmla="*/ 500733 h 607568"/>
                <a:gd name="connsiteX45" fmla="*/ 461851 w 573979"/>
                <a:gd name="connsiteY45" fmla="*/ 455394 h 607568"/>
                <a:gd name="connsiteX46" fmla="*/ 507260 w 573979"/>
                <a:gd name="connsiteY46" fmla="*/ 410055 h 607568"/>
                <a:gd name="connsiteX47" fmla="*/ 287025 w 573979"/>
                <a:gd name="connsiteY47" fmla="*/ 410055 h 607568"/>
                <a:gd name="connsiteX48" fmla="*/ 332505 w 573979"/>
                <a:gd name="connsiteY48" fmla="*/ 455394 h 607568"/>
                <a:gd name="connsiteX49" fmla="*/ 287025 w 573979"/>
                <a:gd name="connsiteY49" fmla="*/ 500733 h 607568"/>
                <a:gd name="connsiteX50" fmla="*/ 241545 w 573979"/>
                <a:gd name="connsiteY50" fmla="*/ 455394 h 607568"/>
                <a:gd name="connsiteX51" fmla="*/ 287025 w 573979"/>
                <a:gd name="connsiteY51" fmla="*/ 410055 h 607568"/>
                <a:gd name="connsiteX52" fmla="*/ 66755 w 573979"/>
                <a:gd name="connsiteY52" fmla="*/ 410055 h 607568"/>
                <a:gd name="connsiteX53" fmla="*/ 112129 w 573979"/>
                <a:gd name="connsiteY53" fmla="*/ 455394 h 607568"/>
                <a:gd name="connsiteX54" fmla="*/ 66755 w 573979"/>
                <a:gd name="connsiteY54" fmla="*/ 500733 h 607568"/>
                <a:gd name="connsiteX55" fmla="*/ 21381 w 573979"/>
                <a:gd name="connsiteY55" fmla="*/ 455394 h 607568"/>
                <a:gd name="connsiteX56" fmla="*/ 66755 w 573979"/>
                <a:gd name="connsiteY56" fmla="*/ 410055 h 607568"/>
                <a:gd name="connsiteX57" fmla="*/ 287025 w 573979"/>
                <a:gd name="connsiteY57" fmla="*/ 218753 h 607568"/>
                <a:gd name="connsiteX58" fmla="*/ 304540 w 573979"/>
                <a:gd name="connsiteY58" fmla="*/ 236247 h 607568"/>
                <a:gd name="connsiteX59" fmla="*/ 304540 w 573979"/>
                <a:gd name="connsiteY59" fmla="*/ 284739 h 607568"/>
                <a:gd name="connsiteX60" fmla="*/ 507196 w 573979"/>
                <a:gd name="connsiteY60" fmla="*/ 284739 h 607568"/>
                <a:gd name="connsiteX61" fmla="*/ 524865 w 573979"/>
                <a:gd name="connsiteY61" fmla="*/ 302233 h 607568"/>
                <a:gd name="connsiteX62" fmla="*/ 524865 w 573979"/>
                <a:gd name="connsiteY62" fmla="*/ 354868 h 607568"/>
                <a:gd name="connsiteX63" fmla="*/ 507196 w 573979"/>
                <a:gd name="connsiteY63" fmla="*/ 372515 h 607568"/>
                <a:gd name="connsiteX64" fmla="*/ 489681 w 573979"/>
                <a:gd name="connsiteY64" fmla="*/ 354868 h 607568"/>
                <a:gd name="connsiteX65" fmla="*/ 489681 w 573979"/>
                <a:gd name="connsiteY65" fmla="*/ 319880 h 607568"/>
                <a:gd name="connsiteX66" fmla="*/ 304540 w 573979"/>
                <a:gd name="connsiteY66" fmla="*/ 319880 h 607568"/>
                <a:gd name="connsiteX67" fmla="*/ 304540 w 573979"/>
                <a:gd name="connsiteY67" fmla="*/ 354868 h 607568"/>
                <a:gd name="connsiteX68" fmla="*/ 287025 w 573979"/>
                <a:gd name="connsiteY68" fmla="*/ 372515 h 607568"/>
                <a:gd name="connsiteX69" fmla="*/ 269509 w 573979"/>
                <a:gd name="connsiteY69" fmla="*/ 354868 h 607568"/>
                <a:gd name="connsiteX70" fmla="*/ 269509 w 573979"/>
                <a:gd name="connsiteY70" fmla="*/ 319880 h 607568"/>
                <a:gd name="connsiteX71" fmla="*/ 84369 w 573979"/>
                <a:gd name="connsiteY71" fmla="*/ 319880 h 607568"/>
                <a:gd name="connsiteX72" fmla="*/ 84369 w 573979"/>
                <a:gd name="connsiteY72" fmla="*/ 354868 h 607568"/>
                <a:gd name="connsiteX73" fmla="*/ 66853 w 573979"/>
                <a:gd name="connsiteY73" fmla="*/ 372515 h 607568"/>
                <a:gd name="connsiteX74" fmla="*/ 49184 w 573979"/>
                <a:gd name="connsiteY74" fmla="*/ 354868 h 607568"/>
                <a:gd name="connsiteX75" fmla="*/ 49184 w 573979"/>
                <a:gd name="connsiteY75" fmla="*/ 302233 h 607568"/>
                <a:gd name="connsiteX76" fmla="*/ 66853 w 573979"/>
                <a:gd name="connsiteY76" fmla="*/ 284739 h 607568"/>
                <a:gd name="connsiteX77" fmla="*/ 269509 w 573979"/>
                <a:gd name="connsiteY77" fmla="*/ 284739 h 607568"/>
                <a:gd name="connsiteX78" fmla="*/ 269509 w 573979"/>
                <a:gd name="connsiteY78" fmla="*/ 236247 h 607568"/>
                <a:gd name="connsiteX79" fmla="*/ 287025 w 573979"/>
                <a:gd name="connsiteY79" fmla="*/ 218753 h 607568"/>
                <a:gd name="connsiteX80" fmla="*/ 257341 w 573979"/>
                <a:gd name="connsiteY80" fmla="*/ 101277 h 607568"/>
                <a:gd name="connsiteX81" fmla="*/ 267787 w 573979"/>
                <a:gd name="connsiteY81" fmla="*/ 102044 h 607568"/>
                <a:gd name="connsiteX82" fmla="*/ 286990 w 573979"/>
                <a:gd name="connsiteY82" fmla="*/ 111093 h 607568"/>
                <a:gd name="connsiteX83" fmla="*/ 306192 w 573979"/>
                <a:gd name="connsiteY83" fmla="*/ 102044 h 607568"/>
                <a:gd name="connsiteX84" fmla="*/ 316639 w 573979"/>
                <a:gd name="connsiteY84" fmla="*/ 101277 h 607568"/>
                <a:gd name="connsiteX85" fmla="*/ 326317 w 573979"/>
                <a:gd name="connsiteY85" fmla="*/ 104191 h 607568"/>
                <a:gd name="connsiteX86" fmla="*/ 353815 w 573979"/>
                <a:gd name="connsiteY86" fmla="*/ 142384 h 607568"/>
                <a:gd name="connsiteX87" fmla="*/ 353815 w 573979"/>
                <a:gd name="connsiteY87" fmla="*/ 184718 h 607568"/>
                <a:gd name="connsiteX88" fmla="*/ 339375 w 573979"/>
                <a:gd name="connsiteY88" fmla="*/ 199136 h 607568"/>
                <a:gd name="connsiteX89" fmla="*/ 234605 w 573979"/>
                <a:gd name="connsiteY89" fmla="*/ 199136 h 607568"/>
                <a:gd name="connsiteX90" fmla="*/ 220164 w 573979"/>
                <a:gd name="connsiteY90" fmla="*/ 184718 h 607568"/>
                <a:gd name="connsiteX91" fmla="*/ 220164 w 573979"/>
                <a:gd name="connsiteY91" fmla="*/ 142384 h 607568"/>
                <a:gd name="connsiteX92" fmla="*/ 247663 w 573979"/>
                <a:gd name="connsiteY92" fmla="*/ 104191 h 607568"/>
                <a:gd name="connsiteX93" fmla="*/ 257341 w 573979"/>
                <a:gd name="connsiteY93" fmla="*/ 101277 h 607568"/>
                <a:gd name="connsiteX94" fmla="*/ 287025 w 573979"/>
                <a:gd name="connsiteY94" fmla="*/ 0 h 607568"/>
                <a:gd name="connsiteX95" fmla="*/ 332505 w 573979"/>
                <a:gd name="connsiteY95" fmla="*/ 45339 h 607568"/>
                <a:gd name="connsiteX96" fmla="*/ 287025 w 573979"/>
                <a:gd name="connsiteY96" fmla="*/ 90678 h 607568"/>
                <a:gd name="connsiteX97" fmla="*/ 241545 w 573979"/>
                <a:gd name="connsiteY97" fmla="*/ 45339 h 607568"/>
                <a:gd name="connsiteX98" fmla="*/ 287025 w 573979"/>
                <a:gd name="connsiteY98" fmla="*/ 0 h 60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573979" h="607568">
                  <a:moveTo>
                    <a:pt x="477505" y="509486"/>
                  </a:moveTo>
                  <a:cubicBezTo>
                    <a:pt x="481038" y="508565"/>
                    <a:pt x="484725" y="508718"/>
                    <a:pt x="487951" y="510253"/>
                  </a:cubicBezTo>
                  <a:lnTo>
                    <a:pt x="507154" y="519463"/>
                  </a:lnTo>
                  <a:lnTo>
                    <a:pt x="526510" y="510253"/>
                  </a:lnTo>
                  <a:cubicBezTo>
                    <a:pt x="529736" y="508718"/>
                    <a:pt x="533423" y="508565"/>
                    <a:pt x="536956" y="509486"/>
                  </a:cubicBezTo>
                  <a:cubicBezTo>
                    <a:pt x="536956" y="509486"/>
                    <a:pt x="546327" y="512402"/>
                    <a:pt x="546481" y="512556"/>
                  </a:cubicBezTo>
                  <a:cubicBezTo>
                    <a:pt x="562918" y="517928"/>
                    <a:pt x="573979" y="533277"/>
                    <a:pt x="573979" y="550776"/>
                  </a:cubicBezTo>
                  <a:lnTo>
                    <a:pt x="573979" y="593140"/>
                  </a:lnTo>
                  <a:cubicBezTo>
                    <a:pt x="573979" y="601121"/>
                    <a:pt x="567527" y="607568"/>
                    <a:pt x="559539" y="607568"/>
                  </a:cubicBezTo>
                  <a:lnTo>
                    <a:pt x="454922" y="607568"/>
                  </a:lnTo>
                  <a:cubicBezTo>
                    <a:pt x="446934" y="607568"/>
                    <a:pt x="440328" y="601121"/>
                    <a:pt x="440328" y="593140"/>
                  </a:cubicBezTo>
                  <a:lnTo>
                    <a:pt x="440328" y="550776"/>
                  </a:lnTo>
                  <a:cubicBezTo>
                    <a:pt x="440328" y="533277"/>
                    <a:pt x="451543" y="517928"/>
                    <a:pt x="467980" y="512556"/>
                  </a:cubicBezTo>
                  <a:cubicBezTo>
                    <a:pt x="468134" y="512402"/>
                    <a:pt x="477505" y="509486"/>
                    <a:pt x="477505" y="509486"/>
                  </a:cubicBezTo>
                  <a:close/>
                  <a:moveTo>
                    <a:pt x="257341" y="509486"/>
                  </a:moveTo>
                  <a:cubicBezTo>
                    <a:pt x="260720" y="508565"/>
                    <a:pt x="264407" y="508718"/>
                    <a:pt x="267787" y="510253"/>
                  </a:cubicBezTo>
                  <a:lnTo>
                    <a:pt x="286990" y="519463"/>
                  </a:lnTo>
                  <a:lnTo>
                    <a:pt x="306192" y="510253"/>
                  </a:lnTo>
                  <a:cubicBezTo>
                    <a:pt x="309572" y="508718"/>
                    <a:pt x="313259" y="508565"/>
                    <a:pt x="316639" y="509486"/>
                  </a:cubicBezTo>
                  <a:cubicBezTo>
                    <a:pt x="316639" y="509486"/>
                    <a:pt x="326163" y="512402"/>
                    <a:pt x="326317" y="512556"/>
                  </a:cubicBezTo>
                  <a:cubicBezTo>
                    <a:pt x="342754" y="517928"/>
                    <a:pt x="353815" y="533277"/>
                    <a:pt x="353815" y="550776"/>
                  </a:cubicBezTo>
                  <a:lnTo>
                    <a:pt x="353815" y="593140"/>
                  </a:lnTo>
                  <a:cubicBezTo>
                    <a:pt x="353815" y="601121"/>
                    <a:pt x="347363" y="607568"/>
                    <a:pt x="339375" y="607568"/>
                  </a:cubicBezTo>
                  <a:lnTo>
                    <a:pt x="234605" y="607568"/>
                  </a:lnTo>
                  <a:cubicBezTo>
                    <a:pt x="226616" y="607568"/>
                    <a:pt x="220164" y="601121"/>
                    <a:pt x="220164" y="593140"/>
                  </a:cubicBezTo>
                  <a:lnTo>
                    <a:pt x="220164" y="550776"/>
                  </a:lnTo>
                  <a:cubicBezTo>
                    <a:pt x="220164" y="533277"/>
                    <a:pt x="231225" y="517928"/>
                    <a:pt x="247663" y="512556"/>
                  </a:cubicBezTo>
                  <a:cubicBezTo>
                    <a:pt x="247816" y="512402"/>
                    <a:pt x="257341" y="509486"/>
                    <a:pt x="257341" y="509486"/>
                  </a:cubicBezTo>
                  <a:close/>
                  <a:moveTo>
                    <a:pt x="37023" y="509486"/>
                  </a:moveTo>
                  <a:cubicBezTo>
                    <a:pt x="40556" y="508565"/>
                    <a:pt x="44243" y="508718"/>
                    <a:pt x="47469" y="510253"/>
                  </a:cubicBezTo>
                  <a:lnTo>
                    <a:pt x="66826" y="519463"/>
                  </a:lnTo>
                  <a:lnTo>
                    <a:pt x="86028" y="510253"/>
                  </a:lnTo>
                  <a:cubicBezTo>
                    <a:pt x="89255" y="508718"/>
                    <a:pt x="92941" y="508565"/>
                    <a:pt x="96475" y="509486"/>
                  </a:cubicBezTo>
                  <a:cubicBezTo>
                    <a:pt x="96475" y="509486"/>
                    <a:pt x="105846" y="512402"/>
                    <a:pt x="105999" y="512556"/>
                  </a:cubicBezTo>
                  <a:cubicBezTo>
                    <a:pt x="122437" y="517928"/>
                    <a:pt x="133651" y="533277"/>
                    <a:pt x="133651" y="550776"/>
                  </a:cubicBezTo>
                  <a:lnTo>
                    <a:pt x="133651" y="593140"/>
                  </a:lnTo>
                  <a:cubicBezTo>
                    <a:pt x="133651" y="601121"/>
                    <a:pt x="127046" y="607568"/>
                    <a:pt x="119057" y="607568"/>
                  </a:cubicBezTo>
                  <a:lnTo>
                    <a:pt x="14440" y="607568"/>
                  </a:lnTo>
                  <a:cubicBezTo>
                    <a:pt x="6452" y="607568"/>
                    <a:pt x="0" y="601121"/>
                    <a:pt x="0" y="593140"/>
                  </a:cubicBezTo>
                  <a:lnTo>
                    <a:pt x="0" y="550776"/>
                  </a:lnTo>
                  <a:cubicBezTo>
                    <a:pt x="0" y="533277"/>
                    <a:pt x="11061" y="517928"/>
                    <a:pt x="27498" y="512556"/>
                  </a:cubicBezTo>
                  <a:cubicBezTo>
                    <a:pt x="27652" y="512402"/>
                    <a:pt x="37023" y="509486"/>
                    <a:pt x="37023" y="509486"/>
                  </a:cubicBezTo>
                  <a:close/>
                  <a:moveTo>
                    <a:pt x="507260" y="410055"/>
                  </a:moveTo>
                  <a:cubicBezTo>
                    <a:pt x="532339" y="410055"/>
                    <a:pt x="552669" y="430354"/>
                    <a:pt x="552669" y="455394"/>
                  </a:cubicBezTo>
                  <a:cubicBezTo>
                    <a:pt x="552669" y="480434"/>
                    <a:pt x="532339" y="500733"/>
                    <a:pt x="507260" y="500733"/>
                  </a:cubicBezTo>
                  <a:cubicBezTo>
                    <a:pt x="482181" y="500733"/>
                    <a:pt x="461851" y="480434"/>
                    <a:pt x="461851" y="455394"/>
                  </a:cubicBezTo>
                  <a:cubicBezTo>
                    <a:pt x="461851" y="430354"/>
                    <a:pt x="482181" y="410055"/>
                    <a:pt x="507260" y="410055"/>
                  </a:cubicBezTo>
                  <a:close/>
                  <a:moveTo>
                    <a:pt x="287025" y="410055"/>
                  </a:moveTo>
                  <a:cubicBezTo>
                    <a:pt x="312143" y="410055"/>
                    <a:pt x="332505" y="430354"/>
                    <a:pt x="332505" y="455394"/>
                  </a:cubicBezTo>
                  <a:cubicBezTo>
                    <a:pt x="332505" y="480434"/>
                    <a:pt x="312143" y="500733"/>
                    <a:pt x="287025" y="500733"/>
                  </a:cubicBezTo>
                  <a:cubicBezTo>
                    <a:pt x="261907" y="500733"/>
                    <a:pt x="241545" y="480434"/>
                    <a:pt x="241545" y="455394"/>
                  </a:cubicBezTo>
                  <a:cubicBezTo>
                    <a:pt x="241545" y="430354"/>
                    <a:pt x="261907" y="410055"/>
                    <a:pt x="287025" y="410055"/>
                  </a:cubicBezTo>
                  <a:close/>
                  <a:moveTo>
                    <a:pt x="66755" y="410055"/>
                  </a:moveTo>
                  <a:cubicBezTo>
                    <a:pt x="91814" y="410055"/>
                    <a:pt x="112129" y="430354"/>
                    <a:pt x="112129" y="455394"/>
                  </a:cubicBezTo>
                  <a:cubicBezTo>
                    <a:pt x="112129" y="480434"/>
                    <a:pt x="91814" y="500733"/>
                    <a:pt x="66755" y="500733"/>
                  </a:cubicBezTo>
                  <a:cubicBezTo>
                    <a:pt x="41696" y="500733"/>
                    <a:pt x="21381" y="480434"/>
                    <a:pt x="21381" y="455394"/>
                  </a:cubicBezTo>
                  <a:cubicBezTo>
                    <a:pt x="21381" y="430354"/>
                    <a:pt x="41696" y="410055"/>
                    <a:pt x="66755" y="410055"/>
                  </a:cubicBezTo>
                  <a:close/>
                  <a:moveTo>
                    <a:pt x="287025" y="218753"/>
                  </a:moveTo>
                  <a:cubicBezTo>
                    <a:pt x="296704" y="218753"/>
                    <a:pt x="304540" y="226579"/>
                    <a:pt x="304540" y="236247"/>
                  </a:cubicBezTo>
                  <a:lnTo>
                    <a:pt x="304540" y="284739"/>
                  </a:lnTo>
                  <a:lnTo>
                    <a:pt x="507196" y="284739"/>
                  </a:lnTo>
                  <a:cubicBezTo>
                    <a:pt x="517029" y="284739"/>
                    <a:pt x="524865" y="292565"/>
                    <a:pt x="524865" y="302233"/>
                  </a:cubicBezTo>
                  <a:lnTo>
                    <a:pt x="524865" y="354868"/>
                  </a:lnTo>
                  <a:cubicBezTo>
                    <a:pt x="524865" y="364535"/>
                    <a:pt x="517029" y="372515"/>
                    <a:pt x="507196" y="372515"/>
                  </a:cubicBezTo>
                  <a:cubicBezTo>
                    <a:pt x="497517" y="372515"/>
                    <a:pt x="489681" y="364535"/>
                    <a:pt x="489681" y="354868"/>
                  </a:cubicBezTo>
                  <a:lnTo>
                    <a:pt x="489681" y="319880"/>
                  </a:lnTo>
                  <a:lnTo>
                    <a:pt x="304540" y="319880"/>
                  </a:lnTo>
                  <a:lnTo>
                    <a:pt x="304540" y="354868"/>
                  </a:lnTo>
                  <a:cubicBezTo>
                    <a:pt x="304540" y="364535"/>
                    <a:pt x="296704" y="372515"/>
                    <a:pt x="287025" y="372515"/>
                  </a:cubicBezTo>
                  <a:cubicBezTo>
                    <a:pt x="277345" y="372515"/>
                    <a:pt x="269509" y="364535"/>
                    <a:pt x="269509" y="354868"/>
                  </a:cubicBezTo>
                  <a:lnTo>
                    <a:pt x="269509" y="319880"/>
                  </a:lnTo>
                  <a:lnTo>
                    <a:pt x="84369" y="319880"/>
                  </a:lnTo>
                  <a:lnTo>
                    <a:pt x="84369" y="354868"/>
                  </a:lnTo>
                  <a:cubicBezTo>
                    <a:pt x="84369" y="364535"/>
                    <a:pt x="76533" y="372515"/>
                    <a:pt x="66853" y="372515"/>
                  </a:cubicBezTo>
                  <a:cubicBezTo>
                    <a:pt x="57020" y="372515"/>
                    <a:pt x="49184" y="364535"/>
                    <a:pt x="49184" y="354868"/>
                  </a:cubicBezTo>
                  <a:lnTo>
                    <a:pt x="49184" y="302233"/>
                  </a:lnTo>
                  <a:cubicBezTo>
                    <a:pt x="49184" y="292565"/>
                    <a:pt x="57020" y="284739"/>
                    <a:pt x="66853" y="284739"/>
                  </a:cubicBezTo>
                  <a:lnTo>
                    <a:pt x="269509" y="284739"/>
                  </a:lnTo>
                  <a:lnTo>
                    <a:pt x="269509" y="236247"/>
                  </a:lnTo>
                  <a:cubicBezTo>
                    <a:pt x="269509" y="226579"/>
                    <a:pt x="277345" y="218753"/>
                    <a:pt x="287025" y="218753"/>
                  </a:cubicBezTo>
                  <a:close/>
                  <a:moveTo>
                    <a:pt x="257341" y="101277"/>
                  </a:moveTo>
                  <a:cubicBezTo>
                    <a:pt x="260720" y="100203"/>
                    <a:pt x="264407" y="100510"/>
                    <a:pt x="267787" y="102044"/>
                  </a:cubicBezTo>
                  <a:lnTo>
                    <a:pt x="286990" y="111093"/>
                  </a:lnTo>
                  <a:lnTo>
                    <a:pt x="306192" y="102044"/>
                  </a:lnTo>
                  <a:cubicBezTo>
                    <a:pt x="309572" y="100510"/>
                    <a:pt x="313259" y="100203"/>
                    <a:pt x="316639" y="101277"/>
                  </a:cubicBezTo>
                  <a:cubicBezTo>
                    <a:pt x="316639" y="101277"/>
                    <a:pt x="326163" y="104191"/>
                    <a:pt x="326317" y="104191"/>
                  </a:cubicBezTo>
                  <a:cubicBezTo>
                    <a:pt x="342754" y="109713"/>
                    <a:pt x="353815" y="125051"/>
                    <a:pt x="353815" y="142384"/>
                  </a:cubicBezTo>
                  <a:lnTo>
                    <a:pt x="353815" y="184718"/>
                  </a:lnTo>
                  <a:cubicBezTo>
                    <a:pt x="353815" y="192694"/>
                    <a:pt x="347363" y="199136"/>
                    <a:pt x="339375" y="199136"/>
                  </a:cubicBezTo>
                  <a:lnTo>
                    <a:pt x="234605" y="199136"/>
                  </a:lnTo>
                  <a:cubicBezTo>
                    <a:pt x="226616" y="199136"/>
                    <a:pt x="220164" y="192694"/>
                    <a:pt x="220164" y="184718"/>
                  </a:cubicBezTo>
                  <a:lnTo>
                    <a:pt x="220164" y="142384"/>
                  </a:lnTo>
                  <a:cubicBezTo>
                    <a:pt x="220164" y="125051"/>
                    <a:pt x="231225" y="109713"/>
                    <a:pt x="247663" y="104191"/>
                  </a:cubicBezTo>
                  <a:cubicBezTo>
                    <a:pt x="247816" y="104191"/>
                    <a:pt x="257341" y="101277"/>
                    <a:pt x="257341" y="101277"/>
                  </a:cubicBezTo>
                  <a:close/>
                  <a:moveTo>
                    <a:pt x="287025" y="0"/>
                  </a:moveTo>
                  <a:cubicBezTo>
                    <a:pt x="312143" y="0"/>
                    <a:pt x="332505" y="20299"/>
                    <a:pt x="332505" y="45339"/>
                  </a:cubicBezTo>
                  <a:cubicBezTo>
                    <a:pt x="332505" y="70379"/>
                    <a:pt x="312143" y="90678"/>
                    <a:pt x="287025" y="90678"/>
                  </a:cubicBezTo>
                  <a:cubicBezTo>
                    <a:pt x="261907" y="90678"/>
                    <a:pt x="241545" y="70379"/>
                    <a:pt x="241545" y="45339"/>
                  </a:cubicBezTo>
                  <a:cubicBezTo>
                    <a:pt x="241545" y="20299"/>
                    <a:pt x="261907" y="0"/>
                    <a:pt x="287025" y="0"/>
                  </a:cubicBezTo>
                  <a:close/>
                </a:path>
              </a:pathLst>
            </a:custGeom>
            <a:solidFill>
              <a:srgbClr val="FFFFFF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en-US" dirty="0"/>
            </a:p>
          </p:txBody>
        </p:sp>
      </p:grpSp>
      <p:grpSp>
        <p:nvGrpSpPr>
          <p:cNvPr id="5" name="组合 4"/>
          <p:cNvGrpSpPr/>
          <p:nvPr>
            <p:custDataLst>
              <p:tags r:id="rId11"/>
            </p:custDataLst>
          </p:nvPr>
        </p:nvGrpSpPr>
        <p:grpSpPr>
          <a:xfrm>
            <a:off x="9654240" y="2320494"/>
            <a:ext cx="1864660" cy="2733737"/>
            <a:chOff x="9654240" y="2320494"/>
            <a:chExt cx="1864660" cy="2733737"/>
          </a:xfrm>
        </p:grpSpPr>
        <p:sp>
          <p:nvSpPr>
            <p:cNvPr id="14" name="椭圆 13"/>
            <p:cNvSpPr/>
            <p:nvPr>
              <p:custDataLst>
                <p:tags r:id="rId12"/>
              </p:custDataLst>
            </p:nvPr>
          </p:nvSpPr>
          <p:spPr>
            <a:xfrm>
              <a:off x="10196605" y="2320494"/>
              <a:ext cx="779930" cy="779930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endParaRPr lang="zh-CN" altLang="en-US" sz="1600" b="1">
                <a:solidFill>
                  <a:srgbClr val="FFFFFF"/>
                </a:solidFill>
              </a:endParaRPr>
            </a:p>
          </p:txBody>
        </p:sp>
        <p:sp>
          <p:nvSpPr>
            <p:cNvPr id="15" name="Icon3"/>
            <p:cNvSpPr/>
            <p:nvPr>
              <p:custDataLst>
                <p:tags r:id="rId13"/>
              </p:custDataLst>
            </p:nvPr>
          </p:nvSpPr>
          <p:spPr>
            <a:xfrm>
              <a:off x="10405260" y="2512956"/>
              <a:ext cx="362616" cy="395006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56973" h="606722">
                  <a:moveTo>
                    <a:pt x="480190" y="505602"/>
                  </a:moveTo>
                  <a:cubicBezTo>
                    <a:pt x="522897" y="505602"/>
                    <a:pt x="556973" y="537147"/>
                    <a:pt x="556973" y="556162"/>
                  </a:cubicBezTo>
                  <a:lnTo>
                    <a:pt x="556439" y="586996"/>
                  </a:lnTo>
                  <a:cubicBezTo>
                    <a:pt x="556261" y="597925"/>
                    <a:pt x="547364" y="606722"/>
                    <a:pt x="536420" y="606722"/>
                  </a:cubicBezTo>
                  <a:lnTo>
                    <a:pt x="425206" y="606722"/>
                  </a:lnTo>
                  <a:cubicBezTo>
                    <a:pt x="414173" y="606722"/>
                    <a:pt x="405187" y="597748"/>
                    <a:pt x="405187" y="586640"/>
                  </a:cubicBezTo>
                  <a:lnTo>
                    <a:pt x="405187" y="556162"/>
                  </a:lnTo>
                  <a:cubicBezTo>
                    <a:pt x="405187" y="537147"/>
                    <a:pt x="437573" y="505602"/>
                    <a:pt x="480190" y="505602"/>
                  </a:cubicBezTo>
                  <a:close/>
                  <a:moveTo>
                    <a:pt x="277711" y="505602"/>
                  </a:moveTo>
                  <a:cubicBezTo>
                    <a:pt x="320343" y="505602"/>
                    <a:pt x="354520" y="537147"/>
                    <a:pt x="354520" y="556162"/>
                  </a:cubicBezTo>
                  <a:lnTo>
                    <a:pt x="353986" y="586996"/>
                  </a:lnTo>
                  <a:cubicBezTo>
                    <a:pt x="353808" y="597925"/>
                    <a:pt x="344908" y="606722"/>
                    <a:pt x="333960" y="606722"/>
                  </a:cubicBezTo>
                  <a:lnTo>
                    <a:pt x="222619" y="606722"/>
                  </a:lnTo>
                  <a:cubicBezTo>
                    <a:pt x="211582" y="606722"/>
                    <a:pt x="202593" y="597748"/>
                    <a:pt x="202593" y="586640"/>
                  </a:cubicBezTo>
                  <a:lnTo>
                    <a:pt x="202593" y="556162"/>
                  </a:lnTo>
                  <a:cubicBezTo>
                    <a:pt x="202593" y="537147"/>
                    <a:pt x="234990" y="505602"/>
                    <a:pt x="277711" y="505602"/>
                  </a:cubicBezTo>
                  <a:close/>
                  <a:moveTo>
                    <a:pt x="75118" y="505602"/>
                  </a:moveTo>
                  <a:cubicBezTo>
                    <a:pt x="117839" y="505602"/>
                    <a:pt x="151927" y="537147"/>
                    <a:pt x="151927" y="556162"/>
                  </a:cubicBezTo>
                  <a:lnTo>
                    <a:pt x="151393" y="586996"/>
                  </a:lnTo>
                  <a:cubicBezTo>
                    <a:pt x="151215" y="597925"/>
                    <a:pt x="142315" y="606722"/>
                    <a:pt x="131367" y="606722"/>
                  </a:cubicBezTo>
                  <a:lnTo>
                    <a:pt x="20115" y="606722"/>
                  </a:lnTo>
                  <a:cubicBezTo>
                    <a:pt x="8989" y="606722"/>
                    <a:pt x="0" y="597748"/>
                    <a:pt x="0" y="586640"/>
                  </a:cubicBezTo>
                  <a:lnTo>
                    <a:pt x="0" y="556162"/>
                  </a:lnTo>
                  <a:cubicBezTo>
                    <a:pt x="0" y="537147"/>
                    <a:pt x="32486" y="505602"/>
                    <a:pt x="75118" y="505602"/>
                  </a:cubicBezTo>
                  <a:close/>
                  <a:moveTo>
                    <a:pt x="481080" y="379219"/>
                  </a:moveTo>
                  <a:cubicBezTo>
                    <a:pt x="509043" y="379219"/>
                    <a:pt x="531711" y="401840"/>
                    <a:pt x="531711" y="429744"/>
                  </a:cubicBezTo>
                  <a:cubicBezTo>
                    <a:pt x="531711" y="457648"/>
                    <a:pt x="509043" y="480269"/>
                    <a:pt x="481080" y="480269"/>
                  </a:cubicBezTo>
                  <a:cubicBezTo>
                    <a:pt x="453117" y="480269"/>
                    <a:pt x="430449" y="457648"/>
                    <a:pt x="430449" y="429744"/>
                  </a:cubicBezTo>
                  <a:cubicBezTo>
                    <a:pt x="430449" y="401840"/>
                    <a:pt x="453117" y="379219"/>
                    <a:pt x="481080" y="379219"/>
                  </a:cubicBezTo>
                  <a:close/>
                  <a:moveTo>
                    <a:pt x="278522" y="379219"/>
                  </a:moveTo>
                  <a:cubicBezTo>
                    <a:pt x="306465" y="379219"/>
                    <a:pt x="329118" y="401840"/>
                    <a:pt x="329118" y="429744"/>
                  </a:cubicBezTo>
                  <a:cubicBezTo>
                    <a:pt x="329118" y="457648"/>
                    <a:pt x="306465" y="480269"/>
                    <a:pt x="278522" y="480269"/>
                  </a:cubicBezTo>
                  <a:cubicBezTo>
                    <a:pt x="250579" y="480269"/>
                    <a:pt x="227926" y="457648"/>
                    <a:pt x="227926" y="429744"/>
                  </a:cubicBezTo>
                  <a:cubicBezTo>
                    <a:pt x="227926" y="401840"/>
                    <a:pt x="250579" y="379219"/>
                    <a:pt x="278522" y="379219"/>
                  </a:cubicBezTo>
                  <a:close/>
                  <a:moveTo>
                    <a:pt x="76035" y="379219"/>
                  </a:moveTo>
                  <a:cubicBezTo>
                    <a:pt x="103998" y="379219"/>
                    <a:pt x="126666" y="401840"/>
                    <a:pt x="126666" y="429744"/>
                  </a:cubicBezTo>
                  <a:cubicBezTo>
                    <a:pt x="126666" y="457648"/>
                    <a:pt x="103998" y="480269"/>
                    <a:pt x="76035" y="480269"/>
                  </a:cubicBezTo>
                  <a:cubicBezTo>
                    <a:pt x="48072" y="480269"/>
                    <a:pt x="25404" y="457648"/>
                    <a:pt x="25404" y="429744"/>
                  </a:cubicBezTo>
                  <a:cubicBezTo>
                    <a:pt x="25404" y="401840"/>
                    <a:pt x="48072" y="379219"/>
                    <a:pt x="76035" y="379219"/>
                  </a:cubicBezTo>
                  <a:close/>
                  <a:moveTo>
                    <a:pt x="353886" y="80445"/>
                  </a:moveTo>
                  <a:lnTo>
                    <a:pt x="360298" y="80445"/>
                  </a:lnTo>
                  <a:cubicBezTo>
                    <a:pt x="362435" y="80445"/>
                    <a:pt x="364216" y="80712"/>
                    <a:pt x="365552" y="81424"/>
                  </a:cubicBezTo>
                  <a:cubicBezTo>
                    <a:pt x="366888" y="82136"/>
                    <a:pt x="367956" y="82936"/>
                    <a:pt x="368669" y="84004"/>
                  </a:cubicBezTo>
                  <a:cubicBezTo>
                    <a:pt x="369381" y="84982"/>
                    <a:pt x="369916" y="86139"/>
                    <a:pt x="370183" y="87206"/>
                  </a:cubicBezTo>
                  <a:cubicBezTo>
                    <a:pt x="370361" y="88363"/>
                    <a:pt x="370539" y="89341"/>
                    <a:pt x="370539" y="90142"/>
                  </a:cubicBezTo>
                  <a:cubicBezTo>
                    <a:pt x="370539" y="92277"/>
                    <a:pt x="370272" y="94145"/>
                    <a:pt x="369738" y="95569"/>
                  </a:cubicBezTo>
                  <a:cubicBezTo>
                    <a:pt x="369203" y="96992"/>
                    <a:pt x="368491" y="98149"/>
                    <a:pt x="367600" y="98949"/>
                  </a:cubicBezTo>
                  <a:cubicBezTo>
                    <a:pt x="366799" y="99750"/>
                    <a:pt x="365819" y="100373"/>
                    <a:pt x="364840" y="100728"/>
                  </a:cubicBezTo>
                  <a:cubicBezTo>
                    <a:pt x="363860" y="101084"/>
                    <a:pt x="362791" y="101262"/>
                    <a:pt x="361723" y="101262"/>
                  </a:cubicBezTo>
                  <a:lnTo>
                    <a:pt x="353886" y="101262"/>
                  </a:lnTo>
                  <a:close/>
                  <a:moveTo>
                    <a:pt x="288104" y="75802"/>
                  </a:moveTo>
                  <a:lnTo>
                    <a:pt x="288104" y="81667"/>
                  </a:lnTo>
                  <a:lnTo>
                    <a:pt x="303770" y="81667"/>
                  </a:lnTo>
                  <a:lnTo>
                    <a:pt x="303770" y="128321"/>
                  </a:lnTo>
                  <a:lnTo>
                    <a:pt x="312404" y="128321"/>
                  </a:lnTo>
                  <a:lnTo>
                    <a:pt x="312404" y="81667"/>
                  </a:lnTo>
                  <a:lnTo>
                    <a:pt x="328159" y="81667"/>
                  </a:lnTo>
                  <a:lnTo>
                    <a:pt x="328159" y="75802"/>
                  </a:lnTo>
                  <a:close/>
                  <a:moveTo>
                    <a:pt x="233896" y="75802"/>
                  </a:moveTo>
                  <a:lnTo>
                    <a:pt x="233896" y="81667"/>
                  </a:lnTo>
                  <a:lnTo>
                    <a:pt x="249562" y="81667"/>
                  </a:lnTo>
                  <a:lnTo>
                    <a:pt x="249562" y="128321"/>
                  </a:lnTo>
                  <a:lnTo>
                    <a:pt x="258196" y="128321"/>
                  </a:lnTo>
                  <a:lnTo>
                    <a:pt x="258196" y="81667"/>
                  </a:lnTo>
                  <a:lnTo>
                    <a:pt x="273951" y="81667"/>
                  </a:lnTo>
                  <a:lnTo>
                    <a:pt x="273951" y="75802"/>
                  </a:lnTo>
                  <a:close/>
                  <a:moveTo>
                    <a:pt x="183516" y="75802"/>
                  </a:moveTo>
                  <a:lnTo>
                    <a:pt x="183516" y="128321"/>
                  </a:lnTo>
                  <a:lnTo>
                    <a:pt x="192239" y="128321"/>
                  </a:lnTo>
                  <a:lnTo>
                    <a:pt x="192239" y="104683"/>
                  </a:lnTo>
                  <a:lnTo>
                    <a:pt x="215026" y="104683"/>
                  </a:lnTo>
                  <a:lnTo>
                    <a:pt x="215026" y="128321"/>
                  </a:lnTo>
                  <a:lnTo>
                    <a:pt x="223571" y="128321"/>
                  </a:lnTo>
                  <a:lnTo>
                    <a:pt x="223571" y="75802"/>
                  </a:lnTo>
                  <a:lnTo>
                    <a:pt x="215026" y="75802"/>
                  </a:lnTo>
                  <a:lnTo>
                    <a:pt x="215026" y="98818"/>
                  </a:lnTo>
                  <a:lnTo>
                    <a:pt x="192239" y="98818"/>
                  </a:lnTo>
                  <a:lnTo>
                    <a:pt x="192239" y="75802"/>
                  </a:lnTo>
                  <a:close/>
                  <a:moveTo>
                    <a:pt x="345338" y="73935"/>
                  </a:moveTo>
                  <a:lnTo>
                    <a:pt x="345338" y="126366"/>
                  </a:lnTo>
                  <a:lnTo>
                    <a:pt x="353883" y="126366"/>
                  </a:lnTo>
                  <a:lnTo>
                    <a:pt x="353883" y="107438"/>
                  </a:lnTo>
                  <a:lnTo>
                    <a:pt x="360203" y="107438"/>
                  </a:lnTo>
                  <a:cubicBezTo>
                    <a:pt x="362962" y="107438"/>
                    <a:pt x="365544" y="107083"/>
                    <a:pt x="367769" y="106283"/>
                  </a:cubicBezTo>
                  <a:cubicBezTo>
                    <a:pt x="370083" y="105394"/>
                    <a:pt x="372041" y="104328"/>
                    <a:pt x="373644" y="102817"/>
                  </a:cubicBezTo>
                  <a:cubicBezTo>
                    <a:pt x="375246" y="101306"/>
                    <a:pt x="376492" y="99529"/>
                    <a:pt x="377382" y="97396"/>
                  </a:cubicBezTo>
                  <a:cubicBezTo>
                    <a:pt x="378361" y="95264"/>
                    <a:pt x="378717" y="92775"/>
                    <a:pt x="378717" y="90109"/>
                  </a:cubicBezTo>
                  <a:cubicBezTo>
                    <a:pt x="378717" y="87621"/>
                    <a:pt x="378183" y="85400"/>
                    <a:pt x="377115" y="83356"/>
                  </a:cubicBezTo>
                  <a:cubicBezTo>
                    <a:pt x="376136" y="81312"/>
                    <a:pt x="374712" y="79623"/>
                    <a:pt x="372932" y="78201"/>
                  </a:cubicBezTo>
                  <a:cubicBezTo>
                    <a:pt x="371240" y="76779"/>
                    <a:pt x="369282" y="75713"/>
                    <a:pt x="367057" y="75002"/>
                  </a:cubicBezTo>
                  <a:cubicBezTo>
                    <a:pt x="364921" y="74291"/>
                    <a:pt x="362695" y="73935"/>
                    <a:pt x="360381" y="73935"/>
                  </a:cubicBezTo>
                  <a:close/>
                  <a:moveTo>
                    <a:pt x="177285" y="0"/>
                  </a:moveTo>
                  <a:lnTo>
                    <a:pt x="379785" y="0"/>
                  </a:lnTo>
                  <a:cubicBezTo>
                    <a:pt x="435684" y="0"/>
                    <a:pt x="481080" y="45321"/>
                    <a:pt x="481080" y="101129"/>
                  </a:cubicBezTo>
                  <a:cubicBezTo>
                    <a:pt x="481080" y="156847"/>
                    <a:pt x="435684" y="202257"/>
                    <a:pt x="379785" y="202257"/>
                  </a:cubicBezTo>
                  <a:lnTo>
                    <a:pt x="303859" y="202257"/>
                  </a:lnTo>
                  <a:lnTo>
                    <a:pt x="303859" y="227495"/>
                  </a:lnTo>
                  <a:lnTo>
                    <a:pt x="481080" y="227495"/>
                  </a:lnTo>
                  <a:cubicBezTo>
                    <a:pt x="495055" y="227495"/>
                    <a:pt x="506448" y="238781"/>
                    <a:pt x="506448" y="252732"/>
                  </a:cubicBezTo>
                  <a:lnTo>
                    <a:pt x="506448" y="303297"/>
                  </a:lnTo>
                  <a:cubicBezTo>
                    <a:pt x="506448" y="317249"/>
                    <a:pt x="495055" y="328623"/>
                    <a:pt x="481080" y="328623"/>
                  </a:cubicBezTo>
                  <a:cubicBezTo>
                    <a:pt x="467105" y="328623"/>
                    <a:pt x="455801" y="317249"/>
                    <a:pt x="455801" y="303297"/>
                  </a:cubicBezTo>
                  <a:lnTo>
                    <a:pt x="455801" y="278059"/>
                  </a:lnTo>
                  <a:lnTo>
                    <a:pt x="303859" y="278059"/>
                  </a:lnTo>
                  <a:lnTo>
                    <a:pt x="303859" y="303297"/>
                  </a:lnTo>
                  <a:cubicBezTo>
                    <a:pt x="303859" y="317249"/>
                    <a:pt x="292555" y="328623"/>
                    <a:pt x="278580" y="328623"/>
                  </a:cubicBezTo>
                  <a:cubicBezTo>
                    <a:pt x="264516" y="328623"/>
                    <a:pt x="253212" y="317249"/>
                    <a:pt x="253212" y="303297"/>
                  </a:cubicBezTo>
                  <a:lnTo>
                    <a:pt x="253212" y="278059"/>
                  </a:lnTo>
                  <a:lnTo>
                    <a:pt x="102160" y="278059"/>
                  </a:lnTo>
                  <a:lnTo>
                    <a:pt x="102160" y="303297"/>
                  </a:lnTo>
                  <a:cubicBezTo>
                    <a:pt x="102160" y="317249"/>
                    <a:pt x="90856" y="328623"/>
                    <a:pt x="76881" y="328623"/>
                  </a:cubicBezTo>
                  <a:cubicBezTo>
                    <a:pt x="62817" y="328623"/>
                    <a:pt x="51513" y="317249"/>
                    <a:pt x="51513" y="303297"/>
                  </a:cubicBezTo>
                  <a:lnTo>
                    <a:pt x="51513" y="252732"/>
                  </a:lnTo>
                  <a:cubicBezTo>
                    <a:pt x="51513" y="238781"/>
                    <a:pt x="62817" y="227495"/>
                    <a:pt x="76881" y="227495"/>
                  </a:cubicBezTo>
                  <a:lnTo>
                    <a:pt x="253212" y="227495"/>
                  </a:lnTo>
                  <a:lnTo>
                    <a:pt x="253212" y="202257"/>
                  </a:lnTo>
                  <a:lnTo>
                    <a:pt x="177285" y="202257"/>
                  </a:lnTo>
                  <a:cubicBezTo>
                    <a:pt x="121387" y="202257"/>
                    <a:pt x="75991" y="156847"/>
                    <a:pt x="75991" y="101129"/>
                  </a:cubicBezTo>
                  <a:cubicBezTo>
                    <a:pt x="75991" y="45321"/>
                    <a:pt x="121387" y="0"/>
                    <a:pt x="177285" y="0"/>
                  </a:cubicBezTo>
                  <a:close/>
                </a:path>
              </a:pathLst>
            </a:custGeom>
            <a:solidFill>
              <a:srgbClr val="FFFFFF"/>
            </a:solidFill>
            <a:ln w="3175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en-US" dirty="0"/>
            </a:p>
          </p:txBody>
        </p:sp>
        <p:sp>
          <p:nvSpPr>
            <p:cNvPr id="12" name="Bullet3"/>
            <p:cNvSpPr txBox="1"/>
            <p:nvPr>
              <p:custDataLst>
                <p:tags r:id="rId14"/>
              </p:custDataLst>
            </p:nvPr>
          </p:nvSpPr>
          <p:spPr>
            <a:xfrm>
              <a:off x="9654240" y="3261415"/>
              <a:ext cx="1864660" cy="49527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 rtlCol="0" anchor="b" anchorCtr="1">
              <a:normAutofit/>
            </a:bodyPr>
            <a:lstStyle>
              <a:defPPr>
                <a:defRPr lang="zh-CN"/>
              </a:defPPr>
              <a:lvl1pPr algn="ctr">
                <a:defRPr sz="2000" b="1"/>
              </a:lvl1pPr>
            </a:lstStyle>
            <a:p>
              <a:r>
                <a:rPr lang="zh-CN" altLang="en-US" sz="1800" dirty="0"/>
                <a:t>虚拟标题内容</a:t>
              </a:r>
              <a:endParaRPr lang="en-US" altLang="zh-CN" sz="1600" dirty="0"/>
            </a:p>
          </p:txBody>
        </p:sp>
        <p:sp>
          <p:nvSpPr>
            <p:cNvPr id="13" name="Text3"/>
            <p:cNvSpPr/>
            <p:nvPr>
              <p:custDataLst>
                <p:tags r:id="rId15"/>
              </p:custDataLst>
            </p:nvPr>
          </p:nvSpPr>
          <p:spPr bwMode="auto">
            <a:xfrm>
              <a:off x="9654240" y="3792785"/>
              <a:ext cx="1864660" cy="1261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虚拟内容文字虚拟内容文字虚拟内容文字</a:t>
              </a:r>
              <a:endParaRPr lang="en-US" altLang="zh-CN" sz="1200" dirty="0"/>
            </a:p>
          </p:txBody>
        </p:sp>
      </p:grpSp>
      <p:cxnSp>
        <p:nvCxnSpPr>
          <p:cNvPr id="6" name="直接连接符 5"/>
          <p:cNvCxnSpPr/>
          <p:nvPr>
            <p:custDataLst>
              <p:tags r:id="rId16"/>
            </p:custDataLst>
          </p:nvPr>
        </p:nvCxnSpPr>
        <p:spPr>
          <a:xfrm>
            <a:off x="7205196" y="1488702"/>
            <a:ext cx="0" cy="4286997"/>
          </a:xfrm>
          <a:prstGeom prst="line">
            <a:avLst/>
          </a:prstGeom>
          <a:ln w="6350" cap="rnd">
            <a:solidFill>
              <a:schemeClr val="tx2">
                <a:alpha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17"/>
            </p:custDataLst>
          </p:nvPr>
        </p:nvCxnSpPr>
        <p:spPr>
          <a:xfrm>
            <a:off x="9459445" y="1488702"/>
            <a:ext cx="0" cy="4286997"/>
          </a:xfrm>
          <a:prstGeom prst="line">
            <a:avLst/>
          </a:prstGeom>
          <a:ln w="6350" cap="rnd">
            <a:solidFill>
              <a:schemeClr val="tx2">
                <a:alpha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Misc"/>
          <p:cNvSpPr/>
          <p:nvPr/>
        </p:nvSpPr>
        <p:spPr>
          <a:xfrm>
            <a:off x="0" y="1689338"/>
            <a:ext cx="4625788" cy="1406712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45240" b="-34226"/>
            </a:stretch>
          </a:blipFill>
          <a:ln w="76200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9" name="Title"/>
          <p:cNvSpPr txBox="1"/>
          <p:nvPr/>
        </p:nvSpPr>
        <p:spPr>
          <a:xfrm>
            <a:off x="596900" y="3232150"/>
            <a:ext cx="4244975" cy="524510"/>
          </a:xfrm>
          <a:prstGeom prst="rect">
            <a:avLst/>
          </a:prstGeom>
          <a:noFill/>
        </p:spPr>
        <p:txBody>
          <a:bodyPr wrap="square" rtlCol="0" anchor="b" anchorCtr="0">
            <a:norm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虚拟标题内容、虚拟标题内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容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25" name="PictureMisc"/>
          <p:cNvSpPr/>
          <p:nvPr/>
        </p:nvSpPr>
        <p:spPr>
          <a:xfrm>
            <a:off x="0" y="4045148"/>
            <a:ext cx="12192000" cy="2812852"/>
          </a:xfrm>
          <a:prstGeom prst="round2SameRect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250" b="-24406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6" name="组合 35"/>
          <p:cNvGrpSpPr/>
          <p:nvPr/>
        </p:nvGrpSpPr>
        <p:grpSpPr>
          <a:xfrm>
            <a:off x="762745" y="1841174"/>
            <a:ext cx="3171334" cy="1936741"/>
            <a:chOff x="762745" y="1841174"/>
            <a:chExt cx="3171334" cy="1936741"/>
          </a:xfrm>
        </p:grpSpPr>
        <p:sp>
          <p:nvSpPr>
            <p:cNvPr id="6" name="Text1"/>
            <p:cNvSpPr/>
            <p:nvPr/>
          </p:nvSpPr>
          <p:spPr>
            <a:xfrm>
              <a:off x="762745" y="3025049"/>
              <a:ext cx="3171334" cy="752866"/>
            </a:xfrm>
            <a:prstGeom prst="rect">
              <a:avLst/>
            </a:prstGeom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/>
                <a:t>虚拟内容文字虚拟内容文字</a:t>
              </a:r>
              <a:endParaRPr lang="zh-CN" altLang="en-US" sz="1200" dirty="0"/>
            </a:p>
            <a:p>
              <a:pPr>
                <a:lnSpc>
                  <a:spcPct val="120000"/>
                </a:lnSpc>
              </a:pPr>
              <a:r>
                <a:rPr lang="zh-CN" altLang="en-US" sz="1200" dirty="0">
                  <a:sym typeface="+mn-ea"/>
                </a:rPr>
                <a:t>虚拟内容文字虚拟内容文字</a:t>
              </a:r>
              <a:endParaRPr lang="zh-CN" altLang="en-US" sz="1200" dirty="0"/>
            </a:p>
          </p:txBody>
        </p:sp>
        <p:sp>
          <p:nvSpPr>
            <p:cNvPr id="26" name="Number1"/>
            <p:cNvSpPr/>
            <p:nvPr/>
          </p:nvSpPr>
          <p:spPr>
            <a:xfrm>
              <a:off x="762745" y="1841174"/>
              <a:ext cx="3171334" cy="528846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100000"/>
                    </a:schemeClr>
                  </a:solidFill>
                </a:rPr>
                <a:t>01.</a:t>
              </a:r>
              <a:endParaRPr lang="en-US" dirty="0"/>
            </a:p>
          </p:txBody>
        </p:sp>
        <p:sp>
          <p:nvSpPr>
            <p:cNvPr id="28" name="Bullet1"/>
            <p:cNvSpPr/>
            <p:nvPr/>
          </p:nvSpPr>
          <p:spPr>
            <a:xfrm>
              <a:off x="762745" y="2370019"/>
              <a:ext cx="3171334" cy="606902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虚拟标题内容虚拟标题内容</a:t>
              </a:r>
              <a:endParaRPr lang="en-US" dirty="0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503983" y="1841174"/>
            <a:ext cx="3171334" cy="1936741"/>
            <a:chOff x="762745" y="1841174"/>
            <a:chExt cx="3171334" cy="1936741"/>
          </a:xfrm>
        </p:grpSpPr>
        <p:sp>
          <p:nvSpPr>
            <p:cNvPr id="38" name="Text2"/>
            <p:cNvSpPr/>
            <p:nvPr/>
          </p:nvSpPr>
          <p:spPr>
            <a:xfrm>
              <a:off x="762745" y="3025049"/>
              <a:ext cx="3171334" cy="752866"/>
            </a:xfrm>
            <a:prstGeom prst="rect">
              <a:avLst/>
            </a:prstGeom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/>
                <a:t>虚拟内容文字虚拟内容文字</a:t>
              </a:r>
              <a:endParaRPr lang="zh-CN" altLang="en-US" sz="1200" dirty="0"/>
            </a:p>
            <a:p>
              <a:pPr>
                <a:lnSpc>
                  <a:spcPct val="120000"/>
                </a:lnSpc>
              </a:pPr>
              <a:r>
                <a:rPr lang="zh-CN" altLang="en-US" sz="1200" dirty="0">
                  <a:sym typeface="+mn-ea"/>
                </a:rPr>
                <a:t>虚拟内容文字虚拟内容文字</a:t>
              </a:r>
              <a:endParaRPr lang="zh-CN" altLang="en-US" sz="1200" dirty="0"/>
            </a:p>
          </p:txBody>
        </p:sp>
        <p:sp>
          <p:nvSpPr>
            <p:cNvPr id="39" name="Number2"/>
            <p:cNvSpPr/>
            <p:nvPr/>
          </p:nvSpPr>
          <p:spPr>
            <a:xfrm>
              <a:off x="762745" y="1841174"/>
              <a:ext cx="3171334" cy="528846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100000"/>
                    </a:schemeClr>
                  </a:solidFill>
                </a:rPr>
                <a:t>02.</a:t>
              </a:r>
              <a:endParaRPr lang="en-US" dirty="0"/>
            </a:p>
          </p:txBody>
        </p:sp>
        <p:sp>
          <p:nvSpPr>
            <p:cNvPr id="40" name="Bullet2"/>
            <p:cNvSpPr/>
            <p:nvPr/>
          </p:nvSpPr>
          <p:spPr>
            <a:xfrm>
              <a:off x="762745" y="2370019"/>
              <a:ext cx="3171334" cy="606902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虚拟标题内容虚拟</a:t>
              </a:r>
              <a:r>
                <a:rPr lang="zh-CN" altLang="en-US" b="1" noProof="0" dirty="0">
                  <a:ln>
                    <a:noFill/>
                  </a:ln>
                  <a:effectLst/>
                  <a:uLnTx/>
                  <a:uFillTx/>
                  <a:sym typeface="+mn-ea"/>
                </a:rPr>
                <a:t>标题内容</a:t>
              </a:r>
              <a:endParaRPr lang="en-US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245221" y="1841174"/>
            <a:ext cx="3171334" cy="1936741"/>
            <a:chOff x="762745" y="1841174"/>
            <a:chExt cx="3171334" cy="1936741"/>
          </a:xfrm>
        </p:grpSpPr>
        <p:sp>
          <p:nvSpPr>
            <p:cNvPr id="42" name="Text3"/>
            <p:cNvSpPr/>
            <p:nvPr/>
          </p:nvSpPr>
          <p:spPr>
            <a:xfrm>
              <a:off x="762745" y="3025049"/>
              <a:ext cx="3171334" cy="752866"/>
            </a:xfrm>
            <a:prstGeom prst="rect">
              <a:avLst/>
            </a:prstGeom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/>
                <a:t>虚拟内容文字虚拟内容文字</a:t>
              </a:r>
              <a:endParaRPr lang="zh-CN" altLang="en-US" sz="1200" dirty="0"/>
            </a:p>
            <a:p>
              <a:pPr>
                <a:lnSpc>
                  <a:spcPct val="120000"/>
                </a:lnSpc>
              </a:pPr>
              <a:r>
                <a:rPr lang="zh-CN" altLang="en-US" sz="1200" dirty="0">
                  <a:sym typeface="+mn-ea"/>
                </a:rPr>
                <a:t>虚拟内容文字虚拟内容文字</a:t>
              </a:r>
              <a:endParaRPr lang="zh-CN" altLang="en-US" sz="1200" dirty="0"/>
            </a:p>
          </p:txBody>
        </p:sp>
        <p:sp>
          <p:nvSpPr>
            <p:cNvPr id="43" name="Number3"/>
            <p:cNvSpPr/>
            <p:nvPr/>
          </p:nvSpPr>
          <p:spPr>
            <a:xfrm>
              <a:off x="762745" y="1841174"/>
              <a:ext cx="3171334" cy="528846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100000"/>
                    </a:schemeClr>
                  </a:solidFill>
                </a:rPr>
                <a:t>03.</a:t>
              </a:r>
              <a:endParaRPr lang="en-US" dirty="0"/>
            </a:p>
          </p:txBody>
        </p:sp>
        <p:sp>
          <p:nvSpPr>
            <p:cNvPr id="44" name="Bullet3"/>
            <p:cNvSpPr/>
            <p:nvPr/>
          </p:nvSpPr>
          <p:spPr>
            <a:xfrm>
              <a:off x="762745" y="2370019"/>
              <a:ext cx="3171334" cy="606902"/>
            </a:xfrm>
            <a:prstGeom prst="rect">
              <a:avLst/>
            </a:prstGeom>
          </p:spPr>
          <p:txBody>
            <a:bodyPr wrap="square" lIns="91440" tIns="45720" rIns="91440" bIns="45720" anchor="b" anchorCtr="0">
              <a:normAutofit/>
            </a:bodyPr>
            <a:lstStyle/>
            <a:p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虚拟标题内容</a:t>
              </a:r>
              <a:r>
                <a:rPr lang="zh-CN" altLang="en-US" b="1" noProof="0" dirty="0">
                  <a:ln>
                    <a:noFill/>
                  </a:ln>
                  <a:effectLst/>
                  <a:uLnTx/>
                  <a:uFillTx/>
                  <a:sym typeface="+mn-ea"/>
                </a:rPr>
                <a:t>虚拟</a:t>
              </a:r>
              <a:r>
                <a:rPr lang="zh-CN" altLang="en-US" b="1" noProof="0" dirty="0">
                  <a:ln>
                    <a:noFill/>
                  </a:ln>
                  <a:effectLst/>
                  <a:uLnTx/>
                  <a:uFillTx/>
                  <a:sym typeface="+mn-ea"/>
                </a:rPr>
                <a:t>标题内容</a:t>
              </a:r>
              <a:endParaRPr lang="en-US" dirty="0"/>
            </a:p>
          </p:txBody>
        </p: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10086975" y="1884371"/>
            <a:ext cx="810000" cy="810000"/>
          </a:xfrm>
          <a:prstGeom prst="ellipse">
            <a:avLst/>
          </a:prstGeom>
          <a:gradFill>
            <a:gsLst>
              <a:gs pos="10000">
                <a:schemeClr val="accent1">
                  <a:alpha val="70000"/>
                </a:schemeClr>
              </a:gs>
              <a:gs pos="90000">
                <a:schemeClr val="accent1">
                  <a:alpha val="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096151" y="4150178"/>
            <a:ext cx="1620000" cy="1620000"/>
          </a:xfrm>
          <a:prstGeom prst="ellipse">
            <a:avLst/>
          </a:prstGeom>
          <a:gradFill>
            <a:gsLst>
              <a:gs pos="10000">
                <a:schemeClr val="accent1">
                  <a:alpha val="40000"/>
                </a:schemeClr>
              </a:gs>
              <a:gs pos="90000">
                <a:schemeClr val="accent1">
                  <a:alpha val="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Picture"/>
          <p:cNvSpPr/>
          <p:nvPr/>
        </p:nvSpPr>
        <p:spPr>
          <a:xfrm>
            <a:off x="6622426" y="1494223"/>
            <a:ext cx="4093177" cy="4093177"/>
          </a:xfrm>
          <a:prstGeom prst="ellipse">
            <a:avLst/>
          </a:pr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4974" t="-16968" r="-49568"/>
            </a:stretch>
          </a:blip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82325" y="1594774"/>
            <a:ext cx="4601178" cy="3258410"/>
            <a:chOff x="1491175" y="1594774"/>
            <a:chExt cx="4601178" cy="3258410"/>
          </a:xfrm>
        </p:grpSpPr>
        <p:sp>
          <p:nvSpPr>
            <p:cNvPr id="10" name="Title"/>
            <p:cNvSpPr/>
            <p:nvPr/>
          </p:nvSpPr>
          <p:spPr>
            <a:xfrm>
              <a:off x="1491175" y="1594774"/>
              <a:ext cx="4601178" cy="1414952"/>
            </a:xfrm>
            <a:prstGeom prst="rect">
              <a:avLst/>
            </a:prstGeom>
          </p:spPr>
          <p:txBody>
            <a:bodyPr wrap="square" anchor="b" anchorCtr="0">
              <a:normAutofit/>
            </a:bodyPr>
            <a:lstStyle/>
            <a:p>
              <a:pPr>
                <a:buSzPct val="25000"/>
              </a:pPr>
              <a:r>
                <a:rPr lang="zh-CN" altLang="en-US" sz="2400" b="1" dirty="0">
                  <a:cs typeface="+mn-ea"/>
                  <a:sym typeface="+mn-lt"/>
                </a:rPr>
                <a:t>虚拟标题内容、虚拟标题内容虚拟标题</a:t>
              </a:r>
              <a:endParaRPr lang="zh-CN" altLang="en-US" sz="2400" b="1" dirty="0">
                <a:cs typeface="+mn-ea"/>
                <a:sym typeface="+mn-lt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589309" y="3423421"/>
              <a:ext cx="4019474" cy="0"/>
            </a:xfrm>
            <a:prstGeom prst="line">
              <a:avLst/>
            </a:prstGeom>
            <a:ln w="12700">
              <a:solidFill>
                <a:schemeClr val="tx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Bullet"/>
            <p:cNvSpPr txBox="1"/>
            <p:nvPr/>
          </p:nvSpPr>
          <p:spPr>
            <a:xfrm>
              <a:off x="1491177" y="3768877"/>
              <a:ext cx="3721039" cy="458149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b" anchorCtr="0">
              <a:normAutofit/>
            </a:bodyPr>
            <a:lstStyle/>
            <a:p>
              <a:r>
                <a:rPr lang="zh-CN" altLang="en-US" b="1" dirty="0">
                  <a:cs typeface="+mn-ea"/>
                  <a:sym typeface="+mn-lt"/>
                </a:rPr>
                <a:t>虚拟标题内容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13" name="Text"/>
            <p:cNvSpPr/>
            <p:nvPr/>
          </p:nvSpPr>
          <p:spPr>
            <a:xfrm flipH="1">
              <a:off x="1491175" y="4295266"/>
              <a:ext cx="3721039" cy="557918"/>
            </a:xfrm>
            <a:prstGeom prst="rect">
              <a:avLst/>
            </a:prstGeom>
            <a:noFill/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0000" tIns="46800" rIns="90000" bIns="46800" numCol="1" spcCol="0" rtlCol="0" fromWordArt="0" anchor="t" anchorCtr="0" forceAA="0" compatLnSpc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1"/>
                  </a:solidFill>
                  <a:cs typeface="+mn-ea"/>
                  <a:sym typeface="+mn-lt"/>
                </a:rPr>
                <a:t>虚拟内容文字虚拟内容文字</a:t>
              </a:r>
              <a:endParaRPr lang="zh-CN" altLang="en-US" sz="1200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89309" y="3405549"/>
              <a:ext cx="720000" cy="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595437" y="1614047"/>
            <a:ext cx="5949950" cy="1976357"/>
          </a:xfrm>
        </p:spPr>
        <p:txBody>
          <a:bodyPr/>
          <a:lstStyle/>
          <a:p>
            <a:r>
              <a:rPr lang="zh-CN" altLang="en-US" sz="6600" dirty="0"/>
              <a:t>汇报完毕</a:t>
            </a:r>
            <a:endParaRPr lang="zh-CN" altLang="en-US" sz="66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95437" y="5550582"/>
            <a:ext cx="3272727" cy="48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>
                <a:sym typeface="+mn-ea"/>
              </a:rPr>
              <a:t>部门：虚拟部门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95437" y="5950553"/>
            <a:ext cx="3272727" cy="907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dirty="0"/>
              <a:t>汇报人：</a:t>
            </a:r>
            <a:r>
              <a:rPr lang="zh-CN" altLang="en-US" dirty="0"/>
              <a:t>某某某</a:t>
            </a:r>
            <a:endParaRPr lang="zh-CN" altLang="en-US" dirty="0"/>
          </a:p>
        </p:txBody>
      </p:sp>
      <p:sp>
        <p:nvSpPr>
          <p:cNvPr id="6" name="ïSľïde"/>
          <p:cNvSpPr txBox="1"/>
          <p:nvPr/>
        </p:nvSpPr>
        <p:spPr>
          <a:xfrm>
            <a:off x="610171" y="3620299"/>
            <a:ext cx="5487541" cy="482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THANKS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60400" y="517071"/>
            <a:ext cx="2184775" cy="494531"/>
            <a:chOff x="9333185" y="546099"/>
            <a:chExt cx="2184775" cy="494531"/>
          </a:xfrm>
        </p:grpSpPr>
        <p:sp>
          <p:nvSpPr>
            <p:cNvPr id="12" name="椭圆 11"/>
            <p:cNvSpPr/>
            <p:nvPr/>
          </p:nvSpPr>
          <p:spPr>
            <a:xfrm>
              <a:off x="9333185" y="546099"/>
              <a:ext cx="494531" cy="494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336360" y="550534"/>
              <a:ext cx="2181600" cy="486921"/>
            </a:xfrm>
            <a:prstGeom prst="rect">
              <a:avLst/>
            </a:prstGeom>
          </p:spPr>
        </p:pic>
      </p:grpSp>
      <p:pic>
        <p:nvPicPr>
          <p:cNvPr id="9" name="图形 8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4600" y="517071"/>
            <a:ext cx="954405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"/>
            <a:ext cx="12185650" cy="6857999"/>
            <a:chOff x="0" y="1"/>
            <a:chExt cx="12185650" cy="6857999"/>
          </a:xfrm>
        </p:grpSpPr>
        <p:sp>
          <p:nvSpPr>
            <p:cNvPr id="43" name="任意多边形: 形状 42"/>
            <p:cNvSpPr/>
            <p:nvPr/>
          </p:nvSpPr>
          <p:spPr>
            <a:xfrm>
              <a:off x="0" y="4321841"/>
              <a:ext cx="12185650" cy="2536159"/>
            </a:xfrm>
            <a:custGeom>
              <a:avLst/>
              <a:gdLst>
                <a:gd name="connsiteX0" fmla="*/ 10016388 w 12185650"/>
                <a:gd name="connsiteY0" fmla="*/ 506 h 2536159"/>
                <a:gd name="connsiteX1" fmla="*/ 11758783 w 12185650"/>
                <a:gd name="connsiteY1" fmla="*/ 145301 h 2536159"/>
                <a:gd name="connsiteX2" fmla="*/ 12185650 w 12185650"/>
                <a:gd name="connsiteY2" fmla="*/ 238298 h 2536159"/>
                <a:gd name="connsiteX3" fmla="*/ 12185650 w 12185650"/>
                <a:gd name="connsiteY3" fmla="*/ 2536159 h 2536159"/>
                <a:gd name="connsiteX4" fmla="*/ 0 w 12185650"/>
                <a:gd name="connsiteY4" fmla="*/ 2536159 h 2536159"/>
                <a:gd name="connsiteX5" fmla="*/ 0 w 12185650"/>
                <a:gd name="connsiteY5" fmla="*/ 788593 h 2536159"/>
                <a:gd name="connsiteX6" fmla="*/ 433218 w 12185650"/>
                <a:gd name="connsiteY6" fmla="*/ 882974 h 2536159"/>
                <a:gd name="connsiteX7" fmla="*/ 10016388 w 12185650"/>
                <a:gd name="connsiteY7" fmla="*/ 506 h 253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5650" h="2536159">
                  <a:moveTo>
                    <a:pt x="10016388" y="506"/>
                  </a:moveTo>
                  <a:cubicBezTo>
                    <a:pt x="10597186" y="-5147"/>
                    <a:pt x="11177984" y="36161"/>
                    <a:pt x="11758783" y="145301"/>
                  </a:cubicBezTo>
                  <a:lnTo>
                    <a:pt x="12185650" y="238298"/>
                  </a:lnTo>
                  <a:lnTo>
                    <a:pt x="12185650" y="2536159"/>
                  </a:lnTo>
                  <a:lnTo>
                    <a:pt x="0" y="2536159"/>
                  </a:lnTo>
                  <a:lnTo>
                    <a:pt x="0" y="788593"/>
                  </a:lnTo>
                  <a:lnTo>
                    <a:pt x="433218" y="882974"/>
                  </a:lnTo>
                  <a:cubicBezTo>
                    <a:pt x="3627608" y="1483243"/>
                    <a:pt x="6821998" y="31595"/>
                    <a:pt x="10016388" y="506"/>
                  </a:cubicBezTo>
                  <a:close/>
                </a:path>
              </a:pathLst>
            </a:custGeom>
            <a:gradFill>
              <a:gsLst>
                <a:gs pos="10000">
                  <a:schemeClr val="accent1">
                    <a:alpha val="3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56798" y="1967663"/>
              <a:ext cx="11065704" cy="3622257"/>
              <a:chOff x="630079" y="2292060"/>
              <a:chExt cx="11065704" cy="3622257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630079" y="3652543"/>
                <a:ext cx="2288466" cy="2261774"/>
                <a:chOff x="374565" y="2108658"/>
                <a:chExt cx="2288466" cy="2261774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374565" y="2108658"/>
                  <a:ext cx="2288466" cy="1469488"/>
                  <a:chOff x="2679615" y="2117424"/>
                  <a:chExt cx="2288466" cy="1469488"/>
                </a:xfrm>
              </p:grpSpPr>
              <p:sp>
                <p:nvSpPr>
                  <p:cNvPr id="10" name="Bullet1"/>
                  <p:cNvSpPr/>
                  <p:nvPr/>
                </p:nvSpPr>
                <p:spPr>
                  <a:xfrm>
                    <a:off x="2679615" y="2832098"/>
                    <a:ext cx="2288466" cy="754814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57150" cap="rnd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1" forceAA="0" compatLnSpc="1">
                    <a:normAutofit/>
                  </a:bodyPr>
                  <a:lstStyle/>
                  <a:p>
                    <a:pPr algn="ctr">
                      <a:buSzPct val="25000"/>
                    </a:pPr>
                    <a:r>
                      <a:rPr lang="zh-CN" altLang="en-US" b="1" dirty="0">
                        <a:solidFill>
                          <a:schemeClr val="tx1"/>
                        </a:solidFill>
                      </a:rPr>
                      <a:t>添加标题文字</a:t>
                    </a:r>
                    <a:endParaRPr lang="zh-CN" altLang="en-US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Number1"/>
                  <p:cNvSpPr/>
                  <p:nvPr/>
                </p:nvSpPr>
                <p:spPr>
                  <a:xfrm>
                    <a:off x="3510037" y="2117424"/>
                    <a:ext cx="627622" cy="62762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ln w="127000" cap="rnd">
                    <a:solidFill>
                      <a:schemeClr val="accent1">
                        <a:alpha val="15000"/>
                      </a:schemeClr>
                    </a:solidFill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none" lIns="90000" tIns="46800" rIns="90000" bIns="46800" numCol="1" spcCol="0" rtlCol="0" fromWordArt="0" anchor="ctr" anchorCtr="0" forceAA="0" compatLnSpc="1">
                    <a:normAutofit fontScale="77500" lnSpcReduction="20000"/>
                  </a:bodyPr>
                  <a:lstStyle/>
                  <a:p>
                    <a:pPr algn="ctr" defTabSz="913765">
                      <a:lnSpc>
                        <a:spcPct val="120000"/>
                      </a:lnSpc>
                    </a:pPr>
                    <a:r>
                      <a:rPr lang="en-US" altLang="zh-CN" sz="2800" b="1" dirty="0">
                        <a:solidFill>
                          <a:srgbClr val="FFFFFF"/>
                        </a:solidFill>
                      </a:rPr>
                      <a:t>01</a:t>
                    </a:r>
                    <a:endParaRPr lang="zh-CN" altLang="en-US" sz="2800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4" name="Line1"/>
                <p:cNvCxnSpPr/>
                <p:nvPr/>
              </p:nvCxnSpPr>
              <p:spPr>
                <a:xfrm>
                  <a:off x="1518798" y="3615617"/>
                  <a:ext cx="0" cy="754815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round/>
                  <a:headEnd type="oval"/>
                  <a:tailEnd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"/>
              <p:cNvGrpSpPr/>
              <p:nvPr/>
            </p:nvGrpSpPr>
            <p:grpSpPr>
              <a:xfrm>
                <a:off x="2824388" y="3312423"/>
                <a:ext cx="2288466" cy="2261774"/>
                <a:chOff x="374565" y="2108658"/>
                <a:chExt cx="2288466" cy="2261774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374565" y="2108658"/>
                  <a:ext cx="2288466" cy="1469488"/>
                  <a:chOff x="2679615" y="2117424"/>
                  <a:chExt cx="2288466" cy="1469488"/>
                </a:xfrm>
              </p:grpSpPr>
              <p:sp>
                <p:nvSpPr>
                  <p:cNvPr id="25" name="Bullet2"/>
                  <p:cNvSpPr/>
                  <p:nvPr/>
                </p:nvSpPr>
                <p:spPr>
                  <a:xfrm>
                    <a:off x="2679615" y="2832098"/>
                    <a:ext cx="2288466" cy="754814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57150" cap="rnd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1" forceAA="0" compatLnSpc="1">
                    <a:normAutofit/>
                  </a:bodyPr>
                  <a:lstStyle/>
                  <a:p>
                    <a:pPr algn="ctr">
                      <a:buSzPct val="25000"/>
                    </a:pPr>
                    <a:r>
                      <a:rPr lang="zh-CN" altLang="en-US" b="1" dirty="0">
                        <a:solidFill>
                          <a:schemeClr val="tx1"/>
                        </a:solidFill>
                      </a:rPr>
                      <a:t>添加标题文字</a:t>
                    </a:r>
                    <a:endParaRPr lang="zh-CN" altLang="en-US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" name="Number2"/>
                  <p:cNvSpPr/>
                  <p:nvPr/>
                </p:nvSpPr>
                <p:spPr>
                  <a:xfrm>
                    <a:off x="3510037" y="2117424"/>
                    <a:ext cx="627622" cy="62762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ln w="127000" cap="rnd">
                    <a:solidFill>
                      <a:schemeClr val="accent1">
                        <a:alpha val="15000"/>
                      </a:schemeClr>
                    </a:solidFill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none" lIns="90000" tIns="46800" rIns="90000" bIns="46800" numCol="1" spcCol="0" rtlCol="0" fromWordArt="0" anchor="ctr" anchorCtr="0" forceAA="0" compatLnSpc="1">
                    <a:normAutofit fontScale="77500" lnSpcReduction="20000"/>
                  </a:bodyPr>
                  <a:lstStyle/>
                  <a:p>
                    <a:pPr algn="ctr" defTabSz="913765">
                      <a:lnSpc>
                        <a:spcPct val="120000"/>
                      </a:lnSpc>
                    </a:pPr>
                    <a:r>
                      <a:rPr lang="en-US" altLang="zh-CN" sz="2800" b="1" dirty="0">
                        <a:solidFill>
                          <a:srgbClr val="FFFFFF"/>
                        </a:solidFill>
                      </a:rPr>
                      <a:t>02</a:t>
                    </a:r>
                    <a:endParaRPr lang="zh-CN" altLang="en-US" sz="2800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24" name="Line2"/>
                <p:cNvCxnSpPr/>
                <p:nvPr/>
              </p:nvCxnSpPr>
              <p:spPr>
                <a:xfrm>
                  <a:off x="1518798" y="3615617"/>
                  <a:ext cx="0" cy="754815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round/>
                  <a:headEnd type="oval"/>
                  <a:tailEnd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6"/>
              <p:cNvGrpSpPr/>
              <p:nvPr/>
            </p:nvGrpSpPr>
            <p:grpSpPr>
              <a:xfrm>
                <a:off x="5018697" y="2972302"/>
                <a:ext cx="2288466" cy="2261774"/>
                <a:chOff x="374565" y="2108658"/>
                <a:chExt cx="2288466" cy="2261774"/>
              </a:xfrm>
            </p:grpSpPr>
            <p:grpSp>
              <p:nvGrpSpPr>
                <p:cNvPr id="28" name="组合 27"/>
                <p:cNvGrpSpPr/>
                <p:nvPr/>
              </p:nvGrpSpPr>
              <p:grpSpPr>
                <a:xfrm>
                  <a:off x="374565" y="2108658"/>
                  <a:ext cx="2288466" cy="1469488"/>
                  <a:chOff x="2679615" y="2117424"/>
                  <a:chExt cx="2288466" cy="1469488"/>
                </a:xfrm>
              </p:grpSpPr>
              <p:sp>
                <p:nvSpPr>
                  <p:cNvPr id="30" name="Bullet3"/>
                  <p:cNvSpPr/>
                  <p:nvPr/>
                </p:nvSpPr>
                <p:spPr>
                  <a:xfrm>
                    <a:off x="2679615" y="2832098"/>
                    <a:ext cx="2288466" cy="754814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57150" cap="rnd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1" forceAA="0" compatLnSpc="1">
                    <a:normAutofit/>
                  </a:bodyPr>
                  <a:lstStyle/>
                  <a:p>
                    <a:pPr algn="ctr">
                      <a:buSzPct val="25000"/>
                    </a:pPr>
                    <a:r>
                      <a:rPr lang="zh-CN" altLang="en-US" b="1" dirty="0">
                        <a:solidFill>
                          <a:schemeClr val="tx1"/>
                        </a:solidFill>
                      </a:rPr>
                      <a:t>添加标题文字</a:t>
                    </a:r>
                    <a:endParaRPr lang="zh-CN" altLang="en-US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Number3"/>
                  <p:cNvSpPr/>
                  <p:nvPr/>
                </p:nvSpPr>
                <p:spPr>
                  <a:xfrm>
                    <a:off x="3510037" y="2117424"/>
                    <a:ext cx="627622" cy="62762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ln w="127000" cap="rnd">
                    <a:solidFill>
                      <a:schemeClr val="accent1">
                        <a:alpha val="15000"/>
                      </a:schemeClr>
                    </a:solidFill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none" lIns="90000" tIns="46800" rIns="90000" bIns="46800" numCol="1" spcCol="0" rtlCol="0" fromWordArt="0" anchor="ctr" anchorCtr="0" forceAA="0" compatLnSpc="1">
                    <a:normAutofit fontScale="77500" lnSpcReduction="20000"/>
                  </a:bodyPr>
                  <a:lstStyle/>
                  <a:p>
                    <a:pPr algn="ctr" defTabSz="913765">
                      <a:lnSpc>
                        <a:spcPct val="120000"/>
                      </a:lnSpc>
                    </a:pPr>
                    <a:r>
                      <a:rPr lang="en-US" altLang="zh-CN" sz="2800" b="1" dirty="0">
                        <a:solidFill>
                          <a:srgbClr val="FFFFFF"/>
                        </a:solidFill>
                      </a:rPr>
                      <a:t>03</a:t>
                    </a:r>
                    <a:endParaRPr lang="zh-CN" altLang="en-US" sz="2800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29" name="Line3"/>
                <p:cNvCxnSpPr/>
                <p:nvPr/>
              </p:nvCxnSpPr>
              <p:spPr>
                <a:xfrm>
                  <a:off x="1518798" y="3615617"/>
                  <a:ext cx="0" cy="754815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round/>
                  <a:headEnd type="oval"/>
                  <a:tailEnd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组合 31"/>
              <p:cNvGrpSpPr/>
              <p:nvPr/>
            </p:nvGrpSpPr>
            <p:grpSpPr>
              <a:xfrm>
                <a:off x="7213006" y="2632181"/>
                <a:ext cx="2288466" cy="2261774"/>
                <a:chOff x="374565" y="2108658"/>
                <a:chExt cx="2288466" cy="2261774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374565" y="2108658"/>
                  <a:ext cx="2288466" cy="1469488"/>
                  <a:chOff x="2679615" y="2117424"/>
                  <a:chExt cx="2288466" cy="1469488"/>
                </a:xfrm>
              </p:grpSpPr>
              <p:sp>
                <p:nvSpPr>
                  <p:cNvPr id="35" name="Bullet4"/>
                  <p:cNvSpPr/>
                  <p:nvPr/>
                </p:nvSpPr>
                <p:spPr>
                  <a:xfrm>
                    <a:off x="2679615" y="2832098"/>
                    <a:ext cx="2288466" cy="754814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57150" cap="rnd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1" forceAA="0" compatLnSpc="1">
                    <a:normAutofit/>
                  </a:bodyPr>
                  <a:lstStyle/>
                  <a:p>
                    <a:pPr algn="ctr">
                      <a:buSzPct val="25000"/>
                    </a:pPr>
                    <a:r>
                      <a:rPr lang="zh-CN" altLang="en-US" b="1" dirty="0">
                        <a:solidFill>
                          <a:schemeClr val="tx1"/>
                        </a:solidFill>
                      </a:rPr>
                      <a:t>添加标题文字</a:t>
                    </a:r>
                    <a:endParaRPr lang="zh-CN" altLang="en-US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6" name="Number4"/>
                  <p:cNvSpPr/>
                  <p:nvPr/>
                </p:nvSpPr>
                <p:spPr>
                  <a:xfrm>
                    <a:off x="3510037" y="2117424"/>
                    <a:ext cx="627622" cy="62762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ln w="127000" cap="rnd">
                    <a:solidFill>
                      <a:schemeClr val="accent1">
                        <a:alpha val="15000"/>
                      </a:schemeClr>
                    </a:solidFill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none" lIns="90000" tIns="46800" rIns="90000" bIns="46800" numCol="1" spcCol="0" rtlCol="0" fromWordArt="0" anchor="ctr" anchorCtr="0" forceAA="0" compatLnSpc="1">
                    <a:normAutofit fontScale="77500" lnSpcReduction="20000"/>
                  </a:bodyPr>
                  <a:lstStyle/>
                  <a:p>
                    <a:pPr algn="ctr" defTabSz="913765">
                      <a:lnSpc>
                        <a:spcPct val="120000"/>
                      </a:lnSpc>
                    </a:pPr>
                    <a:r>
                      <a:rPr lang="en-US" altLang="zh-CN" sz="2800" b="1" dirty="0">
                        <a:solidFill>
                          <a:srgbClr val="FFFFFF"/>
                        </a:solidFill>
                      </a:rPr>
                      <a:t>04</a:t>
                    </a:r>
                    <a:endParaRPr lang="zh-CN" altLang="en-US" sz="2800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34" name="Line4"/>
                <p:cNvCxnSpPr/>
                <p:nvPr/>
              </p:nvCxnSpPr>
              <p:spPr>
                <a:xfrm>
                  <a:off x="1518798" y="3615617"/>
                  <a:ext cx="0" cy="754815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round/>
                  <a:headEnd type="oval"/>
                  <a:tailEnd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组合 36"/>
              <p:cNvGrpSpPr/>
              <p:nvPr/>
            </p:nvGrpSpPr>
            <p:grpSpPr>
              <a:xfrm>
                <a:off x="9407317" y="2292060"/>
                <a:ext cx="2288466" cy="2261774"/>
                <a:chOff x="374565" y="2108658"/>
                <a:chExt cx="2288466" cy="2261774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374565" y="2108658"/>
                  <a:ext cx="2288466" cy="1469488"/>
                  <a:chOff x="2679615" y="2117424"/>
                  <a:chExt cx="2288466" cy="1469488"/>
                </a:xfrm>
              </p:grpSpPr>
              <p:sp>
                <p:nvSpPr>
                  <p:cNvPr id="40" name="Bullet5"/>
                  <p:cNvSpPr/>
                  <p:nvPr/>
                </p:nvSpPr>
                <p:spPr>
                  <a:xfrm>
                    <a:off x="2679615" y="2832098"/>
                    <a:ext cx="2288466" cy="754814"/>
                  </a:xfrm>
                  <a:prstGeom prst="roundRect">
                    <a:avLst>
                      <a:gd name="adj" fmla="val 0"/>
                    </a:avLst>
                  </a:prstGeom>
                  <a:noFill/>
                  <a:ln w="57150" cap="rnd">
                    <a:noFill/>
                    <a:prstDash val="solid"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1" forceAA="0" compatLnSpc="1">
                    <a:normAutofit/>
                  </a:bodyPr>
                  <a:lstStyle/>
                  <a:p>
                    <a:pPr algn="ctr">
                      <a:buSzPct val="25000"/>
                    </a:pPr>
                    <a:r>
                      <a:rPr lang="zh-CN" altLang="en-US" b="1" dirty="0">
                        <a:solidFill>
                          <a:schemeClr val="tx1"/>
                        </a:solidFill>
                      </a:rPr>
                      <a:t>添加标题文字</a:t>
                    </a:r>
                    <a:endParaRPr lang="zh-CN" altLang="en-US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Number5"/>
                  <p:cNvSpPr/>
                  <p:nvPr/>
                </p:nvSpPr>
                <p:spPr>
                  <a:xfrm>
                    <a:off x="3510037" y="2117424"/>
                    <a:ext cx="627622" cy="62762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ln w="127000" cap="rnd">
                    <a:solidFill>
                      <a:schemeClr val="accent1">
                        <a:alpha val="15000"/>
                      </a:schemeClr>
                    </a:solidFill>
                    <a:prstDash val="solid"/>
                    <a:round/>
                  </a:ln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none" lIns="90000" tIns="46800" rIns="90000" bIns="46800" numCol="1" spcCol="0" rtlCol="0" fromWordArt="0" anchor="ctr" anchorCtr="0" forceAA="0" compatLnSpc="1">
                    <a:normAutofit fontScale="77500" lnSpcReduction="20000"/>
                  </a:bodyPr>
                  <a:lstStyle/>
                  <a:p>
                    <a:pPr algn="ctr" defTabSz="913765">
                      <a:lnSpc>
                        <a:spcPct val="120000"/>
                      </a:lnSpc>
                    </a:pPr>
                    <a:r>
                      <a:rPr lang="en-US" altLang="zh-CN" sz="2800" b="1" dirty="0">
                        <a:solidFill>
                          <a:srgbClr val="FFFFFF"/>
                        </a:solidFill>
                      </a:rPr>
                      <a:t>05</a:t>
                    </a:r>
                    <a:endParaRPr lang="zh-CN" altLang="en-US" sz="2800" b="1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39" name="Line5"/>
                <p:cNvCxnSpPr/>
                <p:nvPr/>
              </p:nvCxnSpPr>
              <p:spPr>
                <a:xfrm>
                  <a:off x="1518798" y="3615617"/>
                  <a:ext cx="0" cy="754815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  <a:alpha val="0"/>
                        </a:schemeClr>
                      </a:gs>
                    </a:gsLst>
                    <a:lin ang="5400000" scaled="0"/>
                  </a:gradFill>
                  <a:round/>
                  <a:headEnd type="oval"/>
                  <a:tailEnd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任意多边形: 形状 8"/>
            <p:cNvSpPr/>
            <p:nvPr/>
          </p:nvSpPr>
          <p:spPr bwMode="auto">
            <a:xfrm rot="16200000" flipH="1">
              <a:off x="1676844" y="-1676842"/>
              <a:ext cx="688927" cy="4042613"/>
            </a:xfrm>
            <a:custGeom>
              <a:avLst/>
              <a:gdLst>
                <a:gd name="connsiteX0" fmla="*/ 0 w 1039374"/>
                <a:gd name="connsiteY0" fmla="*/ 0 h 5346286"/>
                <a:gd name="connsiteX1" fmla="*/ 0 w 1039374"/>
                <a:gd name="connsiteY1" fmla="*/ 5346286 h 5346286"/>
                <a:gd name="connsiteX2" fmla="*/ 197742 w 1039374"/>
                <a:gd name="connsiteY2" fmla="*/ 5102310 h 5346286"/>
                <a:gd name="connsiteX3" fmla="*/ 1039374 w 1039374"/>
                <a:gd name="connsiteY3" fmla="*/ 2372691 h 5346286"/>
                <a:gd name="connsiteX4" fmla="*/ 429204 w 1039374"/>
                <a:gd name="connsiteY4" fmla="*/ 0 h 5346286"/>
                <a:gd name="connsiteX5" fmla="*/ 81463 w 1039374"/>
                <a:gd name="connsiteY5" fmla="*/ 0 h 534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374" h="5346286">
                  <a:moveTo>
                    <a:pt x="0" y="0"/>
                  </a:moveTo>
                  <a:lnTo>
                    <a:pt x="0" y="5346286"/>
                  </a:lnTo>
                  <a:lnTo>
                    <a:pt x="197742" y="5102310"/>
                  </a:lnTo>
                  <a:cubicBezTo>
                    <a:pt x="719035" y="4388615"/>
                    <a:pt x="1039374" y="3429261"/>
                    <a:pt x="1039374" y="2372691"/>
                  </a:cubicBezTo>
                  <a:cubicBezTo>
                    <a:pt x="1039374" y="1483866"/>
                    <a:pt x="812740" y="662262"/>
                    <a:pt x="429204" y="0"/>
                  </a:cubicBezTo>
                  <a:cubicBezTo>
                    <a:pt x="309592" y="0"/>
                    <a:pt x="193717" y="0"/>
                    <a:pt x="8146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3" name="íśľiḓé"/>
          <p:cNvSpPr txBox="1"/>
          <p:nvPr/>
        </p:nvSpPr>
        <p:spPr>
          <a:xfrm>
            <a:off x="138571" y="980879"/>
            <a:ext cx="2612536" cy="9233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defRPr/>
            </a:pPr>
            <a:r>
              <a:rPr lang="zh-CN" altLang="en-US" sz="5400" b="1" spc="-150" dirty="0">
                <a:solidFill>
                  <a:srgbClr val="1C4CB8"/>
                </a:solidFill>
                <a:latin typeface="微软雅黑" panose="020B0503020204020204" charset="-122"/>
                <a:ea typeface="微软雅黑" panose="020B0503020204020204" charset="-122"/>
              </a:rPr>
              <a:t>目 录</a:t>
            </a:r>
            <a:endParaRPr lang="zh-CN" altLang="zh-CN" sz="5400" b="1" spc="-150" dirty="0">
              <a:solidFill>
                <a:srgbClr val="1C4CB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ïSľïde"/>
          <p:cNvSpPr txBox="1"/>
          <p:nvPr/>
        </p:nvSpPr>
        <p:spPr>
          <a:xfrm>
            <a:off x="486179" y="1829886"/>
            <a:ext cx="2027447" cy="482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i="0" u="none" strike="noStrike" kern="1200" cap="none" spc="0" normalizeH="0" baseline="0" noProof="0" dirty="0">
                <a:ln>
                  <a:noFill/>
                </a:ln>
                <a:solidFill>
                  <a:srgbClr val="1C4CB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CONTENTS</a:t>
            </a:r>
            <a:endParaRPr kumimoji="0" lang="en-US" altLang="zh-CN" sz="2200" i="0" u="none" strike="noStrike" kern="1200" cap="none" spc="0" normalizeH="0" baseline="0" noProof="0" dirty="0">
              <a:ln>
                <a:noFill/>
              </a:ln>
              <a:solidFill>
                <a:srgbClr val="1C4CB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21445" y="4995323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0800000" flipH="1" flipV="1">
            <a:off x="0" y="3175"/>
            <a:ext cx="7699375" cy="6858000"/>
            <a:chOff x="0" y="3175"/>
            <a:chExt cx="7699375" cy="6858000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0" y="3175"/>
              <a:ext cx="7253288" cy="6858000"/>
            </a:xfrm>
            <a:custGeom>
              <a:avLst/>
              <a:gdLst>
                <a:gd name="T0" fmla="*/ 0 w 2291"/>
                <a:gd name="T1" fmla="*/ 2166 h 2166"/>
                <a:gd name="T2" fmla="*/ 1735 w 2291"/>
                <a:gd name="T3" fmla="*/ 2166 h 2166"/>
                <a:gd name="T4" fmla="*/ 2291 w 2291"/>
                <a:gd name="T5" fmla="*/ 953 h 2166"/>
                <a:gd name="T6" fmla="*/ 1976 w 2291"/>
                <a:gd name="T7" fmla="*/ 0 h 2166"/>
                <a:gd name="T8" fmla="*/ 0 w 2291"/>
                <a:gd name="T9" fmla="*/ 0 h 2166"/>
                <a:gd name="T10" fmla="*/ 0 w 2291"/>
                <a:gd name="T11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1" h="2166">
                  <a:moveTo>
                    <a:pt x="0" y="2166"/>
                  </a:moveTo>
                  <a:cubicBezTo>
                    <a:pt x="1735" y="2166"/>
                    <a:pt x="1735" y="2166"/>
                    <a:pt x="1735" y="2166"/>
                  </a:cubicBezTo>
                  <a:cubicBezTo>
                    <a:pt x="2075" y="1872"/>
                    <a:pt x="2291" y="1438"/>
                    <a:pt x="2291" y="953"/>
                  </a:cubicBezTo>
                  <a:cubicBezTo>
                    <a:pt x="2291" y="596"/>
                    <a:pt x="2174" y="266"/>
                    <a:pt x="197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6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" name="任意多边形: 形状 3"/>
            <p:cNvSpPr/>
            <p:nvPr/>
          </p:nvSpPr>
          <p:spPr bwMode="auto">
            <a:xfrm>
              <a:off x="5492750" y="3175"/>
              <a:ext cx="2206625" cy="6858000"/>
            </a:xfrm>
            <a:custGeom>
              <a:avLst/>
              <a:gdLst>
                <a:gd name="T0" fmla="*/ 697 w 697"/>
                <a:gd name="T1" fmla="*/ 868 h 2166"/>
                <a:gd name="T2" fmla="*/ 441 w 697"/>
                <a:gd name="T3" fmla="*/ 0 h 2166"/>
                <a:gd name="T4" fmla="*/ 241 w 697"/>
                <a:gd name="T5" fmla="*/ 0 h 2166"/>
                <a:gd name="T6" fmla="*/ 556 w 697"/>
                <a:gd name="T7" fmla="*/ 953 h 2166"/>
                <a:gd name="T8" fmla="*/ 0 w 697"/>
                <a:gd name="T9" fmla="*/ 2166 h 2166"/>
                <a:gd name="T10" fmla="*/ 33 w 697"/>
                <a:gd name="T11" fmla="*/ 2166 h 2166"/>
                <a:gd name="T12" fmla="*/ 697 w 697"/>
                <a:gd name="T13" fmla="*/ 868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7" h="2166">
                  <a:moveTo>
                    <a:pt x="697" y="868"/>
                  </a:moveTo>
                  <a:cubicBezTo>
                    <a:pt x="697" y="548"/>
                    <a:pt x="603" y="250"/>
                    <a:pt x="441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439" y="266"/>
                    <a:pt x="556" y="596"/>
                    <a:pt x="556" y="953"/>
                  </a:cubicBezTo>
                  <a:cubicBezTo>
                    <a:pt x="556" y="1438"/>
                    <a:pt x="340" y="1872"/>
                    <a:pt x="0" y="2166"/>
                  </a:cubicBezTo>
                  <a:cubicBezTo>
                    <a:pt x="33" y="2166"/>
                    <a:pt x="33" y="2166"/>
                    <a:pt x="33" y="2166"/>
                  </a:cubicBezTo>
                  <a:cubicBezTo>
                    <a:pt x="435" y="1875"/>
                    <a:pt x="697" y="1402"/>
                    <a:pt x="697" y="868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1"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3100" y="2530868"/>
            <a:ext cx="8419058" cy="1458612"/>
            <a:chOff x="2495600" y="2510741"/>
            <a:chExt cx="8419058" cy="1458612"/>
          </a:xfrm>
        </p:grpSpPr>
        <p:sp>
          <p:nvSpPr>
            <p:cNvPr id="13" name="ïSľïde"/>
            <p:cNvSpPr txBox="1"/>
            <p:nvPr/>
          </p:nvSpPr>
          <p:spPr>
            <a:xfrm>
              <a:off x="4367808" y="3486753"/>
              <a:ext cx="4498802" cy="4826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ENTER TITLE TEXT</a:t>
              </a:r>
              <a:endPara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4" name="íśľiḓé"/>
            <p:cNvSpPr txBox="1"/>
            <p:nvPr/>
          </p:nvSpPr>
          <p:spPr>
            <a:xfrm>
              <a:off x="2639616" y="2763930"/>
              <a:ext cx="1080120" cy="86177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>
                <a:defRPr/>
              </a:pPr>
              <a:r>
                <a:rPr lang="en-US" altLang="zh-CN" sz="5000" b="1" spc="-150" dirty="0"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zh-CN" altLang="zh-CN" sz="5000" b="1" spc="-1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495600" y="2510741"/>
              <a:ext cx="1368152" cy="13681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íśľiḓé"/>
            <p:cNvSpPr txBox="1"/>
            <p:nvPr/>
          </p:nvSpPr>
          <p:spPr>
            <a:xfrm>
              <a:off x="4367808" y="2624979"/>
              <a:ext cx="6546850" cy="86177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lvl="0">
                <a:defRPr/>
              </a:pPr>
              <a:r>
                <a:rPr lang="zh-CN" altLang="zh-CN" sz="5000" spc="-150" dirty="0">
                  <a:latin typeface="微软雅黑" panose="020B0503020204020204" charset="-122"/>
                  <a:ea typeface="微软雅黑" panose="020B0503020204020204" charset="-122"/>
                </a:rPr>
                <a:t>添加标题文字</a:t>
              </a:r>
              <a:endParaRPr lang="zh-CN" altLang="zh-CN" sz="5000" spc="-1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8" name="图形 1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10716" y="1223044"/>
            <a:ext cx="4769781" cy="456767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0400" y="517071"/>
            <a:ext cx="2184775" cy="494531"/>
            <a:chOff x="9333185" y="546099"/>
            <a:chExt cx="2184775" cy="494531"/>
          </a:xfrm>
        </p:grpSpPr>
        <p:sp>
          <p:nvSpPr>
            <p:cNvPr id="20" name="椭圆 19"/>
            <p:cNvSpPr/>
            <p:nvPr/>
          </p:nvSpPr>
          <p:spPr>
            <a:xfrm>
              <a:off x="9333185" y="546099"/>
              <a:ext cx="494531" cy="494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36360" y="550534"/>
              <a:ext cx="2181600" cy="4869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>
            <p:custDataLst>
              <p:tags r:id="rId1"/>
            </p:custDataLst>
          </p:nvPr>
        </p:nvGrpSpPr>
        <p:grpSpPr>
          <a:xfrm>
            <a:off x="-29029" y="1286228"/>
            <a:ext cx="12235543" cy="5571773"/>
            <a:chOff x="-29029" y="1286228"/>
            <a:chExt cx="12235543" cy="5571773"/>
          </a:xfrm>
        </p:grpSpPr>
        <p:sp>
          <p:nvSpPr>
            <p:cNvPr id="50" name="任意多边形: 形状 49"/>
            <p:cNvSpPr/>
            <p:nvPr>
              <p:custDataLst>
                <p:tags r:id="rId2"/>
              </p:custDataLst>
            </p:nvPr>
          </p:nvSpPr>
          <p:spPr>
            <a:xfrm>
              <a:off x="-29029" y="3265714"/>
              <a:ext cx="12235543" cy="2525486"/>
            </a:xfrm>
            <a:custGeom>
              <a:avLst/>
              <a:gdLst>
                <a:gd name="connsiteX0" fmla="*/ 0 w 12235543"/>
                <a:gd name="connsiteY0" fmla="*/ 2525486 h 2525486"/>
                <a:gd name="connsiteX1" fmla="*/ 2510972 w 12235543"/>
                <a:gd name="connsiteY1" fmla="*/ 2322286 h 2525486"/>
                <a:gd name="connsiteX2" fmla="*/ 4891315 w 12235543"/>
                <a:gd name="connsiteY2" fmla="*/ 1959429 h 2525486"/>
                <a:gd name="connsiteX3" fmla="*/ 6821715 w 12235543"/>
                <a:gd name="connsiteY3" fmla="*/ 1596572 h 2525486"/>
                <a:gd name="connsiteX4" fmla="*/ 9811658 w 12235543"/>
                <a:gd name="connsiteY4" fmla="*/ 798286 h 2525486"/>
                <a:gd name="connsiteX5" fmla="*/ 12235543 w 12235543"/>
                <a:gd name="connsiteY5" fmla="*/ 0 h 25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35543" h="2525486">
                  <a:moveTo>
                    <a:pt x="0" y="2525486"/>
                  </a:moveTo>
                  <a:cubicBezTo>
                    <a:pt x="847876" y="2471057"/>
                    <a:pt x="1695753" y="2416629"/>
                    <a:pt x="2510972" y="2322286"/>
                  </a:cubicBezTo>
                  <a:cubicBezTo>
                    <a:pt x="3326191" y="2227943"/>
                    <a:pt x="4172858" y="2080381"/>
                    <a:pt x="4891315" y="1959429"/>
                  </a:cubicBezTo>
                  <a:cubicBezTo>
                    <a:pt x="5609772" y="1838477"/>
                    <a:pt x="6001658" y="1790096"/>
                    <a:pt x="6821715" y="1596572"/>
                  </a:cubicBezTo>
                  <a:cubicBezTo>
                    <a:pt x="7641772" y="1403048"/>
                    <a:pt x="8909353" y="1064381"/>
                    <a:pt x="9811658" y="798286"/>
                  </a:cubicBezTo>
                  <a:cubicBezTo>
                    <a:pt x="10713963" y="532191"/>
                    <a:pt x="11474753" y="266095"/>
                    <a:pt x="12235543" y="0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  <a:effectLst>
              <a:outerShdw blurRad="63500" dist="38100" dir="60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/>
            <p:cNvSpPr/>
            <p:nvPr>
              <p:custDataLst>
                <p:tags r:id="rId3"/>
              </p:custDataLst>
            </p:nvPr>
          </p:nvSpPr>
          <p:spPr>
            <a:xfrm>
              <a:off x="0" y="3275474"/>
              <a:ext cx="12192000" cy="3582527"/>
            </a:xfrm>
            <a:custGeom>
              <a:avLst/>
              <a:gdLst>
                <a:gd name="connsiteX0" fmla="*/ 12192000 w 12192000"/>
                <a:gd name="connsiteY0" fmla="*/ 0 h 3582527"/>
                <a:gd name="connsiteX1" fmla="*/ 12192000 w 12192000"/>
                <a:gd name="connsiteY1" fmla="*/ 3582527 h 3582527"/>
                <a:gd name="connsiteX2" fmla="*/ 0 w 12192000"/>
                <a:gd name="connsiteY2" fmla="*/ 3582527 h 3582527"/>
                <a:gd name="connsiteX3" fmla="*/ 0 w 12192000"/>
                <a:gd name="connsiteY3" fmla="*/ 2526280 h 3582527"/>
                <a:gd name="connsiteX4" fmla="*/ 96683 w 12192000"/>
                <a:gd name="connsiteY4" fmla="*/ 2521837 h 3582527"/>
                <a:gd name="connsiteX5" fmla="*/ 6895578 w 12192000"/>
                <a:gd name="connsiteY5" fmla="*/ 1543700 h 3582527"/>
                <a:gd name="connsiteX6" fmla="*/ 12120693 w 12192000"/>
                <a:gd name="connsiteY6" fmla="*/ 26617 h 358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582527">
                  <a:moveTo>
                    <a:pt x="12192000" y="0"/>
                  </a:moveTo>
                  <a:lnTo>
                    <a:pt x="12192000" y="3582527"/>
                  </a:lnTo>
                  <a:lnTo>
                    <a:pt x="0" y="3582527"/>
                  </a:lnTo>
                  <a:lnTo>
                    <a:pt x="0" y="2526280"/>
                  </a:lnTo>
                  <a:lnTo>
                    <a:pt x="96683" y="2521837"/>
                  </a:lnTo>
                  <a:cubicBezTo>
                    <a:pt x="2193560" y="2404028"/>
                    <a:pt x="4502128" y="2082735"/>
                    <a:pt x="6895578" y="1543700"/>
                  </a:cubicBezTo>
                  <a:cubicBezTo>
                    <a:pt x="8757149" y="1124451"/>
                    <a:pt x="10515864" y="608211"/>
                    <a:pt x="12120693" y="266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1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4800000" scaled="0"/>
              <a:tileRect/>
            </a:gradFill>
            <a:ln w="31750">
              <a:noFill/>
            </a:ln>
            <a:effectLst>
              <a:outerShdw blurRad="177800" dist="38100" dir="5400000" algn="t" rotWithShape="0">
                <a:schemeClr val="accent1">
                  <a:alpha val="6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 dirty="0"/>
            </a:p>
          </p:txBody>
        </p:sp>
        <p:sp>
          <p:nvSpPr>
            <p:cNvPr id="165" name="任意多边形: 形状 164"/>
            <p:cNvSpPr/>
            <p:nvPr>
              <p:custDataLst>
                <p:tags r:id="rId4"/>
              </p:custDataLst>
            </p:nvPr>
          </p:nvSpPr>
          <p:spPr>
            <a:xfrm rot="21024253">
              <a:off x="441822" y="1880012"/>
              <a:ext cx="8813857" cy="826403"/>
            </a:xfrm>
            <a:custGeom>
              <a:avLst/>
              <a:gdLst>
                <a:gd name="connsiteX0" fmla="*/ 9758724 w 9758724"/>
                <a:gd name="connsiteY0" fmla="*/ 0 h 1771151"/>
                <a:gd name="connsiteX1" fmla="*/ 9332760 w 9758724"/>
                <a:gd name="connsiteY1" fmla="*/ 676201 h 1771151"/>
                <a:gd name="connsiteX2" fmla="*/ 9305849 w 9758724"/>
                <a:gd name="connsiteY2" fmla="*/ 517643 h 1771151"/>
                <a:gd name="connsiteX3" fmla="*/ 9032260 w 9758724"/>
                <a:gd name="connsiteY3" fmla="*/ 705430 h 1771151"/>
                <a:gd name="connsiteX4" fmla="*/ 4600459 w 9758724"/>
                <a:gd name="connsiteY4" fmla="*/ 1771151 h 1771151"/>
                <a:gd name="connsiteX5" fmla="*/ 77806 w 9758724"/>
                <a:gd name="connsiteY5" fmla="*/ 648893 h 1771151"/>
                <a:gd name="connsiteX6" fmla="*/ 0 w 9758724"/>
                <a:gd name="connsiteY6" fmla="*/ 594145 h 1771151"/>
                <a:gd name="connsiteX7" fmla="*/ 41022 w 9758724"/>
                <a:gd name="connsiteY7" fmla="*/ 619403 h 1771151"/>
                <a:gd name="connsiteX8" fmla="*/ 4168707 w 9758724"/>
                <a:gd name="connsiteY8" fmla="*/ 1649235 h 1771151"/>
                <a:gd name="connsiteX9" fmla="*/ 9050950 w 9758724"/>
                <a:gd name="connsiteY9" fmla="*/ 438639 h 1771151"/>
                <a:gd name="connsiteX10" fmla="*/ 9153236 w 9758724"/>
                <a:gd name="connsiteY10" fmla="*/ 354438 h 1771151"/>
                <a:gd name="connsiteX11" fmla="*/ 9009387 w 9758724"/>
                <a:gd name="connsiteY11" fmla="*/ 298683 h 1771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58724" h="1771151">
                  <a:moveTo>
                    <a:pt x="9758724" y="0"/>
                  </a:moveTo>
                  <a:lnTo>
                    <a:pt x="9332760" y="676201"/>
                  </a:lnTo>
                  <a:lnTo>
                    <a:pt x="9305849" y="517643"/>
                  </a:lnTo>
                  <a:lnTo>
                    <a:pt x="9032260" y="705430"/>
                  </a:lnTo>
                  <a:cubicBezTo>
                    <a:pt x="7957583" y="1358218"/>
                    <a:pt x="6370670" y="1771151"/>
                    <a:pt x="4600459" y="1771151"/>
                  </a:cubicBezTo>
                  <a:cubicBezTo>
                    <a:pt x="2779671" y="1771151"/>
                    <a:pt x="1152804" y="1334284"/>
                    <a:pt x="77806" y="648893"/>
                  </a:cubicBezTo>
                  <a:lnTo>
                    <a:pt x="0" y="594145"/>
                  </a:lnTo>
                  <a:lnTo>
                    <a:pt x="41022" y="619403"/>
                  </a:lnTo>
                  <a:cubicBezTo>
                    <a:pt x="1091745" y="1209788"/>
                    <a:pt x="2550657" y="1599711"/>
                    <a:pt x="4168707" y="1649235"/>
                  </a:cubicBezTo>
                  <a:cubicBezTo>
                    <a:pt x="6191270" y="1711139"/>
                    <a:pt x="7983799" y="1226519"/>
                    <a:pt x="9050950" y="438639"/>
                  </a:cubicBezTo>
                  <a:lnTo>
                    <a:pt x="9153236" y="354438"/>
                  </a:lnTo>
                  <a:lnTo>
                    <a:pt x="9009387" y="29868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45325" y="3508952"/>
              <a:ext cx="2166133" cy="2802102"/>
              <a:chOff x="745325" y="3508952"/>
              <a:chExt cx="2166133" cy="2802102"/>
            </a:xfrm>
          </p:grpSpPr>
          <p:sp>
            <p:nvSpPr>
              <p:cNvPr id="60" name="椭圆 59"/>
              <p:cNvSpPr>
                <a:spLocks noChangeAspec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74644" y="5657077"/>
                <a:ext cx="107577" cy="107577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accent1"/>
                </a:solidFill>
              </a:ln>
              <a:effectLst>
                <a:outerShdw blurRad="177800" dist="38100" dir="5400000" algn="t" rotWithShape="0">
                  <a:schemeClr val="accent1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grpSp>
            <p:nvGrpSpPr>
              <p:cNvPr id="179" name="组合 178"/>
              <p:cNvGrpSpPr/>
              <p:nvPr/>
            </p:nvGrpSpPr>
            <p:grpSpPr>
              <a:xfrm>
                <a:off x="919049" y="3508952"/>
                <a:ext cx="1992409" cy="2121578"/>
                <a:chOff x="1123588" y="3533016"/>
                <a:chExt cx="1992409" cy="2121578"/>
              </a:xfrm>
            </p:grpSpPr>
            <p:cxnSp>
              <p:nvCxnSpPr>
                <p:cNvPr id="62" name="直接连接符 61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1123588" y="3655716"/>
                  <a:ext cx="0" cy="1998878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  <a:prstDash val="dash"/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组合 130"/>
                <p:cNvGrpSpPr/>
                <p:nvPr/>
              </p:nvGrpSpPr>
              <p:grpSpPr>
                <a:xfrm>
                  <a:off x="1251558" y="3533016"/>
                  <a:ext cx="1864439" cy="948331"/>
                  <a:chOff x="1266829" y="3721019"/>
                  <a:chExt cx="1864439" cy="948331"/>
                </a:xfrm>
              </p:grpSpPr>
              <p:sp>
                <p:nvSpPr>
                  <p:cNvPr id="127" name="文本框 126"/>
                  <p:cNvSpPr txBox="1"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1291490" y="3721019"/>
                    <a:ext cx="1839775" cy="583565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虚拟文字</a:t>
                    </a:r>
                    <a:endParaRPr lang="en-US" altLang="zh-CN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（</a:t>
                    </a:r>
                    <a:r>
                      <a:rPr lang="en-US" altLang="zh-C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数据）</a:t>
                    </a:r>
                    <a:endParaRPr lang="zh-CN" altLang="en-US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129" name="文本框 128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1266829" y="4353301"/>
                    <a:ext cx="1864439" cy="3160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100" dirty="0"/>
                      <a:t>虚拟文字，虚拟文字内容</a:t>
                    </a:r>
                    <a:endParaRPr lang="zh-CN" altLang="en-US" sz="1100" dirty="0"/>
                  </a:p>
                </p:txBody>
              </p:sp>
            </p:grpSp>
          </p:grpSp>
          <p:sp>
            <p:nvSpPr>
              <p:cNvPr id="166" name="矩形: 圆角 165"/>
              <p:cNvSpPr/>
              <p:nvPr>
                <p:custDataLst>
                  <p:tags r:id="rId9"/>
                </p:custDataLst>
              </p:nvPr>
            </p:nvSpPr>
            <p:spPr>
              <a:xfrm>
                <a:off x="745325" y="5862757"/>
                <a:ext cx="448297" cy="44829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</a:pPr>
                <a:r>
                  <a:rPr lang="en-US" altLang="zh-CN" sz="1600" b="1" dirty="0">
                    <a:solidFill>
                      <a:srgbClr val="FFFFFF"/>
                    </a:solidFill>
                  </a:rPr>
                  <a:t>01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3112993" y="3204255"/>
              <a:ext cx="2152325" cy="2853886"/>
              <a:chOff x="3112993" y="3204255"/>
              <a:chExt cx="2152325" cy="2853886"/>
            </a:xfrm>
          </p:grpSpPr>
          <p:sp>
            <p:nvSpPr>
              <p:cNvPr id="61" name="椭圆 60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3254912" y="5407789"/>
                <a:ext cx="107577" cy="107577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accent1"/>
                </a:solidFill>
              </a:ln>
              <a:effectLst>
                <a:outerShdw blurRad="177800" dist="38100" dir="5400000" algn="t" rotWithShape="0">
                  <a:schemeClr val="accent1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grpSp>
            <p:nvGrpSpPr>
              <p:cNvPr id="180" name="组合 179"/>
              <p:cNvGrpSpPr/>
              <p:nvPr/>
            </p:nvGrpSpPr>
            <p:grpSpPr>
              <a:xfrm>
                <a:off x="3298454" y="3204255"/>
                <a:ext cx="1966864" cy="2158584"/>
                <a:chOff x="3502993" y="3168159"/>
                <a:chExt cx="1966864" cy="2158584"/>
              </a:xfrm>
            </p:grpSpPr>
            <p:cxnSp>
              <p:nvCxnSpPr>
                <p:cNvPr id="64" name="直接连接符 63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3502993" y="3290129"/>
                  <a:ext cx="0" cy="2036614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  <a:prstDash val="dash"/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2" name="组合 131"/>
                <p:cNvGrpSpPr/>
                <p:nvPr/>
              </p:nvGrpSpPr>
              <p:grpSpPr>
                <a:xfrm>
                  <a:off x="3605418" y="3168159"/>
                  <a:ext cx="1864439" cy="948331"/>
                  <a:chOff x="1266829" y="3721019"/>
                  <a:chExt cx="1864439" cy="948331"/>
                </a:xfrm>
              </p:grpSpPr>
              <p:sp>
                <p:nvSpPr>
                  <p:cNvPr id="137" name="文本框 136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1291490" y="3721019"/>
                    <a:ext cx="1839775" cy="583565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虚拟文字</a:t>
                    </a:r>
                    <a:endParaRPr lang="en-US" altLang="zh-CN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（</a:t>
                    </a:r>
                    <a:r>
                      <a:rPr lang="en-US" altLang="zh-C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数据）</a:t>
                    </a:r>
                    <a:endParaRPr lang="zh-CN" altLang="en-US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134" name="文本框 133"/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1266829" y="4353301"/>
                    <a:ext cx="1864439" cy="3160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100" dirty="0"/>
                      <a:t>虚拟文字，虚拟文字内容</a:t>
                    </a:r>
                    <a:endParaRPr lang="zh-CN" altLang="en-US" sz="1100" dirty="0"/>
                  </a:p>
                </p:txBody>
              </p:sp>
            </p:grpSp>
          </p:grpSp>
          <p:sp>
            <p:nvSpPr>
              <p:cNvPr id="167" name="矩形: 圆角 166"/>
              <p:cNvSpPr/>
              <p:nvPr>
                <p:custDataLst>
                  <p:tags r:id="rId14"/>
                </p:custDataLst>
              </p:nvPr>
            </p:nvSpPr>
            <p:spPr>
              <a:xfrm>
                <a:off x="3112993" y="5609844"/>
                <a:ext cx="448297" cy="44829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</a:pPr>
                <a:r>
                  <a:rPr lang="en-US" altLang="zh-CN" sz="1600" b="1" dirty="0">
                    <a:solidFill>
                      <a:srgbClr val="FFFFFF"/>
                    </a:solidFill>
                  </a:rPr>
                  <a:t>02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5303445" y="2846126"/>
              <a:ext cx="2147784" cy="2890906"/>
              <a:chOff x="5303445" y="2846126"/>
              <a:chExt cx="2147784" cy="2890906"/>
            </a:xfrm>
          </p:grpSpPr>
          <p:sp>
            <p:nvSpPr>
              <p:cNvPr id="52" name="椭圆 51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5435118" y="5067670"/>
                <a:ext cx="107577" cy="107577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accent1"/>
                </a:solidFill>
              </a:ln>
              <a:effectLst>
                <a:outerShdw blurRad="177800" dist="38100" dir="5400000" algn="t" rotWithShape="0">
                  <a:schemeClr val="accent1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grpSp>
            <p:nvGrpSpPr>
              <p:cNvPr id="181" name="组合 180"/>
              <p:cNvGrpSpPr/>
              <p:nvPr/>
            </p:nvGrpSpPr>
            <p:grpSpPr>
              <a:xfrm>
                <a:off x="5488907" y="2846126"/>
                <a:ext cx="1962322" cy="2206948"/>
                <a:chOff x="5693446" y="2785966"/>
                <a:chExt cx="1962322" cy="2206948"/>
              </a:xfrm>
            </p:grpSpPr>
            <p:cxnSp>
              <p:nvCxnSpPr>
                <p:cNvPr id="65" name="直接连接符 64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5693446" y="2885288"/>
                  <a:ext cx="0" cy="2107626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  <a:prstDash val="dash"/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9" name="组合 138"/>
                <p:cNvGrpSpPr/>
                <p:nvPr/>
              </p:nvGrpSpPr>
              <p:grpSpPr>
                <a:xfrm>
                  <a:off x="5791329" y="2785966"/>
                  <a:ext cx="1864439" cy="948331"/>
                  <a:chOff x="1290893" y="3721019"/>
                  <a:chExt cx="1864439" cy="948331"/>
                </a:xfrm>
              </p:grpSpPr>
              <p:sp>
                <p:nvSpPr>
                  <p:cNvPr id="143" name="文本框 142"/>
                  <p:cNvSpPr txBox="1"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1315554" y="3721019"/>
                    <a:ext cx="1839775" cy="583565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虚拟文字</a:t>
                    </a:r>
                    <a:endParaRPr lang="en-US" altLang="zh-CN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（</a:t>
                    </a:r>
                    <a:r>
                      <a:rPr lang="en-US" altLang="zh-C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sym typeface="+mn-ea"/>
                      </a:rPr>
                      <a:t>虚拟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sym typeface="+mn-ea"/>
                      </a:rPr>
                      <a:t>数据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）</a:t>
                    </a:r>
                    <a:endParaRPr lang="zh-CN" altLang="en-US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141" name="文本框 140"/>
                  <p:cNvSpPr txBox="1"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1290893" y="4353301"/>
                    <a:ext cx="1864439" cy="3160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100" dirty="0"/>
                      <a:t>虚拟文字，虚拟文字内容</a:t>
                    </a:r>
                    <a:endParaRPr lang="zh-CN" altLang="en-US" sz="1100" dirty="0"/>
                  </a:p>
                </p:txBody>
              </p:sp>
            </p:grpSp>
          </p:grpSp>
          <p:sp>
            <p:nvSpPr>
              <p:cNvPr id="168" name="矩形: 圆角 1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5303445" y="5288735"/>
                <a:ext cx="448297" cy="44829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</a:pPr>
                <a:r>
                  <a:rPr lang="en-US" altLang="zh-CN" sz="1600" b="1" dirty="0">
                    <a:solidFill>
                      <a:srgbClr val="FFFFFF"/>
                    </a:solidFill>
                  </a:rPr>
                  <a:t>03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7537878" y="2220440"/>
              <a:ext cx="2160348" cy="3006006"/>
              <a:chOff x="7537878" y="2220440"/>
              <a:chExt cx="2160348" cy="3006006"/>
            </a:xfrm>
          </p:grpSpPr>
          <p:sp>
            <p:nvSpPr>
              <p:cNvPr id="58" name="椭圆 57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7681843" y="4568206"/>
                <a:ext cx="107577" cy="107577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accent1"/>
                </a:solidFill>
              </a:ln>
              <a:effectLst>
                <a:outerShdw blurRad="177800" dist="38100" dir="5400000" algn="t" rotWithShape="0">
                  <a:schemeClr val="accent1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grpSp>
            <p:nvGrpSpPr>
              <p:cNvPr id="182" name="组合 181"/>
              <p:cNvGrpSpPr/>
              <p:nvPr/>
            </p:nvGrpSpPr>
            <p:grpSpPr>
              <a:xfrm>
                <a:off x="7716850" y="2220440"/>
                <a:ext cx="1981376" cy="2295606"/>
                <a:chOff x="7921389" y="2160280"/>
                <a:chExt cx="1981376" cy="2295606"/>
              </a:xfrm>
            </p:grpSpPr>
            <p:cxnSp>
              <p:nvCxnSpPr>
                <p:cNvPr id="66" name="直接连接符 65"/>
                <p:cNvCxnSpPr/>
                <p:nvPr>
                  <p:custDataLst>
                    <p:tags r:id="rId21"/>
                  </p:custDataLst>
                </p:nvPr>
              </p:nvCxnSpPr>
              <p:spPr>
                <a:xfrm>
                  <a:off x="7921389" y="2337618"/>
                  <a:ext cx="0" cy="2118268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  <a:prstDash val="dash"/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5" name="组合 144"/>
                <p:cNvGrpSpPr/>
                <p:nvPr/>
              </p:nvGrpSpPr>
              <p:grpSpPr>
                <a:xfrm>
                  <a:off x="8038326" y="2160280"/>
                  <a:ext cx="1864439" cy="948331"/>
                  <a:chOff x="1266829" y="3721019"/>
                  <a:chExt cx="1864439" cy="948331"/>
                </a:xfrm>
              </p:grpSpPr>
              <p:sp>
                <p:nvSpPr>
                  <p:cNvPr id="149" name="文本框 148"/>
                  <p:cNvSpPr txBox="1"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1291490" y="3721019"/>
                    <a:ext cx="1839775" cy="583565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虚拟文字</a:t>
                    </a:r>
                    <a:endParaRPr lang="en-US" altLang="zh-CN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（</a:t>
                    </a:r>
                    <a:r>
                      <a:rPr lang="en-US" altLang="zh-C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sym typeface="+mn-ea"/>
                      </a:rPr>
                      <a:t>虚拟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sym typeface="+mn-ea"/>
                      </a:rPr>
                      <a:t>数据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）</a:t>
                    </a:r>
                    <a:endParaRPr lang="zh-CN" altLang="en-US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147" name="文本框 146"/>
                  <p:cNvSpPr txBox="1"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1266829" y="4353301"/>
                    <a:ext cx="1864439" cy="3160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100" dirty="0"/>
                      <a:t>虚拟文字，虚拟文字内容</a:t>
                    </a:r>
                    <a:endParaRPr lang="zh-CN" altLang="en-US" sz="1100" dirty="0"/>
                  </a:p>
                </p:txBody>
              </p:sp>
            </p:grpSp>
          </p:grpSp>
          <p:sp>
            <p:nvSpPr>
              <p:cNvPr id="169" name="矩形: 圆角 168"/>
              <p:cNvSpPr/>
              <p:nvPr>
                <p:custDataLst>
                  <p:tags r:id="rId24"/>
                </p:custDataLst>
              </p:nvPr>
            </p:nvSpPr>
            <p:spPr>
              <a:xfrm>
                <a:off x="7537878" y="4778149"/>
                <a:ext cx="448297" cy="44829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</a:pPr>
                <a:r>
                  <a:rPr lang="en-US" altLang="zh-CN" sz="1600" b="1" dirty="0">
                    <a:solidFill>
                      <a:srgbClr val="FFFFFF"/>
                    </a:solidFill>
                  </a:rPr>
                  <a:t>04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9669843" y="1603508"/>
              <a:ext cx="2149966" cy="3023717"/>
              <a:chOff x="9669843" y="1603508"/>
              <a:chExt cx="2149966" cy="3023717"/>
            </a:xfrm>
          </p:grpSpPr>
          <p:sp>
            <p:nvSpPr>
              <p:cNvPr id="59" name="椭圆 58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9786415" y="3978857"/>
                <a:ext cx="107577" cy="107577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chemeClr val="accent1"/>
                </a:solidFill>
              </a:ln>
              <a:effectLst>
                <a:outerShdw blurRad="177800" dist="38100" dir="5400000" algn="t" rotWithShape="0">
                  <a:schemeClr val="accent1">
                    <a:alpha val="6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grpSp>
            <p:nvGrpSpPr>
              <p:cNvPr id="183" name="组合 182"/>
              <p:cNvGrpSpPr/>
              <p:nvPr/>
            </p:nvGrpSpPr>
            <p:grpSpPr>
              <a:xfrm>
                <a:off x="9828678" y="1603508"/>
                <a:ext cx="1991131" cy="2327002"/>
                <a:chOff x="10033217" y="1519284"/>
                <a:chExt cx="1991131" cy="2327002"/>
              </a:xfrm>
            </p:grpSpPr>
            <p:cxnSp>
              <p:nvCxnSpPr>
                <p:cNvPr id="107" name="直接连接符 106"/>
                <p:cNvCxnSpPr/>
                <p:nvPr>
                  <p:custDataLst>
                    <p:tags r:id="rId26"/>
                  </p:custDataLst>
                </p:nvPr>
              </p:nvCxnSpPr>
              <p:spPr>
                <a:xfrm>
                  <a:off x="10033217" y="1640703"/>
                  <a:ext cx="0" cy="2205583"/>
                </a:xfrm>
                <a:prstGeom prst="line">
                  <a:avLst/>
                </a:prstGeom>
                <a:ln>
                  <a:solidFill>
                    <a:schemeClr val="accent1">
                      <a:alpha val="60000"/>
                    </a:schemeClr>
                  </a:solidFill>
                  <a:prstDash val="dash"/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1" name="组合 150"/>
                <p:cNvGrpSpPr/>
                <p:nvPr/>
              </p:nvGrpSpPr>
              <p:grpSpPr>
                <a:xfrm>
                  <a:off x="10159909" y="1519284"/>
                  <a:ext cx="1864439" cy="948331"/>
                  <a:chOff x="1266829" y="3721019"/>
                  <a:chExt cx="1864439" cy="948331"/>
                </a:xfrm>
              </p:grpSpPr>
              <p:sp>
                <p:nvSpPr>
                  <p:cNvPr id="155" name="文本框 154"/>
                  <p:cNvSpPr txBox="1"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1291490" y="3721019"/>
                    <a:ext cx="1839775" cy="583565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虚拟文字</a:t>
                    </a:r>
                    <a:endParaRPr lang="en-US" altLang="zh-CN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  <a:p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（</a:t>
                    </a:r>
                    <a:r>
                      <a:rPr lang="en-US" altLang="zh-CN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sym typeface="+mn-ea"/>
                      </a:rPr>
                      <a:t>虚拟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sym typeface="+mn-ea"/>
                      </a:rPr>
                      <a:t>数据</a:t>
                    </a:r>
                    <a:r>
                      <a:rPr lang="zh-CN" altLang="en-US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）</a:t>
                    </a:r>
                    <a:endParaRPr lang="zh-CN" altLang="en-US" sz="16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p:txBody>
              </p:sp>
              <p:sp>
                <p:nvSpPr>
                  <p:cNvPr id="153" name="文本框 152"/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1266829" y="4353301"/>
                    <a:ext cx="1864439" cy="316049"/>
                  </a:xfrm>
                  <a:prstGeom prst="rect">
                    <a:avLst/>
                  </a:prstGeom>
                  <a:noFill/>
                </p:spPr>
                <p:txBody>
                  <a:bodyPr wrap="square" lIns="0" tIns="45720" rIns="91440" bIns="45720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1100" dirty="0"/>
                      <a:t>虚拟文字，虚拟文字内容</a:t>
                    </a:r>
                    <a:endParaRPr lang="zh-CN" altLang="en-US" sz="1100" dirty="0"/>
                  </a:p>
                </p:txBody>
              </p:sp>
            </p:grpSp>
          </p:grpSp>
          <p:sp>
            <p:nvSpPr>
              <p:cNvPr id="170" name="矩形: 圆角 169"/>
              <p:cNvSpPr/>
              <p:nvPr>
                <p:custDataLst>
                  <p:tags r:id="rId29"/>
                </p:custDataLst>
              </p:nvPr>
            </p:nvSpPr>
            <p:spPr>
              <a:xfrm>
                <a:off x="9669843" y="4178928"/>
                <a:ext cx="448297" cy="44829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>
                  <a:lnSpc>
                    <a:spcPct val="120000"/>
                  </a:lnSpc>
                </a:pPr>
                <a:r>
                  <a:rPr lang="en-US" altLang="zh-CN" sz="1600" b="1" dirty="0">
                    <a:solidFill>
                      <a:srgbClr val="FFFFFF"/>
                    </a:solidFill>
                  </a:rPr>
                  <a:t>05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" name="Title"/>
            <p:cNvSpPr/>
            <p:nvPr/>
          </p:nvSpPr>
          <p:spPr>
            <a:xfrm>
              <a:off x="658812" y="1286228"/>
              <a:ext cx="5741985" cy="814599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400" b="1" dirty="0"/>
                <a:t>虚拟文字内容虚拟文字内容虚拟文字内容</a:t>
              </a:r>
              <a:endParaRPr lang="zh-CN" altLang="en-US" sz="2400" b="1" dirty="0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</a:t>
            </a:r>
            <a:r>
              <a:rPr lang="zh-CN" altLang="en-US" dirty="0"/>
              <a:t>文字</a:t>
            </a:r>
            <a:endParaRPr lang="zh-CN" altLang="en-US" dirty="0"/>
          </a:p>
        </p:txBody>
      </p:sp>
      <p:pic>
        <p:nvPicPr>
          <p:cNvPr id="4" name="图形 3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921445" y="5546483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660400" y="1626620"/>
            <a:ext cx="10858500" cy="4011161"/>
            <a:chOff x="660400" y="1485050"/>
            <a:chExt cx="10858500" cy="4011161"/>
          </a:xfrm>
        </p:grpSpPr>
        <p:sp>
          <p:nvSpPr>
            <p:cNvPr id="118" name="Title"/>
            <p:cNvSpPr/>
            <p:nvPr/>
          </p:nvSpPr>
          <p:spPr>
            <a:xfrm>
              <a:off x="660400" y="1519713"/>
              <a:ext cx="3396810" cy="956795"/>
            </a:xfrm>
            <a:prstGeom prst="rect">
              <a:avLst/>
            </a:prstGeom>
          </p:spPr>
          <p:txBody>
            <a:bodyPr wrap="square" anchor="t" anchorCtr="0">
              <a:normAutofit/>
            </a:bodyPr>
            <a:lstStyle/>
            <a:p>
              <a:pPr>
                <a:buSzPct val="25000"/>
              </a:pPr>
              <a:r>
                <a:rPr lang="zh-CN" altLang="en-US" sz="2400" b="1" dirty="0"/>
                <a:t>虚拟文字内容虚拟文字内容虚拟文字内容</a:t>
              </a:r>
              <a:endParaRPr lang="zh-CN" altLang="en-US" sz="2400" b="1" dirty="0"/>
            </a:p>
            <a:p>
              <a:pPr>
                <a:buSzPct val="25000"/>
              </a:pPr>
              <a:endParaRPr lang="zh-CN" altLang="en-US" sz="2400" b="1" dirty="0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601171" y="1485050"/>
              <a:ext cx="3397220" cy="1626451"/>
              <a:chOff x="4601171" y="1485050"/>
              <a:chExt cx="3397220" cy="1626451"/>
            </a:xfrm>
          </p:grpSpPr>
          <p:cxnSp>
            <p:nvCxnSpPr>
              <p:cNvPr id="10" name="直接连接符 9"/>
              <p:cNvCxnSpPr/>
              <p:nvPr/>
            </p:nvCxnSpPr>
            <p:spPr>
              <a:xfrm flipV="1">
                <a:off x="4860032" y="1969437"/>
                <a:ext cx="0" cy="1142063"/>
              </a:xfrm>
              <a:prstGeom prst="line">
                <a:avLst/>
              </a:prstGeom>
              <a:ln w="1270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Bullet1"/>
              <p:cNvSpPr txBox="1"/>
              <p:nvPr/>
            </p:nvSpPr>
            <p:spPr>
              <a:xfrm>
                <a:off x="5198645" y="1485050"/>
                <a:ext cx="2799746" cy="581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b="1" dirty="0"/>
                  <a:t>虚拟标题内容</a:t>
                </a:r>
                <a:endParaRPr lang="en-US" dirty="0"/>
              </a:p>
            </p:txBody>
          </p:sp>
          <p:sp>
            <p:nvSpPr>
              <p:cNvPr id="33" name="Number1"/>
              <p:cNvSpPr/>
              <p:nvPr/>
            </p:nvSpPr>
            <p:spPr>
              <a:xfrm>
                <a:off x="4601171" y="1519713"/>
                <a:ext cx="512957" cy="51295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01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1"/>
              <p:cNvSpPr txBox="1"/>
              <p:nvPr/>
            </p:nvSpPr>
            <p:spPr>
              <a:xfrm>
                <a:off x="5198644" y="2127137"/>
                <a:ext cx="2799746" cy="984364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</a:rPr>
                  <a:t>虚拟文字内容虚拟文字内容</a:t>
                </a:r>
                <a:endParaRPr lang="en-US" dirty="0"/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8121680" y="1485050"/>
              <a:ext cx="3397220" cy="1626451"/>
              <a:chOff x="8121680" y="1485050"/>
              <a:chExt cx="3397220" cy="1626451"/>
            </a:xfrm>
          </p:grpSpPr>
          <p:cxnSp>
            <p:nvCxnSpPr>
              <p:cNvPr id="35" name="直接连接符 34"/>
              <p:cNvCxnSpPr/>
              <p:nvPr/>
            </p:nvCxnSpPr>
            <p:spPr>
              <a:xfrm flipV="1">
                <a:off x="8380541" y="1969437"/>
                <a:ext cx="0" cy="1142063"/>
              </a:xfrm>
              <a:prstGeom prst="line">
                <a:avLst/>
              </a:prstGeom>
              <a:ln w="1270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Bullet2"/>
              <p:cNvSpPr txBox="1"/>
              <p:nvPr/>
            </p:nvSpPr>
            <p:spPr>
              <a:xfrm>
                <a:off x="8719154" y="1485050"/>
                <a:ext cx="2799746" cy="581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b="1" dirty="0"/>
                  <a:t>虚拟标题内容</a:t>
                </a:r>
                <a:endParaRPr lang="en-US" altLang="zh-CN" dirty="0"/>
              </a:p>
            </p:txBody>
          </p:sp>
          <p:sp>
            <p:nvSpPr>
              <p:cNvPr id="36" name="Number2"/>
              <p:cNvSpPr/>
              <p:nvPr/>
            </p:nvSpPr>
            <p:spPr>
              <a:xfrm>
                <a:off x="8121680" y="1519713"/>
                <a:ext cx="512957" cy="51295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02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2"/>
              <p:cNvSpPr txBox="1"/>
              <p:nvPr/>
            </p:nvSpPr>
            <p:spPr>
              <a:xfrm>
                <a:off x="8719153" y="2127137"/>
                <a:ext cx="2799746" cy="984364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</a:rPr>
                  <a:t>虚拟文字内容虚拟文字内容</a:t>
                </a:r>
                <a:endParaRPr lang="en-US" altLang="zh-CN" dirty="0"/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1080662" y="3869760"/>
              <a:ext cx="3397220" cy="1626451"/>
              <a:chOff x="1080662" y="3869760"/>
              <a:chExt cx="3397220" cy="1626451"/>
            </a:xfrm>
          </p:grpSpPr>
          <p:cxnSp>
            <p:nvCxnSpPr>
              <p:cNvPr id="54" name="直接连接符 53"/>
              <p:cNvCxnSpPr/>
              <p:nvPr/>
            </p:nvCxnSpPr>
            <p:spPr>
              <a:xfrm flipV="1">
                <a:off x="1339523" y="4354147"/>
                <a:ext cx="0" cy="1142063"/>
              </a:xfrm>
              <a:prstGeom prst="line">
                <a:avLst/>
              </a:prstGeom>
              <a:ln w="1270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Bullet3"/>
              <p:cNvSpPr txBox="1"/>
              <p:nvPr/>
            </p:nvSpPr>
            <p:spPr>
              <a:xfrm>
                <a:off x="1678136" y="3869760"/>
                <a:ext cx="2799746" cy="581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b="1" dirty="0"/>
                  <a:t>虚拟标题内容</a:t>
                </a:r>
                <a:endParaRPr lang="en-US" altLang="zh-CN" dirty="0"/>
              </a:p>
            </p:txBody>
          </p:sp>
          <p:sp>
            <p:nvSpPr>
              <p:cNvPr id="55" name="Number3"/>
              <p:cNvSpPr/>
              <p:nvPr/>
            </p:nvSpPr>
            <p:spPr>
              <a:xfrm>
                <a:off x="1080662" y="3904423"/>
                <a:ext cx="512957" cy="51295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03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Text3"/>
              <p:cNvSpPr txBox="1"/>
              <p:nvPr/>
            </p:nvSpPr>
            <p:spPr>
              <a:xfrm>
                <a:off x="1678135" y="4511847"/>
                <a:ext cx="2799746" cy="984364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</a:rPr>
                  <a:t>虚拟文字内容虚拟文字内容</a:t>
                </a:r>
                <a:endParaRPr lang="en-US" altLang="zh-CN" dirty="0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4601171" y="3869760"/>
              <a:ext cx="3397220" cy="1626451"/>
              <a:chOff x="4601171" y="3869760"/>
              <a:chExt cx="3397220" cy="1626451"/>
            </a:xfrm>
          </p:grpSpPr>
          <p:cxnSp>
            <p:nvCxnSpPr>
              <p:cNvPr id="42" name="直接连接符 41"/>
              <p:cNvCxnSpPr/>
              <p:nvPr/>
            </p:nvCxnSpPr>
            <p:spPr>
              <a:xfrm flipV="1">
                <a:off x="4860032" y="4354147"/>
                <a:ext cx="0" cy="1142063"/>
              </a:xfrm>
              <a:prstGeom prst="line">
                <a:avLst/>
              </a:prstGeom>
              <a:ln w="1270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Bullet4"/>
              <p:cNvSpPr txBox="1"/>
              <p:nvPr/>
            </p:nvSpPr>
            <p:spPr>
              <a:xfrm>
                <a:off x="5198645" y="3869760"/>
                <a:ext cx="2799746" cy="581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b="1" dirty="0"/>
                  <a:t>虚拟标题内容</a:t>
                </a:r>
                <a:endParaRPr lang="en-US" altLang="zh-CN" dirty="0"/>
              </a:p>
            </p:txBody>
          </p:sp>
          <p:sp>
            <p:nvSpPr>
              <p:cNvPr id="43" name="Number4"/>
              <p:cNvSpPr/>
              <p:nvPr/>
            </p:nvSpPr>
            <p:spPr>
              <a:xfrm>
                <a:off x="4601171" y="3904423"/>
                <a:ext cx="512957" cy="51295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04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Text4"/>
              <p:cNvSpPr txBox="1"/>
              <p:nvPr/>
            </p:nvSpPr>
            <p:spPr>
              <a:xfrm>
                <a:off x="5198644" y="4511847"/>
                <a:ext cx="2799746" cy="984364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</a:rPr>
                  <a:t>虚拟文字内容虚拟文字内容</a:t>
                </a:r>
                <a:endParaRPr lang="en-US" altLang="zh-CN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121680" y="3869760"/>
              <a:ext cx="3397220" cy="1626451"/>
              <a:chOff x="8121680" y="3869760"/>
              <a:chExt cx="3397220" cy="1626451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V="1">
                <a:off x="8380541" y="4354147"/>
                <a:ext cx="0" cy="1142063"/>
              </a:xfrm>
              <a:prstGeom prst="line">
                <a:avLst/>
              </a:prstGeom>
              <a:ln w="12700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Bullet5"/>
              <p:cNvSpPr txBox="1"/>
              <p:nvPr/>
            </p:nvSpPr>
            <p:spPr>
              <a:xfrm>
                <a:off x="8719154" y="3869760"/>
                <a:ext cx="2799746" cy="5819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b" anchorCtr="0">
                <a:normAutofit/>
              </a:bodyPr>
              <a:lstStyle/>
              <a:p>
                <a:pPr>
                  <a:buSzPct val="25000"/>
                </a:pPr>
                <a:r>
                  <a:rPr lang="zh-CN" altLang="en-US" b="1" dirty="0"/>
                  <a:t>虚拟标题内容</a:t>
                </a:r>
                <a:endParaRPr lang="en-US" altLang="zh-CN" dirty="0"/>
              </a:p>
            </p:txBody>
          </p:sp>
          <p:sp>
            <p:nvSpPr>
              <p:cNvPr id="49" name="Number5"/>
              <p:cNvSpPr/>
              <p:nvPr/>
            </p:nvSpPr>
            <p:spPr>
              <a:xfrm>
                <a:off x="8121680" y="3904423"/>
                <a:ext cx="512957" cy="512957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r>
                  <a:rPr lang="en-US" altLang="zh-CN" sz="1600" b="1" dirty="0">
                    <a:solidFill>
                      <a:srgbClr val="FFFFFF"/>
                    </a:solidFill>
                  </a:rPr>
                  <a:t>05</a:t>
                </a:r>
                <a:endParaRPr lang="zh-CN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Text5"/>
              <p:cNvSpPr txBox="1"/>
              <p:nvPr/>
            </p:nvSpPr>
            <p:spPr>
              <a:xfrm>
                <a:off x="8719153" y="4511847"/>
                <a:ext cx="2799746" cy="984364"/>
              </a:xfrm>
              <a:prstGeom prst="rect">
                <a:avLst/>
              </a:prstGeom>
              <a:noFill/>
            </p:spPr>
            <p:txBody>
              <a:bodyPr wrap="square" rtlCol="0">
                <a:normAutofit/>
              </a:bodyPr>
              <a:lstStyle>
                <a:defPPr>
                  <a:defRPr lang="zh-CN"/>
                </a:defPPr>
                <a:lvl1pPr algn="ctr">
                  <a:lnSpc>
                    <a:spcPct val="150000"/>
                  </a:lnSpc>
                  <a:defRPr sz="1200">
                    <a:solidFill>
                      <a:schemeClr val="bg1">
                        <a:lumMod val="50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</a:rPr>
                  <a:t>虚拟文字内容虚拟文字内容</a:t>
                </a:r>
                <a:endParaRPr lang="en-US" altLang="zh-CN" dirty="0"/>
              </a:p>
            </p:txBody>
          </p:sp>
        </p:grpSp>
      </p:grpSp>
      <p:pic>
        <p:nvPicPr>
          <p:cNvPr id="3" name="图形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ṡ1íd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4" name="Picture"/>
          <p:cNvSpPr/>
          <p:nvPr/>
        </p:nvSpPr>
        <p:spPr bwMode="auto">
          <a:xfrm rot="1800000">
            <a:off x="7169502" y="1509631"/>
            <a:ext cx="4075307" cy="3864516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blipFill dpi="0" rotWithShape="0">
            <a:blip r:embed="rId1"/>
            <a:srcRect/>
            <a:stretch>
              <a:fillRect l="-35067" t="-18090" r="-47368" b="-116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49931" y="3214179"/>
            <a:ext cx="5207066" cy="1877003"/>
            <a:chOff x="1049931" y="3214179"/>
            <a:chExt cx="5207066" cy="1877003"/>
          </a:xfrm>
        </p:grpSpPr>
        <p:sp>
          <p:nvSpPr>
            <p:cNvPr id="5" name="Bullet"/>
            <p:cNvSpPr/>
            <p:nvPr/>
          </p:nvSpPr>
          <p:spPr>
            <a:xfrm>
              <a:off x="1730358" y="3214179"/>
              <a:ext cx="4526639" cy="7236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normAutofit/>
            </a:bodyPr>
            <a:lstStyle/>
            <a:p>
              <a:r>
                <a:rPr kumimoji="1" lang="zh-CN" altLang="en-US" b="1" dirty="0">
                  <a:solidFill>
                    <a:schemeClr val="tx1"/>
                  </a:solidFill>
                  <a:cs typeface="+mn-ea"/>
                  <a:sym typeface="+mn-lt"/>
                </a:rPr>
                <a:t>虚拟文字标题</a:t>
              </a:r>
              <a:endParaRPr lang="en-US" dirty="0"/>
            </a:p>
          </p:txBody>
        </p:sp>
        <p:sp>
          <p:nvSpPr>
            <p:cNvPr id="6" name="Text"/>
            <p:cNvSpPr/>
            <p:nvPr/>
          </p:nvSpPr>
          <p:spPr>
            <a:xfrm>
              <a:off x="1730358" y="4027743"/>
              <a:ext cx="4526639" cy="10634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tx1"/>
                  </a:solidFill>
                </a:rPr>
                <a:t>虚拟文字内容虚拟文字内容</a:t>
              </a:r>
              <a:endParaRPr lang="en-US" altLang="zh-CN" sz="1200" dirty="0"/>
            </a:p>
          </p:txBody>
        </p:sp>
        <p:sp>
          <p:nvSpPr>
            <p:cNvPr id="7" name="íşḷïḑè"/>
            <p:cNvSpPr>
              <a:spLocks noChangeAspect="1"/>
            </p:cNvSpPr>
            <p:nvPr/>
          </p:nvSpPr>
          <p:spPr bwMode="auto">
            <a:xfrm>
              <a:off x="1049931" y="3487743"/>
              <a:ext cx="540000" cy="5400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0"/>
            </a:gradFill>
            <a:ln w="127000" cap="rnd">
              <a:noFill/>
              <a:prstDash val="solid"/>
              <a:round/>
            </a:ln>
            <a:effectLst>
              <a:outerShdw blurRad="127000" dist="63500" dir="2700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0000" tIns="46800" rIns="90000" bIns="46800" numCol="1" spcCol="0" rtlCol="0" fromWordArt="0" anchor="ctr" anchorCtr="0" forceAA="0" compatLnSpc="1">
              <a:normAutofit/>
            </a:bodyPr>
            <a:lstStyle/>
            <a:p>
              <a:pPr algn="ctr" defTabSz="913765"/>
              <a:r>
                <a:rPr lang="en-US" altLang="zh-CN" sz="1600" b="1" dirty="0">
                  <a:solidFill>
                    <a:srgbClr val="FFFFFF"/>
                  </a:solidFill>
                  <a:sym typeface="+mn-lt"/>
                </a:rPr>
                <a:t>01</a:t>
              </a:r>
              <a:endParaRPr lang="zh-CN" altLang="en-US" sz="1600" b="1" dirty="0">
                <a:solidFill>
                  <a:srgbClr val="FFFFFF"/>
                </a:solidFill>
                <a:sym typeface="+mn-lt"/>
              </a:endParaRPr>
            </a:p>
          </p:txBody>
        </p:sp>
      </p:grpSp>
      <p:sp>
        <p:nvSpPr>
          <p:cNvPr id="9" name="Title"/>
          <p:cNvSpPr/>
          <p:nvPr/>
        </p:nvSpPr>
        <p:spPr>
          <a:xfrm>
            <a:off x="934491" y="2060844"/>
            <a:ext cx="5223042" cy="1234722"/>
          </a:xfrm>
          <a:prstGeom prst="rect">
            <a:avLst/>
          </a:prstGeom>
        </p:spPr>
        <p:txBody>
          <a:bodyPr wrap="square" anchor="t" anchorCtr="0">
            <a:normAutofit/>
          </a:bodyPr>
          <a:lstStyle/>
          <a:p>
            <a:pPr>
              <a:buSzPct val="25000"/>
            </a:pPr>
            <a:r>
              <a:rPr lang="zh-CN" altLang="en-US" sz="2400" b="1" dirty="0"/>
              <a:t>虚拟文字内容虚拟文字内容虚拟文字</a:t>
            </a:r>
            <a:endParaRPr lang="zh-CN" altLang="en-US" sz="2400" b="1" dirty="0"/>
          </a:p>
        </p:txBody>
      </p:sp>
      <p:pic>
        <p:nvPicPr>
          <p:cNvPr id="3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šḷí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660400" y="1404146"/>
            <a:ext cx="10858500" cy="4647904"/>
            <a:chOff x="660400" y="1322097"/>
            <a:chExt cx="10858500" cy="4647904"/>
          </a:xfrm>
        </p:grpSpPr>
        <p:grpSp>
          <p:nvGrpSpPr>
            <p:cNvPr id="32" name="组合 31"/>
            <p:cNvGrpSpPr/>
            <p:nvPr/>
          </p:nvGrpSpPr>
          <p:grpSpPr>
            <a:xfrm>
              <a:off x="660400" y="2162698"/>
              <a:ext cx="2026018" cy="3807303"/>
              <a:chOff x="660400" y="2162698"/>
              <a:chExt cx="2026018" cy="3807303"/>
            </a:xfrm>
          </p:grpSpPr>
          <p:sp>
            <p:nvSpPr>
              <p:cNvPr id="3" name="IconBackground1"/>
              <p:cNvSpPr/>
              <p:nvPr/>
            </p:nvSpPr>
            <p:spPr>
              <a:xfrm>
                <a:off x="1049121" y="2162698"/>
                <a:ext cx="1248576" cy="124857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Icon1"/>
              <p:cNvSpPr/>
              <p:nvPr/>
            </p:nvSpPr>
            <p:spPr bwMode="auto">
              <a:xfrm>
                <a:off x="1438382" y="2581821"/>
                <a:ext cx="470054" cy="410330"/>
              </a:xfrm>
              <a:custGeom>
                <a:avLst/>
                <a:gdLst>
                  <a:gd name="connsiteX0" fmla="*/ 424975 w 608697"/>
                  <a:gd name="connsiteY0" fmla="*/ 168488 h 531358"/>
                  <a:gd name="connsiteX1" fmla="*/ 387604 w 608697"/>
                  <a:gd name="connsiteY1" fmla="*/ 205806 h 531358"/>
                  <a:gd name="connsiteX2" fmla="*/ 424975 w 608697"/>
                  <a:gd name="connsiteY2" fmla="*/ 243124 h 531358"/>
                  <a:gd name="connsiteX3" fmla="*/ 462346 w 608697"/>
                  <a:gd name="connsiteY3" fmla="*/ 205806 h 531358"/>
                  <a:gd name="connsiteX4" fmla="*/ 424975 w 608697"/>
                  <a:gd name="connsiteY4" fmla="*/ 168488 h 531358"/>
                  <a:gd name="connsiteX5" fmla="*/ 287947 w 608697"/>
                  <a:gd name="connsiteY5" fmla="*/ 168488 h 531358"/>
                  <a:gd name="connsiteX6" fmla="*/ 250576 w 608697"/>
                  <a:gd name="connsiteY6" fmla="*/ 205806 h 531358"/>
                  <a:gd name="connsiteX7" fmla="*/ 287947 w 608697"/>
                  <a:gd name="connsiteY7" fmla="*/ 243124 h 531358"/>
                  <a:gd name="connsiteX8" fmla="*/ 325318 w 608697"/>
                  <a:gd name="connsiteY8" fmla="*/ 205806 h 531358"/>
                  <a:gd name="connsiteX9" fmla="*/ 287947 w 608697"/>
                  <a:gd name="connsiteY9" fmla="*/ 168488 h 531358"/>
                  <a:gd name="connsiteX10" fmla="*/ 102356 w 608697"/>
                  <a:gd name="connsiteY10" fmla="*/ 121231 h 531358"/>
                  <a:gd name="connsiteX11" fmla="*/ 98850 w 608697"/>
                  <a:gd name="connsiteY11" fmla="*/ 127711 h 531358"/>
                  <a:gd name="connsiteX12" fmla="*/ 76842 w 608697"/>
                  <a:gd name="connsiteY12" fmla="*/ 217990 h 531358"/>
                  <a:gd name="connsiteX13" fmla="*/ 98850 w 608697"/>
                  <a:gd name="connsiteY13" fmla="*/ 308194 h 531358"/>
                  <a:gd name="connsiteX14" fmla="*/ 157488 w 608697"/>
                  <a:gd name="connsiteY14" fmla="*/ 380223 h 531358"/>
                  <a:gd name="connsiteX15" fmla="*/ 344668 w 608697"/>
                  <a:gd name="connsiteY15" fmla="*/ 444729 h 531358"/>
                  <a:gd name="connsiteX16" fmla="*/ 370257 w 608697"/>
                  <a:gd name="connsiteY16" fmla="*/ 443687 h 531358"/>
                  <a:gd name="connsiteX17" fmla="*/ 236717 w 608697"/>
                  <a:gd name="connsiteY17" fmla="*/ 477876 h 531358"/>
                  <a:gd name="connsiteX18" fmla="*/ 198072 w 608697"/>
                  <a:gd name="connsiteY18" fmla="*/ 475344 h 531358"/>
                  <a:gd name="connsiteX19" fmla="*/ 82437 w 608697"/>
                  <a:gd name="connsiteY19" fmla="*/ 531284 h 531358"/>
                  <a:gd name="connsiteX20" fmla="*/ 81542 w 608697"/>
                  <a:gd name="connsiteY20" fmla="*/ 531358 h 531358"/>
                  <a:gd name="connsiteX21" fmla="*/ 75051 w 608697"/>
                  <a:gd name="connsiteY21" fmla="*/ 527857 h 531358"/>
                  <a:gd name="connsiteX22" fmla="*/ 74753 w 608697"/>
                  <a:gd name="connsiteY22" fmla="*/ 519738 h 531358"/>
                  <a:gd name="connsiteX23" fmla="*/ 88778 w 608697"/>
                  <a:gd name="connsiteY23" fmla="*/ 435046 h 531358"/>
                  <a:gd name="connsiteX24" fmla="*/ 0 w 608697"/>
                  <a:gd name="connsiteY24" fmla="*/ 282198 h 531358"/>
                  <a:gd name="connsiteX25" fmla="*/ 102356 w 608697"/>
                  <a:gd name="connsiteY25" fmla="*/ 121231 h 531358"/>
                  <a:gd name="connsiteX26" fmla="*/ 356424 w 608697"/>
                  <a:gd name="connsiteY26" fmla="*/ 0 h 531358"/>
                  <a:gd name="connsiteX27" fmla="*/ 608697 w 608697"/>
                  <a:gd name="connsiteY27" fmla="*/ 211244 h 531358"/>
                  <a:gd name="connsiteX28" fmla="*/ 518290 w 608697"/>
                  <a:gd name="connsiteY28" fmla="*/ 373401 h 531358"/>
                  <a:gd name="connsiteX29" fmla="*/ 531941 w 608697"/>
                  <a:gd name="connsiteY29" fmla="*/ 441109 h 531358"/>
                  <a:gd name="connsiteX30" fmla="*/ 531120 w 608697"/>
                  <a:gd name="connsiteY30" fmla="*/ 465391 h 531358"/>
                  <a:gd name="connsiteX31" fmla="*/ 511577 w 608697"/>
                  <a:gd name="connsiteY31" fmla="*/ 475894 h 531358"/>
                  <a:gd name="connsiteX32" fmla="*/ 509041 w 608697"/>
                  <a:gd name="connsiteY32" fmla="*/ 475745 h 531358"/>
                  <a:gd name="connsiteX33" fmla="*/ 391408 w 608697"/>
                  <a:gd name="connsiteY33" fmla="*/ 420476 h 531358"/>
                  <a:gd name="connsiteX34" fmla="*/ 356424 w 608697"/>
                  <a:gd name="connsiteY34" fmla="*/ 422487 h 531358"/>
                  <a:gd name="connsiteX35" fmla="*/ 104225 w 608697"/>
                  <a:gd name="connsiteY35" fmla="*/ 211244 h 531358"/>
                  <a:gd name="connsiteX36" fmla="*/ 356424 w 608697"/>
                  <a:gd name="connsiteY36" fmla="*/ 0 h 53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08697" h="531358">
                    <a:moveTo>
                      <a:pt x="424975" y="168488"/>
                    </a:moveTo>
                    <a:cubicBezTo>
                      <a:pt x="404312" y="168488"/>
                      <a:pt x="387604" y="185248"/>
                      <a:pt x="387604" y="205806"/>
                    </a:cubicBezTo>
                    <a:cubicBezTo>
                      <a:pt x="387604" y="226439"/>
                      <a:pt x="404312" y="243124"/>
                      <a:pt x="424975" y="243124"/>
                    </a:cubicBezTo>
                    <a:cubicBezTo>
                      <a:pt x="445562" y="243124"/>
                      <a:pt x="462346" y="226439"/>
                      <a:pt x="462346" y="205806"/>
                    </a:cubicBezTo>
                    <a:cubicBezTo>
                      <a:pt x="462346" y="185248"/>
                      <a:pt x="445637" y="168488"/>
                      <a:pt x="424975" y="168488"/>
                    </a:cubicBezTo>
                    <a:close/>
                    <a:moveTo>
                      <a:pt x="287947" y="168488"/>
                    </a:moveTo>
                    <a:cubicBezTo>
                      <a:pt x="267285" y="168488"/>
                      <a:pt x="250576" y="185248"/>
                      <a:pt x="250576" y="205806"/>
                    </a:cubicBezTo>
                    <a:cubicBezTo>
                      <a:pt x="250576" y="226439"/>
                      <a:pt x="267285" y="243124"/>
                      <a:pt x="287947" y="243124"/>
                    </a:cubicBezTo>
                    <a:cubicBezTo>
                      <a:pt x="308610" y="243124"/>
                      <a:pt x="325318" y="226439"/>
                      <a:pt x="325318" y="205806"/>
                    </a:cubicBezTo>
                    <a:cubicBezTo>
                      <a:pt x="325318" y="185248"/>
                      <a:pt x="308610" y="168488"/>
                      <a:pt x="287947" y="168488"/>
                    </a:cubicBezTo>
                    <a:close/>
                    <a:moveTo>
                      <a:pt x="102356" y="121231"/>
                    </a:moveTo>
                    <a:cubicBezTo>
                      <a:pt x="101162" y="123317"/>
                      <a:pt x="99969" y="125477"/>
                      <a:pt x="98850" y="127711"/>
                    </a:cubicBezTo>
                    <a:cubicBezTo>
                      <a:pt x="84227" y="156240"/>
                      <a:pt x="76842" y="186631"/>
                      <a:pt x="76842" y="217990"/>
                    </a:cubicBezTo>
                    <a:cubicBezTo>
                      <a:pt x="76842" y="249275"/>
                      <a:pt x="84227" y="279666"/>
                      <a:pt x="98850" y="308194"/>
                    </a:cubicBezTo>
                    <a:cubicBezTo>
                      <a:pt x="112726" y="335308"/>
                      <a:pt x="132496" y="359516"/>
                      <a:pt x="157488" y="380223"/>
                    </a:cubicBezTo>
                    <a:cubicBezTo>
                      <a:pt x="207845" y="421787"/>
                      <a:pt x="274317" y="444729"/>
                      <a:pt x="344668" y="444729"/>
                    </a:cubicBezTo>
                    <a:cubicBezTo>
                      <a:pt x="353173" y="444729"/>
                      <a:pt x="361752" y="444357"/>
                      <a:pt x="370257" y="443687"/>
                    </a:cubicBezTo>
                    <a:cubicBezTo>
                      <a:pt x="332209" y="465288"/>
                      <a:pt x="286254" y="477876"/>
                      <a:pt x="236717" y="477876"/>
                    </a:cubicBezTo>
                    <a:cubicBezTo>
                      <a:pt x="223736" y="477876"/>
                      <a:pt x="210755" y="477057"/>
                      <a:pt x="198072" y="475344"/>
                    </a:cubicBezTo>
                    <a:cubicBezTo>
                      <a:pt x="160397" y="499478"/>
                      <a:pt x="110637" y="528155"/>
                      <a:pt x="82437" y="531284"/>
                    </a:cubicBezTo>
                    <a:cubicBezTo>
                      <a:pt x="82138" y="531358"/>
                      <a:pt x="81840" y="531358"/>
                      <a:pt x="81542" y="531358"/>
                    </a:cubicBezTo>
                    <a:cubicBezTo>
                      <a:pt x="78930" y="531358"/>
                      <a:pt x="76469" y="530017"/>
                      <a:pt x="75051" y="527857"/>
                    </a:cubicBezTo>
                    <a:cubicBezTo>
                      <a:pt x="73410" y="525399"/>
                      <a:pt x="73335" y="522271"/>
                      <a:pt x="74753" y="519738"/>
                    </a:cubicBezTo>
                    <a:cubicBezTo>
                      <a:pt x="75051" y="519291"/>
                      <a:pt x="99223" y="476014"/>
                      <a:pt x="88778" y="435046"/>
                    </a:cubicBezTo>
                    <a:cubicBezTo>
                      <a:pt x="32303" y="397653"/>
                      <a:pt x="0" y="342160"/>
                      <a:pt x="0" y="282198"/>
                    </a:cubicBezTo>
                    <a:cubicBezTo>
                      <a:pt x="0" y="215532"/>
                      <a:pt x="40584" y="156538"/>
                      <a:pt x="102356" y="121231"/>
                    </a:cubicBezTo>
                    <a:close/>
                    <a:moveTo>
                      <a:pt x="356424" y="0"/>
                    </a:moveTo>
                    <a:cubicBezTo>
                      <a:pt x="495540" y="0"/>
                      <a:pt x="608697" y="94747"/>
                      <a:pt x="608697" y="211244"/>
                    </a:cubicBezTo>
                    <a:cubicBezTo>
                      <a:pt x="608697" y="274408"/>
                      <a:pt x="575802" y="333178"/>
                      <a:pt x="518290" y="373401"/>
                    </a:cubicBezTo>
                    <a:cubicBezTo>
                      <a:pt x="512845" y="406324"/>
                      <a:pt x="531717" y="440811"/>
                      <a:pt x="531941" y="441109"/>
                    </a:cubicBezTo>
                    <a:cubicBezTo>
                      <a:pt x="536267" y="448781"/>
                      <a:pt x="535969" y="458092"/>
                      <a:pt x="531120" y="465391"/>
                    </a:cubicBezTo>
                    <a:cubicBezTo>
                      <a:pt x="526794" y="472021"/>
                      <a:pt x="519484" y="475894"/>
                      <a:pt x="511577" y="475894"/>
                    </a:cubicBezTo>
                    <a:cubicBezTo>
                      <a:pt x="510756" y="475894"/>
                      <a:pt x="509936" y="475894"/>
                      <a:pt x="509041" y="475745"/>
                    </a:cubicBezTo>
                    <a:cubicBezTo>
                      <a:pt x="484574" y="473064"/>
                      <a:pt x="444966" y="454442"/>
                      <a:pt x="391408" y="420476"/>
                    </a:cubicBezTo>
                    <a:cubicBezTo>
                      <a:pt x="379920" y="421817"/>
                      <a:pt x="368135" y="422487"/>
                      <a:pt x="356424" y="422487"/>
                    </a:cubicBezTo>
                    <a:cubicBezTo>
                      <a:pt x="217382" y="422487"/>
                      <a:pt x="104225" y="327741"/>
                      <a:pt x="104225" y="211244"/>
                    </a:cubicBezTo>
                    <a:cubicBezTo>
                      <a:pt x="104225" y="94747"/>
                      <a:pt x="217382" y="0"/>
                      <a:pt x="3564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" name="Bullet1"/>
              <p:cNvSpPr txBox="1"/>
              <p:nvPr/>
            </p:nvSpPr>
            <p:spPr bwMode="auto">
              <a:xfrm>
                <a:off x="660400" y="3810000"/>
                <a:ext cx="2026018" cy="6129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zh-CN" altLang="en-US" sz="1600" b="1" dirty="0"/>
                  <a:t>虚拟标题虚拟标题</a:t>
                </a:r>
                <a:endParaRPr lang="en-US" sz="1600" dirty="0"/>
              </a:p>
            </p:txBody>
          </p:sp>
          <p:sp>
            <p:nvSpPr>
              <p:cNvPr id="14" name="Text1"/>
              <p:cNvSpPr/>
              <p:nvPr/>
            </p:nvSpPr>
            <p:spPr bwMode="auto">
              <a:xfrm>
                <a:off x="660400" y="4483137"/>
                <a:ext cx="2026018" cy="1486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200" dirty="0"/>
                  <a:t>虚拟文字内容虚拟文字内容</a:t>
                </a:r>
                <a:endParaRPr lang="en-US" dirty="0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2868520" y="2162698"/>
              <a:ext cx="2026018" cy="3807303"/>
              <a:chOff x="2868520" y="2162698"/>
              <a:chExt cx="2026018" cy="3807303"/>
            </a:xfrm>
          </p:grpSpPr>
          <p:sp>
            <p:nvSpPr>
              <p:cNvPr id="4" name="IconBackground2"/>
              <p:cNvSpPr/>
              <p:nvPr/>
            </p:nvSpPr>
            <p:spPr>
              <a:xfrm>
                <a:off x="3257241" y="2162698"/>
                <a:ext cx="1248576" cy="124857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Icon2"/>
              <p:cNvSpPr/>
              <p:nvPr/>
            </p:nvSpPr>
            <p:spPr bwMode="auto">
              <a:xfrm>
                <a:off x="3605885" y="2616765"/>
                <a:ext cx="551288" cy="340442"/>
              </a:xfrm>
              <a:custGeom>
                <a:avLst/>
                <a:gdLst>
                  <a:gd name="connsiteX0" fmla="*/ 228193 w 605169"/>
                  <a:gd name="connsiteY0" fmla="*/ 345064 h 373715"/>
                  <a:gd name="connsiteX1" fmla="*/ 228193 w 605169"/>
                  <a:gd name="connsiteY1" fmla="*/ 354376 h 373715"/>
                  <a:gd name="connsiteX2" fmla="*/ 369089 w 605169"/>
                  <a:gd name="connsiteY2" fmla="*/ 354376 h 373715"/>
                  <a:gd name="connsiteX3" fmla="*/ 369089 w 605169"/>
                  <a:gd name="connsiteY3" fmla="*/ 345064 h 373715"/>
                  <a:gd name="connsiteX4" fmla="*/ 31549 w 605169"/>
                  <a:gd name="connsiteY4" fmla="*/ 344169 h 373715"/>
                  <a:gd name="connsiteX5" fmla="*/ 31549 w 605169"/>
                  <a:gd name="connsiteY5" fmla="*/ 353480 h 373715"/>
                  <a:gd name="connsiteX6" fmla="*/ 64891 w 605169"/>
                  <a:gd name="connsiteY6" fmla="*/ 353480 h 373715"/>
                  <a:gd name="connsiteX7" fmla="*/ 64891 w 605169"/>
                  <a:gd name="connsiteY7" fmla="*/ 344169 h 373715"/>
                  <a:gd name="connsiteX8" fmla="*/ 67580 w 605169"/>
                  <a:gd name="connsiteY8" fmla="*/ 323755 h 373715"/>
                  <a:gd name="connsiteX9" fmla="*/ 295952 w 605169"/>
                  <a:gd name="connsiteY9" fmla="*/ 323755 h 373715"/>
                  <a:gd name="connsiteX10" fmla="*/ 309217 w 605169"/>
                  <a:gd name="connsiteY10" fmla="*/ 323755 h 373715"/>
                  <a:gd name="connsiteX11" fmla="*/ 537589 w 605169"/>
                  <a:gd name="connsiteY11" fmla="*/ 323755 h 373715"/>
                  <a:gd name="connsiteX12" fmla="*/ 605169 w 605169"/>
                  <a:gd name="connsiteY12" fmla="*/ 327157 h 373715"/>
                  <a:gd name="connsiteX13" fmla="*/ 605169 w 605169"/>
                  <a:gd name="connsiteY13" fmla="*/ 373715 h 373715"/>
                  <a:gd name="connsiteX14" fmla="*/ 0 w 605169"/>
                  <a:gd name="connsiteY14" fmla="*/ 373715 h 373715"/>
                  <a:gd name="connsiteX15" fmla="*/ 0 w 605169"/>
                  <a:gd name="connsiteY15" fmla="*/ 327157 h 373715"/>
                  <a:gd name="connsiteX16" fmla="*/ 515880 w 605169"/>
                  <a:gd name="connsiteY16" fmla="*/ 61027 h 373715"/>
                  <a:gd name="connsiteX17" fmla="*/ 515880 w 605169"/>
                  <a:gd name="connsiteY17" fmla="*/ 94314 h 373715"/>
                  <a:gd name="connsiteX18" fmla="*/ 525200 w 605169"/>
                  <a:gd name="connsiteY18" fmla="*/ 94314 h 373715"/>
                  <a:gd name="connsiteX19" fmla="*/ 525200 w 605169"/>
                  <a:gd name="connsiteY19" fmla="*/ 61027 h 373715"/>
                  <a:gd name="connsiteX20" fmla="*/ 80686 w 605169"/>
                  <a:gd name="connsiteY20" fmla="*/ 61027 h 373715"/>
                  <a:gd name="connsiteX21" fmla="*/ 80686 w 605169"/>
                  <a:gd name="connsiteY21" fmla="*/ 94314 h 373715"/>
                  <a:gd name="connsiteX22" fmla="*/ 90007 w 605169"/>
                  <a:gd name="connsiteY22" fmla="*/ 94314 h 373715"/>
                  <a:gd name="connsiteX23" fmla="*/ 90007 w 605169"/>
                  <a:gd name="connsiteY23" fmla="*/ 61027 h 373715"/>
                  <a:gd name="connsiteX24" fmla="*/ 102912 w 605169"/>
                  <a:gd name="connsiteY24" fmla="*/ 35256 h 373715"/>
                  <a:gd name="connsiteX25" fmla="*/ 102912 w 605169"/>
                  <a:gd name="connsiteY25" fmla="*/ 274353 h 373715"/>
                  <a:gd name="connsiteX26" fmla="*/ 502437 w 605169"/>
                  <a:gd name="connsiteY26" fmla="*/ 274353 h 373715"/>
                  <a:gd name="connsiteX27" fmla="*/ 502437 w 605169"/>
                  <a:gd name="connsiteY27" fmla="*/ 35256 h 373715"/>
                  <a:gd name="connsiteX28" fmla="*/ 67602 w 605169"/>
                  <a:gd name="connsiteY28" fmla="*/ 0 h 373715"/>
                  <a:gd name="connsiteX29" fmla="*/ 537568 w 605169"/>
                  <a:gd name="connsiteY29" fmla="*/ 0 h 373715"/>
                  <a:gd name="connsiteX30" fmla="*/ 537568 w 605169"/>
                  <a:gd name="connsiteY30" fmla="*/ 309430 h 373715"/>
                  <a:gd name="connsiteX31" fmla="*/ 67602 w 605169"/>
                  <a:gd name="connsiteY31" fmla="*/ 309430 h 373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05169" h="373715">
                    <a:moveTo>
                      <a:pt x="228193" y="345064"/>
                    </a:moveTo>
                    <a:lnTo>
                      <a:pt x="228193" y="354376"/>
                    </a:lnTo>
                    <a:lnTo>
                      <a:pt x="369089" y="354376"/>
                    </a:lnTo>
                    <a:lnTo>
                      <a:pt x="369089" y="345064"/>
                    </a:lnTo>
                    <a:close/>
                    <a:moveTo>
                      <a:pt x="31549" y="344169"/>
                    </a:moveTo>
                    <a:lnTo>
                      <a:pt x="31549" y="353480"/>
                    </a:lnTo>
                    <a:lnTo>
                      <a:pt x="64891" y="353480"/>
                    </a:lnTo>
                    <a:lnTo>
                      <a:pt x="64891" y="344169"/>
                    </a:lnTo>
                    <a:close/>
                    <a:moveTo>
                      <a:pt x="67580" y="323755"/>
                    </a:moveTo>
                    <a:lnTo>
                      <a:pt x="295952" y="323755"/>
                    </a:lnTo>
                    <a:lnTo>
                      <a:pt x="309217" y="323755"/>
                    </a:lnTo>
                    <a:lnTo>
                      <a:pt x="537589" y="323755"/>
                    </a:lnTo>
                    <a:lnTo>
                      <a:pt x="605169" y="327157"/>
                    </a:lnTo>
                    <a:lnTo>
                      <a:pt x="605169" y="373715"/>
                    </a:lnTo>
                    <a:lnTo>
                      <a:pt x="0" y="373715"/>
                    </a:lnTo>
                    <a:lnTo>
                      <a:pt x="0" y="327157"/>
                    </a:lnTo>
                    <a:close/>
                    <a:moveTo>
                      <a:pt x="515880" y="61027"/>
                    </a:moveTo>
                    <a:lnTo>
                      <a:pt x="515880" y="94314"/>
                    </a:lnTo>
                    <a:lnTo>
                      <a:pt x="525200" y="94314"/>
                    </a:lnTo>
                    <a:lnTo>
                      <a:pt x="525200" y="61027"/>
                    </a:lnTo>
                    <a:close/>
                    <a:moveTo>
                      <a:pt x="80686" y="61027"/>
                    </a:moveTo>
                    <a:lnTo>
                      <a:pt x="80686" y="94314"/>
                    </a:lnTo>
                    <a:lnTo>
                      <a:pt x="90007" y="94314"/>
                    </a:lnTo>
                    <a:lnTo>
                      <a:pt x="90007" y="61027"/>
                    </a:lnTo>
                    <a:close/>
                    <a:moveTo>
                      <a:pt x="102912" y="35256"/>
                    </a:moveTo>
                    <a:lnTo>
                      <a:pt x="102912" y="274353"/>
                    </a:lnTo>
                    <a:lnTo>
                      <a:pt x="502437" y="274353"/>
                    </a:lnTo>
                    <a:lnTo>
                      <a:pt x="502437" y="35256"/>
                    </a:lnTo>
                    <a:close/>
                    <a:moveTo>
                      <a:pt x="67602" y="0"/>
                    </a:moveTo>
                    <a:lnTo>
                      <a:pt x="537568" y="0"/>
                    </a:lnTo>
                    <a:lnTo>
                      <a:pt x="537568" y="309430"/>
                    </a:lnTo>
                    <a:lnTo>
                      <a:pt x="67602" y="3094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5" name="Bullet2"/>
              <p:cNvSpPr txBox="1"/>
              <p:nvPr/>
            </p:nvSpPr>
            <p:spPr bwMode="auto">
              <a:xfrm>
                <a:off x="2868520" y="3810000"/>
                <a:ext cx="2026018" cy="6129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zh-CN" altLang="en-US" sz="1600" b="1" dirty="0"/>
                  <a:t>虚拟标题虚拟标题</a:t>
                </a:r>
                <a:endParaRPr lang="en-US" altLang="zh-CN" sz="1600" dirty="0"/>
              </a:p>
            </p:txBody>
          </p:sp>
          <p:sp>
            <p:nvSpPr>
              <p:cNvPr id="16" name="Text2"/>
              <p:cNvSpPr/>
              <p:nvPr/>
            </p:nvSpPr>
            <p:spPr bwMode="auto">
              <a:xfrm>
                <a:off x="2868520" y="4483137"/>
                <a:ext cx="2026018" cy="1486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200" dirty="0"/>
                  <a:t>虚拟文字内容虚拟文字内容</a:t>
                </a:r>
                <a:endParaRPr lang="en-US" altLang="zh-CN" sz="1200" dirty="0"/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5076641" y="2162698"/>
              <a:ext cx="2026018" cy="3807303"/>
              <a:chOff x="5076641" y="2162698"/>
              <a:chExt cx="2026018" cy="3807303"/>
            </a:xfrm>
          </p:grpSpPr>
          <p:sp>
            <p:nvSpPr>
              <p:cNvPr id="5" name="IconBackground3"/>
              <p:cNvSpPr/>
              <p:nvPr/>
            </p:nvSpPr>
            <p:spPr>
              <a:xfrm>
                <a:off x="5465362" y="2162698"/>
                <a:ext cx="1248576" cy="124857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Icon3"/>
              <p:cNvSpPr/>
              <p:nvPr/>
            </p:nvSpPr>
            <p:spPr bwMode="auto">
              <a:xfrm>
                <a:off x="5826862" y="2556293"/>
                <a:ext cx="525576" cy="461384"/>
              </a:xfrm>
              <a:custGeom>
                <a:avLst/>
                <a:gdLst>
                  <a:gd name="T0" fmla="*/ 110 w 111"/>
                  <a:gd name="T1" fmla="*/ 13 h 97"/>
                  <a:gd name="T2" fmla="*/ 101 w 111"/>
                  <a:gd name="T3" fmla="*/ 3 h 97"/>
                  <a:gd name="T4" fmla="*/ 96 w 111"/>
                  <a:gd name="T5" fmla="*/ 3 h 97"/>
                  <a:gd name="T6" fmla="*/ 95 w 111"/>
                  <a:gd name="T7" fmla="*/ 5 h 97"/>
                  <a:gd name="T8" fmla="*/ 92 w 111"/>
                  <a:gd name="T9" fmla="*/ 6 h 97"/>
                  <a:gd name="T10" fmla="*/ 92 w 111"/>
                  <a:gd name="T11" fmla="*/ 6 h 97"/>
                  <a:gd name="T12" fmla="*/ 67 w 111"/>
                  <a:gd name="T13" fmla="*/ 32 h 97"/>
                  <a:gd name="T14" fmla="*/ 66 w 111"/>
                  <a:gd name="T15" fmla="*/ 37 h 97"/>
                  <a:gd name="T16" fmla="*/ 68 w 111"/>
                  <a:gd name="T17" fmla="*/ 41 h 97"/>
                  <a:gd name="T18" fmla="*/ 68 w 111"/>
                  <a:gd name="T19" fmla="*/ 41 h 97"/>
                  <a:gd name="T20" fmla="*/ 69 w 111"/>
                  <a:gd name="T21" fmla="*/ 41 h 97"/>
                  <a:gd name="T22" fmla="*/ 63 w 111"/>
                  <a:gd name="T23" fmla="*/ 46 h 97"/>
                  <a:gd name="T24" fmla="*/ 45 w 111"/>
                  <a:gd name="T25" fmla="*/ 28 h 97"/>
                  <a:gd name="T26" fmla="*/ 39 w 111"/>
                  <a:gd name="T27" fmla="*/ 7 h 97"/>
                  <a:gd name="T28" fmla="*/ 18 w 111"/>
                  <a:gd name="T29" fmla="*/ 1 h 97"/>
                  <a:gd name="T30" fmla="*/ 30 w 111"/>
                  <a:gd name="T31" fmla="*/ 14 h 97"/>
                  <a:gd name="T32" fmla="*/ 27 w 111"/>
                  <a:gd name="T33" fmla="*/ 26 h 97"/>
                  <a:gd name="T34" fmla="*/ 15 w 111"/>
                  <a:gd name="T35" fmla="*/ 29 h 97"/>
                  <a:gd name="T36" fmla="*/ 3 w 111"/>
                  <a:gd name="T37" fmla="*/ 17 h 97"/>
                  <a:gd name="T38" fmla="*/ 9 w 111"/>
                  <a:gd name="T39" fmla="*/ 37 h 97"/>
                  <a:gd name="T40" fmla="*/ 31 w 111"/>
                  <a:gd name="T41" fmla="*/ 43 h 97"/>
                  <a:gd name="T42" fmla="*/ 31 w 111"/>
                  <a:gd name="T43" fmla="*/ 43 h 97"/>
                  <a:gd name="T44" fmla="*/ 48 w 111"/>
                  <a:gd name="T45" fmla="*/ 60 h 97"/>
                  <a:gd name="T46" fmla="*/ 32 w 111"/>
                  <a:gd name="T47" fmla="*/ 78 h 97"/>
                  <a:gd name="T48" fmla="*/ 31 w 111"/>
                  <a:gd name="T49" fmla="*/ 77 h 97"/>
                  <a:gd name="T50" fmla="*/ 26 w 111"/>
                  <a:gd name="T51" fmla="*/ 80 h 97"/>
                  <a:gd name="T52" fmla="*/ 18 w 111"/>
                  <a:gd name="T53" fmla="*/ 93 h 97"/>
                  <a:gd name="T54" fmla="*/ 20 w 111"/>
                  <a:gd name="T55" fmla="*/ 95 h 97"/>
                  <a:gd name="T56" fmla="*/ 33 w 111"/>
                  <a:gd name="T57" fmla="*/ 87 h 97"/>
                  <a:gd name="T58" fmla="*/ 37 w 111"/>
                  <a:gd name="T59" fmla="*/ 83 h 97"/>
                  <a:gd name="T60" fmla="*/ 35 w 111"/>
                  <a:gd name="T61" fmla="*/ 82 h 97"/>
                  <a:gd name="T62" fmla="*/ 53 w 111"/>
                  <a:gd name="T63" fmla="*/ 64 h 97"/>
                  <a:gd name="T64" fmla="*/ 82 w 111"/>
                  <a:gd name="T65" fmla="*/ 93 h 97"/>
                  <a:gd name="T66" fmla="*/ 89 w 111"/>
                  <a:gd name="T67" fmla="*/ 97 h 97"/>
                  <a:gd name="T68" fmla="*/ 96 w 111"/>
                  <a:gd name="T69" fmla="*/ 93 h 97"/>
                  <a:gd name="T70" fmla="*/ 96 w 111"/>
                  <a:gd name="T71" fmla="*/ 79 h 97"/>
                  <a:gd name="T72" fmla="*/ 67 w 111"/>
                  <a:gd name="T73" fmla="*/ 50 h 97"/>
                  <a:gd name="T74" fmla="*/ 72 w 111"/>
                  <a:gd name="T75" fmla="*/ 45 h 97"/>
                  <a:gd name="T76" fmla="*/ 75 w 111"/>
                  <a:gd name="T77" fmla="*/ 47 h 97"/>
                  <a:gd name="T78" fmla="*/ 82 w 111"/>
                  <a:gd name="T79" fmla="*/ 46 h 97"/>
                  <a:gd name="T80" fmla="*/ 106 w 111"/>
                  <a:gd name="T81" fmla="*/ 21 h 97"/>
                  <a:gd name="T82" fmla="*/ 106 w 111"/>
                  <a:gd name="T83" fmla="*/ 20 h 97"/>
                  <a:gd name="T84" fmla="*/ 106 w 111"/>
                  <a:gd name="T85" fmla="*/ 20 h 97"/>
                  <a:gd name="T86" fmla="*/ 107 w 111"/>
                  <a:gd name="T87" fmla="*/ 18 h 97"/>
                  <a:gd name="T88" fmla="*/ 110 w 111"/>
                  <a:gd name="T89" fmla="*/ 18 h 97"/>
                  <a:gd name="T90" fmla="*/ 110 w 111"/>
                  <a:gd name="T91" fmla="*/ 13 h 97"/>
                  <a:gd name="T92" fmla="*/ 90 w 111"/>
                  <a:gd name="T93" fmla="*/ 84 h 97"/>
                  <a:gd name="T94" fmla="*/ 94 w 111"/>
                  <a:gd name="T95" fmla="*/ 87 h 97"/>
                  <a:gd name="T96" fmla="*/ 90 w 111"/>
                  <a:gd name="T97" fmla="*/ 92 h 97"/>
                  <a:gd name="T98" fmla="*/ 86 w 111"/>
                  <a:gd name="T99" fmla="*/ 87 h 97"/>
                  <a:gd name="T100" fmla="*/ 90 w 111"/>
                  <a:gd name="T101" fmla="*/ 84 h 97"/>
                  <a:gd name="T102" fmla="*/ 76 w 111"/>
                  <a:gd name="T103" fmla="*/ 32 h 97"/>
                  <a:gd name="T104" fmla="*/ 74 w 111"/>
                  <a:gd name="T105" fmla="*/ 31 h 97"/>
                  <a:gd name="T106" fmla="*/ 93 w 111"/>
                  <a:gd name="T107" fmla="*/ 13 h 97"/>
                  <a:gd name="T108" fmla="*/ 95 w 111"/>
                  <a:gd name="T109" fmla="*/ 14 h 97"/>
                  <a:gd name="T110" fmla="*/ 76 w 111"/>
                  <a:gd name="T111" fmla="*/ 32 h 97"/>
                  <a:gd name="T112" fmla="*/ 76 w 111"/>
                  <a:gd name="T113" fmla="*/ 32 h 97"/>
                  <a:gd name="T114" fmla="*/ 82 w 111"/>
                  <a:gd name="T115" fmla="*/ 39 h 97"/>
                  <a:gd name="T116" fmla="*/ 80 w 111"/>
                  <a:gd name="T117" fmla="*/ 37 h 97"/>
                  <a:gd name="T118" fmla="*/ 99 w 111"/>
                  <a:gd name="T119" fmla="*/ 18 h 97"/>
                  <a:gd name="T120" fmla="*/ 101 w 111"/>
                  <a:gd name="T121" fmla="*/ 20 h 97"/>
                  <a:gd name="T122" fmla="*/ 82 w 111"/>
                  <a:gd name="T123" fmla="*/ 39 h 97"/>
                  <a:gd name="T124" fmla="*/ 82 w 111"/>
                  <a:gd name="T125" fmla="*/ 3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1" h="97">
                    <a:moveTo>
                      <a:pt x="110" y="13"/>
                    </a:moveTo>
                    <a:cubicBezTo>
                      <a:pt x="101" y="3"/>
                      <a:pt x="101" y="3"/>
                      <a:pt x="101" y="3"/>
                    </a:cubicBezTo>
                    <a:cubicBezTo>
                      <a:pt x="99" y="1"/>
                      <a:pt x="97" y="1"/>
                      <a:pt x="96" y="3"/>
                    </a:cubicBezTo>
                    <a:cubicBezTo>
                      <a:pt x="95" y="4"/>
                      <a:pt x="95" y="4"/>
                      <a:pt x="95" y="5"/>
                    </a:cubicBezTo>
                    <a:cubicBezTo>
                      <a:pt x="94" y="5"/>
                      <a:pt x="93" y="6"/>
                      <a:pt x="92" y="6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3"/>
                      <a:pt x="67" y="36"/>
                      <a:pt x="66" y="37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7" y="21"/>
                      <a:pt x="45" y="13"/>
                      <a:pt x="39" y="7"/>
                    </a:cubicBezTo>
                    <a:cubicBezTo>
                      <a:pt x="34" y="1"/>
                      <a:pt x="25" y="0"/>
                      <a:pt x="18" y="1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0" y="23"/>
                      <a:pt x="3" y="32"/>
                      <a:pt x="9" y="37"/>
                    </a:cubicBezTo>
                    <a:cubicBezTo>
                      <a:pt x="14" y="43"/>
                      <a:pt x="23" y="46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33" y="87"/>
                      <a:pt x="33" y="87"/>
                      <a:pt x="33" y="87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35" y="82"/>
                      <a:pt x="35" y="82"/>
                      <a:pt x="35" y="82"/>
                    </a:cubicBezTo>
                    <a:cubicBezTo>
                      <a:pt x="53" y="64"/>
                      <a:pt x="53" y="64"/>
                      <a:pt x="53" y="64"/>
                    </a:cubicBezTo>
                    <a:cubicBezTo>
                      <a:pt x="82" y="93"/>
                      <a:pt x="82" y="93"/>
                      <a:pt x="82" y="93"/>
                    </a:cubicBezTo>
                    <a:cubicBezTo>
                      <a:pt x="84" y="96"/>
                      <a:pt x="86" y="97"/>
                      <a:pt x="89" y="97"/>
                    </a:cubicBezTo>
                    <a:cubicBezTo>
                      <a:pt x="91" y="97"/>
                      <a:pt x="94" y="96"/>
                      <a:pt x="96" y="93"/>
                    </a:cubicBezTo>
                    <a:cubicBezTo>
                      <a:pt x="101" y="89"/>
                      <a:pt x="101" y="83"/>
                      <a:pt x="96" y="79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72" y="45"/>
                      <a:pt x="72" y="45"/>
                      <a:pt x="72" y="45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7" y="46"/>
                      <a:pt x="79" y="46"/>
                      <a:pt x="82" y="46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7" y="19"/>
                      <a:pt x="107" y="19"/>
                      <a:pt x="107" y="18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1" y="16"/>
                      <a:pt x="111" y="14"/>
                      <a:pt x="110" y="13"/>
                    </a:cubicBezTo>
                    <a:close/>
                    <a:moveTo>
                      <a:pt x="90" y="84"/>
                    </a:moveTo>
                    <a:cubicBezTo>
                      <a:pt x="92" y="84"/>
                      <a:pt x="94" y="86"/>
                      <a:pt x="94" y="87"/>
                    </a:cubicBezTo>
                    <a:cubicBezTo>
                      <a:pt x="94" y="90"/>
                      <a:pt x="92" y="92"/>
                      <a:pt x="90" y="92"/>
                    </a:cubicBezTo>
                    <a:cubicBezTo>
                      <a:pt x="87" y="92"/>
                      <a:pt x="86" y="90"/>
                      <a:pt x="86" y="87"/>
                    </a:cubicBezTo>
                    <a:cubicBezTo>
                      <a:pt x="86" y="86"/>
                      <a:pt x="87" y="84"/>
                      <a:pt x="90" y="84"/>
                    </a:cubicBezTo>
                    <a:close/>
                    <a:moveTo>
                      <a:pt x="76" y="32"/>
                    </a:moveTo>
                    <a:cubicBezTo>
                      <a:pt x="74" y="31"/>
                      <a:pt x="74" y="31"/>
                      <a:pt x="74" y="3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6" y="32"/>
                      <a:pt x="76" y="32"/>
                      <a:pt x="76" y="32"/>
                    </a:cubicBezTo>
                    <a:close/>
                    <a:moveTo>
                      <a:pt x="82" y="39"/>
                    </a:moveTo>
                    <a:cubicBezTo>
                      <a:pt x="80" y="37"/>
                      <a:pt x="80" y="37"/>
                      <a:pt x="80" y="37"/>
                    </a:cubicBezTo>
                    <a:cubicBezTo>
                      <a:pt x="99" y="18"/>
                      <a:pt x="99" y="18"/>
                      <a:pt x="99" y="18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2" y="39"/>
                      <a:pt x="82" y="39"/>
                      <a:pt x="82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rmAutofit/>
              </a:bodyPr>
              <a:lstStyle/>
              <a:p>
                <a:endParaRPr lang="en-US" dirty="0"/>
              </a:p>
            </p:txBody>
          </p:sp>
          <p:sp>
            <p:nvSpPr>
              <p:cNvPr id="17" name="Bullet3"/>
              <p:cNvSpPr txBox="1"/>
              <p:nvPr/>
            </p:nvSpPr>
            <p:spPr bwMode="auto">
              <a:xfrm>
                <a:off x="5076641" y="3810000"/>
                <a:ext cx="2026018" cy="6129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zh-CN" altLang="en-US" sz="1600" b="1" dirty="0"/>
                  <a:t>虚拟标题虚拟标题</a:t>
                </a:r>
                <a:endParaRPr lang="en-US" altLang="zh-CN" sz="1600" dirty="0"/>
              </a:p>
            </p:txBody>
          </p:sp>
          <p:sp>
            <p:nvSpPr>
              <p:cNvPr id="18" name="Text3"/>
              <p:cNvSpPr/>
              <p:nvPr/>
            </p:nvSpPr>
            <p:spPr bwMode="auto">
              <a:xfrm>
                <a:off x="5076641" y="4483137"/>
                <a:ext cx="2026018" cy="1486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200" dirty="0"/>
                  <a:t>虚拟文字内容虚拟文字内容</a:t>
                </a:r>
                <a:endParaRPr lang="en-US" altLang="zh-CN" sz="1200" dirty="0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284762" y="2162698"/>
              <a:ext cx="2026018" cy="3807303"/>
              <a:chOff x="7284762" y="2162698"/>
              <a:chExt cx="2026018" cy="3807303"/>
            </a:xfrm>
          </p:grpSpPr>
          <p:sp>
            <p:nvSpPr>
              <p:cNvPr id="7" name="IconBackground4"/>
              <p:cNvSpPr/>
              <p:nvPr/>
            </p:nvSpPr>
            <p:spPr>
              <a:xfrm>
                <a:off x="7673483" y="2162698"/>
                <a:ext cx="1248576" cy="124857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Icon4"/>
              <p:cNvSpPr/>
              <p:nvPr/>
            </p:nvSpPr>
            <p:spPr bwMode="auto">
              <a:xfrm>
                <a:off x="8069335" y="2538145"/>
                <a:ext cx="456872" cy="497680"/>
              </a:xfrm>
              <a:custGeom>
                <a:avLst/>
                <a:gdLst>
                  <a:gd name="connsiteX0" fmla="*/ 227869 w 556973"/>
                  <a:gd name="connsiteY0" fmla="*/ 328623 h 606722"/>
                  <a:gd name="connsiteX1" fmla="*/ 430435 w 556973"/>
                  <a:gd name="connsiteY1" fmla="*/ 328623 h 606722"/>
                  <a:gd name="connsiteX2" fmla="*/ 455711 w 556973"/>
                  <a:gd name="connsiteY2" fmla="*/ 353876 h 606722"/>
                  <a:gd name="connsiteX3" fmla="*/ 430435 w 556973"/>
                  <a:gd name="connsiteY3" fmla="*/ 379218 h 606722"/>
                  <a:gd name="connsiteX4" fmla="*/ 227869 w 556973"/>
                  <a:gd name="connsiteY4" fmla="*/ 379218 h 606722"/>
                  <a:gd name="connsiteX5" fmla="*/ 202593 w 556973"/>
                  <a:gd name="connsiteY5" fmla="*/ 353876 h 606722"/>
                  <a:gd name="connsiteX6" fmla="*/ 227869 w 556973"/>
                  <a:gd name="connsiteY6" fmla="*/ 328623 h 606722"/>
                  <a:gd name="connsiteX7" fmla="*/ 227869 w 556973"/>
                  <a:gd name="connsiteY7" fmla="*/ 227503 h 606722"/>
                  <a:gd name="connsiteX8" fmla="*/ 430435 w 556973"/>
                  <a:gd name="connsiteY8" fmla="*/ 227503 h 606722"/>
                  <a:gd name="connsiteX9" fmla="*/ 455711 w 556973"/>
                  <a:gd name="connsiteY9" fmla="*/ 252756 h 606722"/>
                  <a:gd name="connsiteX10" fmla="*/ 430435 w 556973"/>
                  <a:gd name="connsiteY10" fmla="*/ 278098 h 606722"/>
                  <a:gd name="connsiteX11" fmla="*/ 227869 w 556973"/>
                  <a:gd name="connsiteY11" fmla="*/ 278098 h 606722"/>
                  <a:gd name="connsiteX12" fmla="*/ 202593 w 556973"/>
                  <a:gd name="connsiteY12" fmla="*/ 252756 h 606722"/>
                  <a:gd name="connsiteX13" fmla="*/ 227869 w 556973"/>
                  <a:gd name="connsiteY13" fmla="*/ 227503 h 606722"/>
                  <a:gd name="connsiteX14" fmla="*/ 50642 w 556973"/>
                  <a:gd name="connsiteY14" fmla="*/ 151702 h 606722"/>
                  <a:gd name="connsiteX15" fmla="*/ 50642 w 556973"/>
                  <a:gd name="connsiteY15" fmla="*/ 556155 h 606722"/>
                  <a:gd name="connsiteX16" fmla="*/ 379771 w 556973"/>
                  <a:gd name="connsiteY16" fmla="*/ 556155 h 606722"/>
                  <a:gd name="connsiteX17" fmla="*/ 379771 w 556973"/>
                  <a:gd name="connsiteY17" fmla="*/ 505587 h 606722"/>
                  <a:gd name="connsiteX18" fmla="*/ 101284 w 556973"/>
                  <a:gd name="connsiteY18" fmla="*/ 505587 h 606722"/>
                  <a:gd name="connsiteX19" fmla="*/ 101284 w 556973"/>
                  <a:gd name="connsiteY19" fmla="*/ 151702 h 606722"/>
                  <a:gd name="connsiteX20" fmla="*/ 227868 w 556973"/>
                  <a:gd name="connsiteY20" fmla="*/ 126383 h 606722"/>
                  <a:gd name="connsiteX21" fmla="*/ 354508 w 556973"/>
                  <a:gd name="connsiteY21" fmla="*/ 126383 h 606722"/>
                  <a:gd name="connsiteX22" fmla="*/ 379783 w 556973"/>
                  <a:gd name="connsiteY22" fmla="*/ 151725 h 606722"/>
                  <a:gd name="connsiteX23" fmla="*/ 354508 w 556973"/>
                  <a:gd name="connsiteY23" fmla="*/ 176978 h 606722"/>
                  <a:gd name="connsiteX24" fmla="*/ 227868 w 556973"/>
                  <a:gd name="connsiteY24" fmla="*/ 176978 h 606722"/>
                  <a:gd name="connsiteX25" fmla="*/ 202593 w 556973"/>
                  <a:gd name="connsiteY25" fmla="*/ 151725 h 606722"/>
                  <a:gd name="connsiteX26" fmla="*/ 227868 w 556973"/>
                  <a:gd name="connsiteY26" fmla="*/ 126383 h 606722"/>
                  <a:gd name="connsiteX27" fmla="*/ 151926 w 556973"/>
                  <a:gd name="connsiteY27" fmla="*/ 50567 h 606722"/>
                  <a:gd name="connsiteX28" fmla="*/ 151926 w 556973"/>
                  <a:gd name="connsiteY28" fmla="*/ 101135 h 606722"/>
                  <a:gd name="connsiteX29" fmla="*/ 151926 w 556973"/>
                  <a:gd name="connsiteY29" fmla="*/ 455020 h 606722"/>
                  <a:gd name="connsiteX30" fmla="*/ 430413 w 556973"/>
                  <a:gd name="connsiteY30" fmla="*/ 455020 h 606722"/>
                  <a:gd name="connsiteX31" fmla="*/ 506331 w 556973"/>
                  <a:gd name="connsiteY31" fmla="*/ 455020 h 606722"/>
                  <a:gd name="connsiteX32" fmla="*/ 506331 w 556973"/>
                  <a:gd name="connsiteY32" fmla="*/ 136861 h 606722"/>
                  <a:gd name="connsiteX33" fmla="*/ 419910 w 556973"/>
                  <a:gd name="connsiteY33" fmla="*/ 50567 h 606722"/>
                  <a:gd name="connsiteX34" fmla="*/ 101284 w 556973"/>
                  <a:gd name="connsiteY34" fmla="*/ 0 h 606722"/>
                  <a:gd name="connsiteX35" fmla="*/ 440915 w 556973"/>
                  <a:gd name="connsiteY35" fmla="*/ 0 h 606722"/>
                  <a:gd name="connsiteX36" fmla="*/ 556973 w 556973"/>
                  <a:gd name="connsiteY36" fmla="*/ 115887 h 606722"/>
                  <a:gd name="connsiteX37" fmla="*/ 556973 w 556973"/>
                  <a:gd name="connsiteY37" fmla="*/ 505587 h 606722"/>
                  <a:gd name="connsiteX38" fmla="*/ 430413 w 556973"/>
                  <a:gd name="connsiteY38" fmla="*/ 505587 h 606722"/>
                  <a:gd name="connsiteX39" fmla="*/ 430413 w 556973"/>
                  <a:gd name="connsiteY39" fmla="*/ 606722 h 606722"/>
                  <a:gd name="connsiteX40" fmla="*/ 0 w 556973"/>
                  <a:gd name="connsiteY40" fmla="*/ 606722 h 606722"/>
                  <a:gd name="connsiteX41" fmla="*/ 0 w 556973"/>
                  <a:gd name="connsiteY41" fmla="*/ 101135 h 606722"/>
                  <a:gd name="connsiteX42" fmla="*/ 101284 w 556973"/>
                  <a:gd name="connsiteY42" fmla="*/ 101135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56973" h="606722">
                    <a:moveTo>
                      <a:pt x="227869" y="328623"/>
                    </a:moveTo>
                    <a:lnTo>
                      <a:pt x="430435" y="328623"/>
                    </a:lnTo>
                    <a:cubicBezTo>
                      <a:pt x="444408" y="328623"/>
                      <a:pt x="455711" y="339916"/>
                      <a:pt x="455711" y="353876"/>
                    </a:cubicBezTo>
                    <a:cubicBezTo>
                      <a:pt x="455711" y="367837"/>
                      <a:pt x="444408" y="379218"/>
                      <a:pt x="430435" y="379218"/>
                    </a:cubicBezTo>
                    <a:lnTo>
                      <a:pt x="227869" y="379218"/>
                    </a:lnTo>
                    <a:cubicBezTo>
                      <a:pt x="213896" y="379218"/>
                      <a:pt x="202593" y="367837"/>
                      <a:pt x="202593" y="353876"/>
                    </a:cubicBezTo>
                    <a:cubicBezTo>
                      <a:pt x="202593" y="339916"/>
                      <a:pt x="213896" y="328623"/>
                      <a:pt x="227869" y="328623"/>
                    </a:cubicBezTo>
                    <a:close/>
                    <a:moveTo>
                      <a:pt x="227869" y="227503"/>
                    </a:moveTo>
                    <a:lnTo>
                      <a:pt x="430435" y="227503"/>
                    </a:lnTo>
                    <a:cubicBezTo>
                      <a:pt x="444408" y="227503"/>
                      <a:pt x="455711" y="238795"/>
                      <a:pt x="455711" y="252756"/>
                    </a:cubicBezTo>
                    <a:cubicBezTo>
                      <a:pt x="455711" y="266805"/>
                      <a:pt x="444408" y="278098"/>
                      <a:pt x="430435" y="278098"/>
                    </a:cubicBezTo>
                    <a:lnTo>
                      <a:pt x="227869" y="278098"/>
                    </a:lnTo>
                    <a:cubicBezTo>
                      <a:pt x="213896" y="278098"/>
                      <a:pt x="202593" y="266805"/>
                      <a:pt x="202593" y="252756"/>
                    </a:cubicBezTo>
                    <a:cubicBezTo>
                      <a:pt x="202593" y="238795"/>
                      <a:pt x="213896" y="227503"/>
                      <a:pt x="227869" y="227503"/>
                    </a:cubicBezTo>
                    <a:close/>
                    <a:moveTo>
                      <a:pt x="50642" y="151702"/>
                    </a:moveTo>
                    <a:lnTo>
                      <a:pt x="50642" y="556155"/>
                    </a:lnTo>
                    <a:lnTo>
                      <a:pt x="379771" y="556155"/>
                    </a:lnTo>
                    <a:lnTo>
                      <a:pt x="379771" y="505587"/>
                    </a:lnTo>
                    <a:lnTo>
                      <a:pt x="101284" y="505587"/>
                    </a:lnTo>
                    <a:lnTo>
                      <a:pt x="101284" y="151702"/>
                    </a:lnTo>
                    <a:close/>
                    <a:moveTo>
                      <a:pt x="227868" y="126383"/>
                    </a:moveTo>
                    <a:lnTo>
                      <a:pt x="354508" y="126383"/>
                    </a:lnTo>
                    <a:cubicBezTo>
                      <a:pt x="368481" y="126383"/>
                      <a:pt x="379783" y="137764"/>
                      <a:pt x="379783" y="151725"/>
                    </a:cubicBezTo>
                    <a:cubicBezTo>
                      <a:pt x="379783" y="165685"/>
                      <a:pt x="368481" y="176978"/>
                      <a:pt x="354508" y="176978"/>
                    </a:cubicBezTo>
                    <a:lnTo>
                      <a:pt x="227868" y="176978"/>
                    </a:lnTo>
                    <a:cubicBezTo>
                      <a:pt x="213895" y="176978"/>
                      <a:pt x="202593" y="165685"/>
                      <a:pt x="202593" y="151725"/>
                    </a:cubicBezTo>
                    <a:cubicBezTo>
                      <a:pt x="202593" y="137764"/>
                      <a:pt x="213895" y="126383"/>
                      <a:pt x="227868" y="126383"/>
                    </a:cubicBezTo>
                    <a:close/>
                    <a:moveTo>
                      <a:pt x="151926" y="50567"/>
                    </a:moveTo>
                    <a:lnTo>
                      <a:pt x="151926" y="101135"/>
                    </a:lnTo>
                    <a:lnTo>
                      <a:pt x="151926" y="455020"/>
                    </a:lnTo>
                    <a:lnTo>
                      <a:pt x="430413" y="455020"/>
                    </a:lnTo>
                    <a:lnTo>
                      <a:pt x="506331" y="455020"/>
                    </a:lnTo>
                    <a:lnTo>
                      <a:pt x="506331" y="136861"/>
                    </a:lnTo>
                    <a:lnTo>
                      <a:pt x="419910" y="50567"/>
                    </a:lnTo>
                    <a:close/>
                    <a:moveTo>
                      <a:pt x="101284" y="0"/>
                    </a:moveTo>
                    <a:lnTo>
                      <a:pt x="440915" y="0"/>
                    </a:lnTo>
                    <a:lnTo>
                      <a:pt x="556973" y="115887"/>
                    </a:lnTo>
                    <a:lnTo>
                      <a:pt x="556973" y="505587"/>
                    </a:lnTo>
                    <a:lnTo>
                      <a:pt x="430413" y="505587"/>
                    </a:lnTo>
                    <a:lnTo>
                      <a:pt x="430413" y="606722"/>
                    </a:lnTo>
                    <a:lnTo>
                      <a:pt x="0" y="606722"/>
                    </a:lnTo>
                    <a:lnTo>
                      <a:pt x="0" y="101135"/>
                    </a:lnTo>
                    <a:lnTo>
                      <a:pt x="101284" y="1011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Bullet4"/>
              <p:cNvSpPr txBox="1"/>
              <p:nvPr/>
            </p:nvSpPr>
            <p:spPr bwMode="auto">
              <a:xfrm>
                <a:off x="7284762" y="3810000"/>
                <a:ext cx="2026018" cy="6129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zh-CN" altLang="en-US" sz="1600" b="1" dirty="0"/>
                  <a:t>虚拟标题虚拟标题</a:t>
                </a:r>
                <a:endParaRPr lang="en-US" altLang="zh-CN" sz="1600" dirty="0"/>
              </a:p>
            </p:txBody>
          </p:sp>
          <p:sp>
            <p:nvSpPr>
              <p:cNvPr id="20" name="Text4"/>
              <p:cNvSpPr/>
              <p:nvPr/>
            </p:nvSpPr>
            <p:spPr bwMode="auto">
              <a:xfrm>
                <a:off x="7284762" y="4483137"/>
                <a:ext cx="2026018" cy="1486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200" dirty="0"/>
                  <a:t>虚拟文字内容虚拟文字内容</a:t>
                </a:r>
                <a:endParaRPr lang="en-US" altLang="zh-CN" sz="1200" dirty="0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492882" y="2162698"/>
              <a:ext cx="2026018" cy="3807303"/>
              <a:chOff x="9492882" y="2162698"/>
              <a:chExt cx="2026018" cy="3807303"/>
            </a:xfrm>
          </p:grpSpPr>
          <p:sp>
            <p:nvSpPr>
              <p:cNvPr id="8" name="IconBackground5"/>
              <p:cNvSpPr/>
              <p:nvPr/>
            </p:nvSpPr>
            <p:spPr>
              <a:xfrm>
                <a:off x="9881603" y="2162698"/>
                <a:ext cx="1248576" cy="124857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</a:gsLst>
                <a:lin ang="2700000" scaled="0"/>
              </a:gradFill>
              <a:ln w="127000" cap="rnd">
                <a:noFill/>
                <a:prstDash val="solid"/>
                <a:round/>
              </a:ln>
              <a:effectLst>
                <a:outerShdw blurRad="127000" dist="63500" dir="2700000" algn="ctr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0000" tIns="46800" rIns="90000" bIns="46800" numCol="1" spcCol="0" rtlCol="0" fromWordArt="0" anchor="ctr" anchorCtr="0" forceAA="0" compatLnSpc="1">
                <a:normAutofit/>
              </a:bodyPr>
              <a:lstStyle/>
              <a:p>
                <a:pPr algn="ctr" defTabSz="913765"/>
                <a:endParaRPr lang="en-US" sz="16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Icon5"/>
              <p:cNvSpPr/>
              <p:nvPr/>
            </p:nvSpPr>
            <p:spPr bwMode="auto">
              <a:xfrm>
                <a:off x="10282625" y="2651209"/>
                <a:ext cx="446532" cy="271552"/>
              </a:xfrm>
              <a:custGeom>
                <a:avLst/>
                <a:gdLst>
                  <a:gd name="connsiteX0" fmla="*/ 371883 w 608047"/>
                  <a:gd name="connsiteY0" fmla="*/ 66775 h 369776"/>
                  <a:gd name="connsiteX1" fmla="*/ 453015 w 608047"/>
                  <a:gd name="connsiteY1" fmla="*/ 78627 h 369776"/>
                  <a:gd name="connsiteX2" fmla="*/ 478830 w 608047"/>
                  <a:gd name="connsiteY2" fmla="*/ 104085 h 369776"/>
                  <a:gd name="connsiteX3" fmla="*/ 478095 w 608047"/>
                  <a:gd name="connsiteY3" fmla="*/ 166106 h 369776"/>
                  <a:gd name="connsiteX4" fmla="*/ 478935 w 608047"/>
                  <a:gd name="connsiteY4" fmla="*/ 281871 h 369776"/>
                  <a:gd name="connsiteX5" fmla="*/ 461620 w 608047"/>
                  <a:gd name="connsiteY5" fmla="*/ 299158 h 369776"/>
                  <a:gd name="connsiteX6" fmla="*/ 246494 w 608047"/>
                  <a:gd name="connsiteY6" fmla="*/ 293500 h 369776"/>
                  <a:gd name="connsiteX7" fmla="*/ 124764 w 608047"/>
                  <a:gd name="connsiteY7" fmla="*/ 298005 h 369776"/>
                  <a:gd name="connsiteX8" fmla="*/ 93387 w 608047"/>
                  <a:gd name="connsiteY8" fmla="*/ 296119 h 369776"/>
                  <a:gd name="connsiteX9" fmla="*/ 81634 w 608047"/>
                  <a:gd name="connsiteY9" fmla="*/ 280614 h 369776"/>
                  <a:gd name="connsiteX10" fmla="*/ 78905 w 608047"/>
                  <a:gd name="connsiteY10" fmla="*/ 234727 h 369776"/>
                  <a:gd name="connsiteX11" fmla="*/ 78591 w 608047"/>
                  <a:gd name="connsiteY11" fmla="*/ 232841 h 369776"/>
                  <a:gd name="connsiteX12" fmla="*/ 78696 w 608047"/>
                  <a:gd name="connsiteY12" fmla="*/ 228127 h 369776"/>
                  <a:gd name="connsiteX13" fmla="*/ 81949 w 608047"/>
                  <a:gd name="connsiteY13" fmla="*/ 144524 h 369776"/>
                  <a:gd name="connsiteX14" fmla="*/ 81529 w 608047"/>
                  <a:gd name="connsiteY14" fmla="*/ 142010 h 369776"/>
                  <a:gd name="connsiteX15" fmla="*/ 78066 w 608047"/>
                  <a:gd name="connsiteY15" fmla="*/ 93923 h 369776"/>
                  <a:gd name="connsiteX16" fmla="*/ 94646 w 608047"/>
                  <a:gd name="connsiteY16" fmla="*/ 72131 h 369776"/>
                  <a:gd name="connsiteX17" fmla="*/ 286581 w 608047"/>
                  <a:gd name="connsiteY17" fmla="*/ 68674 h 369776"/>
                  <a:gd name="connsiteX18" fmla="*/ 371883 w 608047"/>
                  <a:gd name="connsiteY18" fmla="*/ 66775 h 369776"/>
                  <a:gd name="connsiteX19" fmla="*/ 466892 w 608047"/>
                  <a:gd name="connsiteY19" fmla="*/ 36976 h 369776"/>
                  <a:gd name="connsiteX20" fmla="*/ 415123 w 608047"/>
                  <a:gd name="connsiteY20" fmla="*/ 39818 h 369776"/>
                  <a:gd name="connsiteX21" fmla="*/ 43364 w 608047"/>
                  <a:gd name="connsiteY21" fmla="*/ 46733 h 369776"/>
                  <a:gd name="connsiteX22" fmla="*/ 37383 w 608047"/>
                  <a:gd name="connsiteY22" fmla="*/ 220874 h 369776"/>
                  <a:gd name="connsiteX23" fmla="*/ 115659 w 608047"/>
                  <a:gd name="connsiteY23" fmla="*/ 334139 h 369776"/>
                  <a:gd name="connsiteX24" fmla="*/ 309461 w 608047"/>
                  <a:gd name="connsiteY24" fmla="*/ 333825 h 369776"/>
                  <a:gd name="connsiteX25" fmla="*/ 495918 w 608047"/>
                  <a:gd name="connsiteY25" fmla="*/ 314650 h 369776"/>
                  <a:gd name="connsiteX26" fmla="*/ 517323 w 608047"/>
                  <a:gd name="connsiteY26" fmla="*/ 125945 h 369776"/>
                  <a:gd name="connsiteX27" fmla="*/ 512916 w 608047"/>
                  <a:gd name="connsiteY27" fmla="*/ 54487 h 369776"/>
                  <a:gd name="connsiteX28" fmla="*/ 466892 w 608047"/>
                  <a:gd name="connsiteY28" fmla="*/ 36976 h 369776"/>
                  <a:gd name="connsiteX29" fmla="*/ 528131 w 608047"/>
                  <a:gd name="connsiteY29" fmla="*/ 3 h 369776"/>
                  <a:gd name="connsiteX30" fmla="*/ 547018 w 608047"/>
                  <a:gd name="connsiteY30" fmla="*/ 18863 h 369776"/>
                  <a:gd name="connsiteX31" fmla="*/ 552789 w 608047"/>
                  <a:gd name="connsiteY31" fmla="*/ 94198 h 369776"/>
                  <a:gd name="connsiteX32" fmla="*/ 585631 w 608047"/>
                  <a:gd name="connsiteY32" fmla="*/ 92731 h 369776"/>
                  <a:gd name="connsiteX33" fmla="*/ 605882 w 608047"/>
                  <a:gd name="connsiteY33" fmla="*/ 112848 h 369776"/>
                  <a:gd name="connsiteX34" fmla="*/ 606092 w 608047"/>
                  <a:gd name="connsiteY34" fmla="*/ 241096 h 369776"/>
                  <a:gd name="connsiteX35" fmla="*/ 549851 w 608047"/>
                  <a:gd name="connsiteY35" fmla="*/ 268548 h 369776"/>
                  <a:gd name="connsiteX36" fmla="*/ 540617 w 608047"/>
                  <a:gd name="connsiteY36" fmla="*/ 345245 h 369776"/>
                  <a:gd name="connsiteX37" fmla="*/ 522465 w 608047"/>
                  <a:gd name="connsiteY37" fmla="*/ 358971 h 369776"/>
                  <a:gd name="connsiteX38" fmla="*/ 18811 w 608047"/>
                  <a:gd name="connsiteY38" fmla="*/ 366306 h 369776"/>
                  <a:gd name="connsiteX39" fmla="*/ 1078 w 608047"/>
                  <a:gd name="connsiteY39" fmla="*/ 348598 h 369776"/>
                  <a:gd name="connsiteX40" fmla="*/ 21958 w 608047"/>
                  <a:gd name="connsiteY40" fmla="*/ 17710 h 369776"/>
                  <a:gd name="connsiteX41" fmla="*/ 35494 w 608047"/>
                  <a:gd name="connsiteY41" fmla="*/ 11528 h 369776"/>
                  <a:gd name="connsiteX42" fmla="*/ 38432 w 608047"/>
                  <a:gd name="connsiteY42" fmla="*/ 10899 h 369776"/>
                  <a:gd name="connsiteX43" fmla="*/ 528131 w 608047"/>
                  <a:gd name="connsiteY43" fmla="*/ 3 h 369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08047" h="369776">
                    <a:moveTo>
                      <a:pt x="371883" y="66775"/>
                    </a:moveTo>
                    <a:cubicBezTo>
                      <a:pt x="403824" y="66736"/>
                      <a:pt x="435070" y="68988"/>
                      <a:pt x="453015" y="78627"/>
                    </a:cubicBezTo>
                    <a:cubicBezTo>
                      <a:pt x="472009" y="88789"/>
                      <a:pt x="472219" y="83865"/>
                      <a:pt x="478830" y="104085"/>
                    </a:cubicBezTo>
                    <a:cubicBezTo>
                      <a:pt x="483762" y="119590"/>
                      <a:pt x="478095" y="148400"/>
                      <a:pt x="478095" y="166106"/>
                    </a:cubicBezTo>
                    <a:cubicBezTo>
                      <a:pt x="478095" y="204659"/>
                      <a:pt x="479250" y="243213"/>
                      <a:pt x="478935" y="281871"/>
                    </a:cubicBezTo>
                    <a:cubicBezTo>
                      <a:pt x="478935" y="290986"/>
                      <a:pt x="471064" y="299367"/>
                      <a:pt x="461620" y="299158"/>
                    </a:cubicBezTo>
                    <a:cubicBezTo>
                      <a:pt x="389946" y="297377"/>
                      <a:pt x="318272" y="295177"/>
                      <a:pt x="246494" y="293500"/>
                    </a:cubicBezTo>
                    <a:cubicBezTo>
                      <a:pt x="205567" y="292557"/>
                      <a:pt x="165271" y="298215"/>
                      <a:pt x="124764" y="298005"/>
                    </a:cubicBezTo>
                    <a:cubicBezTo>
                      <a:pt x="108813" y="298005"/>
                      <a:pt x="108813" y="301672"/>
                      <a:pt x="93387" y="296119"/>
                    </a:cubicBezTo>
                    <a:cubicBezTo>
                      <a:pt x="86251" y="293605"/>
                      <a:pt x="82264" y="288262"/>
                      <a:pt x="81634" y="280614"/>
                    </a:cubicBezTo>
                    <a:cubicBezTo>
                      <a:pt x="80270" y="265423"/>
                      <a:pt x="79430" y="250128"/>
                      <a:pt x="78905" y="234727"/>
                    </a:cubicBezTo>
                    <a:cubicBezTo>
                      <a:pt x="78801" y="234098"/>
                      <a:pt x="78591" y="233470"/>
                      <a:pt x="78591" y="232841"/>
                    </a:cubicBezTo>
                    <a:cubicBezTo>
                      <a:pt x="78486" y="231165"/>
                      <a:pt x="78801" y="229803"/>
                      <a:pt x="78696" y="228127"/>
                    </a:cubicBezTo>
                    <a:cubicBezTo>
                      <a:pt x="78066" y="200259"/>
                      <a:pt x="78801" y="172287"/>
                      <a:pt x="81949" y="144524"/>
                    </a:cubicBezTo>
                    <a:cubicBezTo>
                      <a:pt x="81844" y="143686"/>
                      <a:pt x="81529" y="142953"/>
                      <a:pt x="81529" y="142010"/>
                    </a:cubicBezTo>
                    <a:cubicBezTo>
                      <a:pt x="80375" y="125981"/>
                      <a:pt x="79220" y="109952"/>
                      <a:pt x="78066" y="93923"/>
                    </a:cubicBezTo>
                    <a:cubicBezTo>
                      <a:pt x="76177" y="82398"/>
                      <a:pt x="82578" y="72969"/>
                      <a:pt x="94646" y="72131"/>
                    </a:cubicBezTo>
                    <a:cubicBezTo>
                      <a:pt x="158450" y="67626"/>
                      <a:pt x="222673" y="67312"/>
                      <a:pt x="286581" y="68674"/>
                    </a:cubicBezTo>
                    <a:cubicBezTo>
                      <a:pt x="307306" y="69146"/>
                      <a:pt x="339942" y="66815"/>
                      <a:pt x="371883" y="66775"/>
                    </a:cubicBezTo>
                    <a:close/>
                    <a:moveTo>
                      <a:pt x="466892" y="36976"/>
                    </a:moveTo>
                    <a:cubicBezTo>
                      <a:pt x="448517" y="36596"/>
                      <a:pt x="429184" y="39609"/>
                      <a:pt x="415123" y="39818"/>
                    </a:cubicBezTo>
                    <a:cubicBezTo>
                      <a:pt x="291099" y="41599"/>
                      <a:pt x="167284" y="44428"/>
                      <a:pt x="43364" y="46733"/>
                    </a:cubicBezTo>
                    <a:cubicBezTo>
                      <a:pt x="44623" y="104676"/>
                      <a:pt x="38957" y="163037"/>
                      <a:pt x="37383" y="220874"/>
                    </a:cubicBezTo>
                    <a:cubicBezTo>
                      <a:pt x="35179" y="300715"/>
                      <a:pt x="28884" y="332253"/>
                      <a:pt x="115659" y="334139"/>
                    </a:cubicBezTo>
                    <a:cubicBezTo>
                      <a:pt x="180295" y="335501"/>
                      <a:pt x="244930" y="335606"/>
                      <a:pt x="309461" y="333825"/>
                    </a:cubicBezTo>
                    <a:cubicBezTo>
                      <a:pt x="354895" y="332567"/>
                      <a:pt x="461607" y="345769"/>
                      <a:pt x="495918" y="314650"/>
                    </a:cubicBezTo>
                    <a:cubicBezTo>
                      <a:pt x="533377" y="280598"/>
                      <a:pt x="519002" y="175925"/>
                      <a:pt x="517323" y="125945"/>
                    </a:cubicBezTo>
                    <a:cubicBezTo>
                      <a:pt x="516799" y="111696"/>
                      <a:pt x="521415" y="65593"/>
                      <a:pt x="512916" y="54487"/>
                    </a:cubicBezTo>
                    <a:cubicBezTo>
                      <a:pt x="502686" y="41128"/>
                      <a:pt x="485268" y="37356"/>
                      <a:pt x="466892" y="36976"/>
                    </a:cubicBezTo>
                    <a:close/>
                    <a:moveTo>
                      <a:pt x="528131" y="3"/>
                    </a:moveTo>
                    <a:cubicBezTo>
                      <a:pt x="539253" y="-207"/>
                      <a:pt x="545969" y="8909"/>
                      <a:pt x="547018" y="18863"/>
                    </a:cubicBezTo>
                    <a:cubicBezTo>
                      <a:pt x="549641" y="43904"/>
                      <a:pt x="551530" y="69051"/>
                      <a:pt x="552789" y="94198"/>
                    </a:cubicBezTo>
                    <a:cubicBezTo>
                      <a:pt x="563596" y="92312"/>
                      <a:pt x="574194" y="91893"/>
                      <a:pt x="585631" y="92731"/>
                    </a:cubicBezTo>
                    <a:cubicBezTo>
                      <a:pt x="596544" y="93464"/>
                      <a:pt x="605882" y="101427"/>
                      <a:pt x="605882" y="112848"/>
                    </a:cubicBezTo>
                    <a:cubicBezTo>
                      <a:pt x="605673" y="154864"/>
                      <a:pt x="610709" y="199290"/>
                      <a:pt x="606092" y="241096"/>
                    </a:cubicBezTo>
                    <a:cubicBezTo>
                      <a:pt x="602315" y="275044"/>
                      <a:pt x="575768" y="269177"/>
                      <a:pt x="549851" y="268548"/>
                    </a:cubicBezTo>
                    <a:cubicBezTo>
                      <a:pt x="547542" y="294219"/>
                      <a:pt x="544605" y="319784"/>
                      <a:pt x="540617" y="345245"/>
                    </a:cubicBezTo>
                    <a:cubicBezTo>
                      <a:pt x="539253" y="353628"/>
                      <a:pt x="529915" y="358552"/>
                      <a:pt x="522465" y="358971"/>
                    </a:cubicBezTo>
                    <a:cubicBezTo>
                      <a:pt x="354685" y="370078"/>
                      <a:pt x="186800" y="372802"/>
                      <a:pt x="18811" y="366306"/>
                    </a:cubicBezTo>
                    <a:cubicBezTo>
                      <a:pt x="9157" y="365887"/>
                      <a:pt x="1183" y="358447"/>
                      <a:pt x="1078" y="348598"/>
                    </a:cubicBezTo>
                    <a:cubicBezTo>
                      <a:pt x="-76" y="239944"/>
                      <a:pt x="-4903" y="123745"/>
                      <a:pt x="21958" y="17710"/>
                    </a:cubicBezTo>
                    <a:cubicBezTo>
                      <a:pt x="23742" y="10585"/>
                      <a:pt x="30248" y="9433"/>
                      <a:pt x="35494" y="11528"/>
                    </a:cubicBezTo>
                    <a:cubicBezTo>
                      <a:pt x="36439" y="11319"/>
                      <a:pt x="37278" y="10899"/>
                      <a:pt x="38432" y="10899"/>
                    </a:cubicBezTo>
                    <a:cubicBezTo>
                      <a:pt x="201595" y="7337"/>
                      <a:pt x="364863" y="3670"/>
                      <a:pt x="5281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77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21" name="Bullet5"/>
              <p:cNvSpPr txBox="1"/>
              <p:nvPr/>
            </p:nvSpPr>
            <p:spPr bwMode="auto">
              <a:xfrm>
                <a:off x="9492882" y="3810000"/>
                <a:ext cx="2026018" cy="612977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zh-CN" altLang="en-US" sz="1600" b="1" dirty="0"/>
                  <a:t>虚拟标题虚拟标题</a:t>
                </a:r>
                <a:endParaRPr lang="en-US" altLang="zh-CN" sz="1600" dirty="0"/>
              </a:p>
            </p:txBody>
          </p:sp>
          <p:sp>
            <p:nvSpPr>
              <p:cNvPr id="22" name="Text5"/>
              <p:cNvSpPr/>
              <p:nvPr/>
            </p:nvSpPr>
            <p:spPr bwMode="auto">
              <a:xfrm>
                <a:off x="9492882" y="4483137"/>
                <a:ext cx="2026018" cy="1486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zh-CN" altLang="en-US" sz="1200" dirty="0"/>
                  <a:t>虚拟文字内容虚拟文字内容</a:t>
                </a:r>
                <a:endParaRPr lang="en-US" altLang="zh-CN" sz="1200" dirty="0"/>
              </a:p>
            </p:txBody>
          </p:sp>
        </p:grpSp>
        <p:cxnSp>
          <p:nvCxnSpPr>
            <p:cNvPr id="23" name="íṥļídé"/>
            <p:cNvCxnSpPr/>
            <p:nvPr/>
          </p:nvCxnSpPr>
          <p:spPr>
            <a:xfrm>
              <a:off x="2747229" y="3810000"/>
              <a:ext cx="0" cy="2160000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iŝļiḋe"/>
            <p:cNvCxnSpPr/>
            <p:nvPr/>
          </p:nvCxnSpPr>
          <p:spPr>
            <a:xfrm>
              <a:off x="4974065" y="3810000"/>
              <a:ext cx="0" cy="2160000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i$ḷiḓe"/>
            <p:cNvCxnSpPr/>
            <p:nvPr/>
          </p:nvCxnSpPr>
          <p:spPr>
            <a:xfrm>
              <a:off x="7200901" y="3810000"/>
              <a:ext cx="0" cy="2160000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îŝ1íḑe"/>
            <p:cNvCxnSpPr/>
            <p:nvPr/>
          </p:nvCxnSpPr>
          <p:spPr>
            <a:xfrm>
              <a:off x="9427736" y="3810000"/>
              <a:ext cx="0" cy="2160000"/>
            </a:xfrm>
            <a:prstGeom prst="line">
              <a:avLst/>
            </a:prstGeom>
            <a:ln>
              <a:solidFill>
                <a:schemeClr val="tx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"/>
            <p:cNvSpPr txBox="1"/>
            <p:nvPr/>
          </p:nvSpPr>
          <p:spPr>
            <a:xfrm>
              <a:off x="660400" y="1322097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lstStyle/>
            <a:p>
              <a:pPr algn="ctr"/>
              <a:r>
                <a:rPr lang="zh-CN" altLang="en-US" sz="2400" b="1" dirty="0"/>
                <a:t>虚拟标题内容、虚拟标题内容虚拟标题</a:t>
              </a:r>
              <a:endParaRPr lang="en-US" dirty="0"/>
            </a:p>
          </p:txBody>
        </p:sp>
      </p:grpSp>
      <p:pic>
        <p:nvPicPr>
          <p:cNvPr id="34" name="图形 3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</p:spPr>
        <p:txBody>
          <a:bodyPr/>
          <a:lstStyle/>
          <a:p>
            <a:r>
              <a:rPr lang="zh-CN" altLang="en-US" dirty="0"/>
              <a:t>添加标题文字</a:t>
            </a:r>
            <a:endParaRPr lang="zh-CN" altLang="en-US" dirty="0"/>
          </a:p>
        </p:txBody>
      </p:sp>
      <p:sp>
        <p:nvSpPr>
          <p:cNvPr id="3" name="PictureMisc"/>
          <p:cNvSpPr/>
          <p:nvPr/>
        </p:nvSpPr>
        <p:spPr>
          <a:xfrm>
            <a:off x="0" y="4176713"/>
            <a:ext cx="12192000" cy="2681287"/>
          </a:xfrm>
          <a:custGeom>
            <a:avLst/>
            <a:gdLst>
              <a:gd name="connsiteX0" fmla="*/ 0 w 12192000"/>
              <a:gd name="connsiteY0" fmla="*/ 0 h 2681287"/>
              <a:gd name="connsiteX1" fmla="*/ 12192000 w 12192000"/>
              <a:gd name="connsiteY1" fmla="*/ 0 h 2681287"/>
              <a:gd name="connsiteX2" fmla="*/ 12192000 w 12192000"/>
              <a:gd name="connsiteY2" fmla="*/ 2681287 h 2681287"/>
              <a:gd name="connsiteX3" fmla="*/ 0 w 12192000"/>
              <a:gd name="connsiteY3" fmla="*/ 2681287 h 2681287"/>
              <a:gd name="connsiteX4" fmla="*/ 0 w 12192000"/>
              <a:gd name="connsiteY4" fmla="*/ 0 h 2681287"/>
              <a:gd name="connsiteX0-1" fmla="*/ 0 w 12192000"/>
              <a:gd name="connsiteY0-2" fmla="*/ 0 h 2681287"/>
              <a:gd name="connsiteX1-3" fmla="*/ 12192000 w 12192000"/>
              <a:gd name="connsiteY1-4" fmla="*/ 0 h 2681287"/>
              <a:gd name="connsiteX2-5" fmla="*/ 12192000 w 12192000"/>
              <a:gd name="connsiteY2-6" fmla="*/ 2681287 h 2681287"/>
              <a:gd name="connsiteX3-7" fmla="*/ 0 w 12192000"/>
              <a:gd name="connsiteY3-8" fmla="*/ 2681287 h 2681287"/>
              <a:gd name="connsiteX4-9" fmla="*/ 0 w 12192000"/>
              <a:gd name="connsiteY4-10" fmla="*/ 0 h 2681287"/>
              <a:gd name="connsiteX0-11" fmla="*/ 0 w 12192000"/>
              <a:gd name="connsiteY0-12" fmla="*/ 0 h 2681287"/>
              <a:gd name="connsiteX1-13" fmla="*/ 12192000 w 12192000"/>
              <a:gd name="connsiteY1-14" fmla="*/ 0 h 2681287"/>
              <a:gd name="connsiteX2-15" fmla="*/ 12192000 w 12192000"/>
              <a:gd name="connsiteY2-16" fmla="*/ 2681287 h 2681287"/>
              <a:gd name="connsiteX3-17" fmla="*/ 0 w 12192000"/>
              <a:gd name="connsiteY3-18" fmla="*/ 2681287 h 2681287"/>
              <a:gd name="connsiteX4-19" fmla="*/ 0 w 12192000"/>
              <a:gd name="connsiteY4-20" fmla="*/ 0 h 26812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2681287">
                <a:moveTo>
                  <a:pt x="0" y="0"/>
                </a:moveTo>
                <a:cubicBezTo>
                  <a:pt x="5119802" y="810705"/>
                  <a:pt x="7807489" y="471340"/>
                  <a:pt x="12192000" y="0"/>
                </a:cubicBezTo>
                <a:lnTo>
                  <a:pt x="12192000" y="2681287"/>
                </a:lnTo>
                <a:lnTo>
                  <a:pt x="0" y="268128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3768" b="-4104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cxnSp>
        <p:nvCxnSpPr>
          <p:cNvPr id="15" name="直接连接符 14"/>
          <p:cNvCxnSpPr/>
          <p:nvPr/>
        </p:nvCxnSpPr>
        <p:spPr>
          <a:xfrm>
            <a:off x="2779944" y="2462050"/>
            <a:ext cx="0" cy="1776950"/>
          </a:xfrm>
          <a:prstGeom prst="line">
            <a:avLst/>
          </a:prstGeom>
          <a:ln w="6350" cap="rnd">
            <a:solidFill>
              <a:schemeClr val="tx2">
                <a:alpha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986415" y="2782575"/>
            <a:ext cx="0" cy="1495619"/>
          </a:xfrm>
          <a:prstGeom prst="line">
            <a:avLst/>
          </a:prstGeom>
          <a:ln w="6350" cap="rnd">
            <a:solidFill>
              <a:schemeClr val="tx2">
                <a:alpha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192885" y="2855880"/>
            <a:ext cx="0" cy="1428120"/>
          </a:xfrm>
          <a:prstGeom prst="line">
            <a:avLst/>
          </a:prstGeom>
          <a:ln w="6350" cap="rnd">
            <a:solidFill>
              <a:schemeClr val="tx2">
                <a:alpha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399356" y="2520498"/>
            <a:ext cx="0" cy="1718502"/>
          </a:xfrm>
          <a:prstGeom prst="line">
            <a:avLst/>
          </a:prstGeom>
          <a:ln w="6350" cap="rnd">
            <a:solidFill>
              <a:schemeClr val="tx2">
                <a:alpha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725595" y="1546844"/>
            <a:ext cx="2032617" cy="3263704"/>
            <a:chOff x="725595" y="1546844"/>
            <a:chExt cx="2032617" cy="3263704"/>
          </a:xfrm>
        </p:grpSpPr>
        <p:sp>
          <p:nvSpPr>
            <p:cNvPr id="5" name="Number1"/>
            <p:cNvSpPr/>
            <p:nvPr/>
          </p:nvSpPr>
          <p:spPr>
            <a:xfrm>
              <a:off x="1235601" y="3797948"/>
              <a:ext cx="1012604" cy="1012600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127000" dist="635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i="1" kern="0" dirty="0">
                  <a:solidFill>
                    <a:schemeClr val="accent1"/>
                  </a:solidFill>
                </a:rPr>
                <a:t>01</a:t>
              </a:r>
              <a:endParaRPr lang="zh-CN" altLang="en-US" sz="2000" b="1" i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32" name="Text1"/>
            <p:cNvSpPr/>
            <p:nvPr/>
          </p:nvSpPr>
          <p:spPr bwMode="auto">
            <a:xfrm>
              <a:off x="725595" y="2655849"/>
              <a:ext cx="2032617" cy="89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 dirty="0"/>
                <a:t>虚拟内容文字虚拟内容文字</a:t>
              </a:r>
              <a:endParaRPr lang="en-US" dirty="0"/>
            </a:p>
          </p:txBody>
        </p:sp>
        <p:sp>
          <p:nvSpPr>
            <p:cNvPr id="33" name="Bullet1"/>
            <p:cNvSpPr txBox="1"/>
            <p:nvPr/>
          </p:nvSpPr>
          <p:spPr bwMode="auto">
            <a:xfrm>
              <a:off x="725595" y="2105879"/>
              <a:ext cx="2032617" cy="549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/>
                <a:t>虚拟标题内容字</a:t>
              </a:r>
              <a:endParaRPr lang="en-US" dirty="0"/>
            </a:p>
          </p:txBody>
        </p:sp>
        <p:sp>
          <p:nvSpPr>
            <p:cNvPr id="19" name="Icon1"/>
            <p:cNvSpPr/>
            <p:nvPr/>
          </p:nvSpPr>
          <p:spPr bwMode="auto">
            <a:xfrm>
              <a:off x="1523633" y="1546844"/>
              <a:ext cx="436540" cy="397942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915767" y="1854746"/>
            <a:ext cx="2032617" cy="3174436"/>
            <a:chOff x="2932066" y="1854746"/>
            <a:chExt cx="2032617" cy="3174436"/>
          </a:xfrm>
        </p:grpSpPr>
        <p:sp>
          <p:nvSpPr>
            <p:cNvPr id="8" name="Number2"/>
            <p:cNvSpPr/>
            <p:nvPr/>
          </p:nvSpPr>
          <p:spPr>
            <a:xfrm>
              <a:off x="3442072" y="4016582"/>
              <a:ext cx="1012604" cy="1012600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127000" dist="635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i="1" kern="0" dirty="0">
                  <a:solidFill>
                    <a:schemeClr val="accent1"/>
                  </a:solidFill>
                </a:rPr>
                <a:t>02</a:t>
              </a:r>
              <a:endParaRPr lang="zh-CN" altLang="en-US" sz="2000" b="1" i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Text2"/>
            <p:cNvSpPr/>
            <p:nvPr/>
          </p:nvSpPr>
          <p:spPr bwMode="auto">
            <a:xfrm>
              <a:off x="2932066" y="2982180"/>
              <a:ext cx="2032617" cy="89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 dirty="0"/>
                <a:t>虚拟内容文字虚拟内容文字</a:t>
              </a:r>
              <a:endParaRPr lang="en-US" altLang="zh-CN" sz="1100" dirty="0"/>
            </a:p>
          </p:txBody>
        </p:sp>
        <p:sp>
          <p:nvSpPr>
            <p:cNvPr id="31" name="Bullet2"/>
            <p:cNvSpPr txBox="1"/>
            <p:nvPr/>
          </p:nvSpPr>
          <p:spPr bwMode="auto">
            <a:xfrm>
              <a:off x="2932066" y="2432210"/>
              <a:ext cx="2032617" cy="549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/>
                <a:t>虚拟标题内容字</a:t>
              </a:r>
              <a:endParaRPr lang="en-US" altLang="zh-CN" sz="2000" dirty="0"/>
            </a:p>
          </p:txBody>
        </p:sp>
        <p:sp>
          <p:nvSpPr>
            <p:cNvPr id="20" name="Icon2"/>
            <p:cNvSpPr/>
            <p:nvPr/>
          </p:nvSpPr>
          <p:spPr bwMode="auto">
            <a:xfrm>
              <a:off x="3730104" y="1854746"/>
              <a:ext cx="436540" cy="397942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05939" y="2006555"/>
            <a:ext cx="2032617" cy="3114191"/>
            <a:chOff x="5138536" y="2006555"/>
            <a:chExt cx="2032617" cy="3114191"/>
          </a:xfrm>
        </p:grpSpPr>
        <p:sp>
          <p:nvSpPr>
            <p:cNvPr id="6" name="Number3"/>
            <p:cNvSpPr/>
            <p:nvPr/>
          </p:nvSpPr>
          <p:spPr>
            <a:xfrm>
              <a:off x="5648542" y="4108146"/>
              <a:ext cx="1012604" cy="1012600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127000" dist="635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i="1" kern="0" dirty="0">
                  <a:solidFill>
                    <a:schemeClr val="accent1"/>
                  </a:solidFill>
                </a:rPr>
                <a:t>03</a:t>
              </a:r>
              <a:endParaRPr lang="zh-CN" altLang="en-US" sz="2000" b="1" i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Text3"/>
            <p:cNvSpPr/>
            <p:nvPr/>
          </p:nvSpPr>
          <p:spPr bwMode="auto">
            <a:xfrm>
              <a:off x="5138536" y="3117180"/>
              <a:ext cx="2032617" cy="89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 dirty="0"/>
                <a:t>虚拟内容文字虚拟内容文字</a:t>
              </a:r>
              <a:endParaRPr lang="en-US" altLang="zh-CN" sz="1100" dirty="0"/>
            </a:p>
          </p:txBody>
        </p:sp>
        <p:sp>
          <p:nvSpPr>
            <p:cNvPr id="29" name="Bullet3"/>
            <p:cNvSpPr txBox="1"/>
            <p:nvPr/>
          </p:nvSpPr>
          <p:spPr bwMode="auto">
            <a:xfrm>
              <a:off x="5138536" y="2567210"/>
              <a:ext cx="2032617" cy="549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/>
                <a:t>虚拟标题内容字</a:t>
              </a:r>
              <a:endParaRPr lang="en-US" altLang="zh-CN" sz="2000" dirty="0"/>
            </a:p>
          </p:txBody>
        </p:sp>
        <p:sp>
          <p:nvSpPr>
            <p:cNvPr id="21" name="Icon3"/>
            <p:cNvSpPr/>
            <p:nvPr/>
          </p:nvSpPr>
          <p:spPr bwMode="auto">
            <a:xfrm>
              <a:off x="5936574" y="2006555"/>
              <a:ext cx="436540" cy="397942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296111" y="1854746"/>
            <a:ext cx="2032617" cy="3174436"/>
            <a:chOff x="7323275" y="1854746"/>
            <a:chExt cx="2032617" cy="3174436"/>
          </a:xfrm>
        </p:grpSpPr>
        <p:sp>
          <p:nvSpPr>
            <p:cNvPr id="7" name="Number4"/>
            <p:cNvSpPr/>
            <p:nvPr/>
          </p:nvSpPr>
          <p:spPr>
            <a:xfrm>
              <a:off x="7833281" y="4016582"/>
              <a:ext cx="1012604" cy="1012600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127000" dist="635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i="1" kern="0" dirty="0">
                  <a:solidFill>
                    <a:schemeClr val="accent1"/>
                  </a:solidFill>
                </a:rPr>
                <a:t>04</a:t>
              </a:r>
              <a:endParaRPr lang="zh-CN" altLang="en-US" sz="2000" b="1" i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26" name="Text4"/>
            <p:cNvSpPr/>
            <p:nvPr/>
          </p:nvSpPr>
          <p:spPr bwMode="auto">
            <a:xfrm>
              <a:off x="7323275" y="2982180"/>
              <a:ext cx="2032617" cy="89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 dirty="0"/>
                <a:t>虚拟内容文字虚拟内容文字</a:t>
              </a:r>
              <a:endParaRPr lang="en-US" altLang="zh-CN" sz="1100" dirty="0"/>
            </a:p>
          </p:txBody>
        </p:sp>
        <p:sp>
          <p:nvSpPr>
            <p:cNvPr id="27" name="Bullet4"/>
            <p:cNvSpPr txBox="1"/>
            <p:nvPr/>
          </p:nvSpPr>
          <p:spPr bwMode="auto">
            <a:xfrm>
              <a:off x="7323275" y="2432210"/>
              <a:ext cx="2032617" cy="549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/>
                <a:t>虚拟标题内容字</a:t>
              </a:r>
              <a:endParaRPr lang="en-US" altLang="zh-CN" sz="2000" dirty="0"/>
            </a:p>
          </p:txBody>
        </p:sp>
        <p:sp>
          <p:nvSpPr>
            <p:cNvPr id="22" name="Icon4"/>
            <p:cNvSpPr/>
            <p:nvPr/>
          </p:nvSpPr>
          <p:spPr bwMode="auto">
            <a:xfrm>
              <a:off x="8121313" y="1854746"/>
              <a:ext cx="436540" cy="397942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486283" y="1546844"/>
            <a:ext cx="2032617" cy="3263704"/>
            <a:chOff x="9486283" y="1546844"/>
            <a:chExt cx="2032617" cy="3263704"/>
          </a:xfrm>
        </p:grpSpPr>
        <p:sp>
          <p:nvSpPr>
            <p:cNvPr id="9" name="Number5"/>
            <p:cNvSpPr/>
            <p:nvPr/>
          </p:nvSpPr>
          <p:spPr>
            <a:xfrm>
              <a:off x="9996289" y="3797948"/>
              <a:ext cx="1012604" cy="1012600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127000" dist="635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anchor="ctr">
              <a:norm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b="1" i="1" kern="0" dirty="0">
                  <a:solidFill>
                    <a:schemeClr val="accent1"/>
                  </a:solidFill>
                </a:rPr>
                <a:t>05</a:t>
              </a:r>
              <a:endParaRPr lang="zh-CN" altLang="en-US" sz="2000" b="1" i="1" kern="0" dirty="0">
                <a:solidFill>
                  <a:schemeClr val="accent1"/>
                </a:solidFill>
              </a:endParaRPr>
            </a:p>
          </p:txBody>
        </p:sp>
        <p:sp>
          <p:nvSpPr>
            <p:cNvPr id="24" name="Text5"/>
            <p:cNvSpPr/>
            <p:nvPr/>
          </p:nvSpPr>
          <p:spPr bwMode="auto">
            <a:xfrm>
              <a:off x="9486283" y="2655849"/>
              <a:ext cx="2032617" cy="89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 dirty="0"/>
                <a:t>虚拟内容文字虚拟内容文字</a:t>
              </a:r>
              <a:endParaRPr lang="en-US" altLang="zh-CN" sz="1100" dirty="0"/>
            </a:p>
          </p:txBody>
        </p:sp>
        <p:sp>
          <p:nvSpPr>
            <p:cNvPr id="25" name="Bullet5"/>
            <p:cNvSpPr txBox="1"/>
            <p:nvPr/>
          </p:nvSpPr>
          <p:spPr bwMode="auto">
            <a:xfrm>
              <a:off x="9486283" y="2105879"/>
              <a:ext cx="2032617" cy="549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1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000" b="1" dirty="0"/>
                <a:t>虚拟标题内容字</a:t>
              </a:r>
              <a:endParaRPr lang="en-US" altLang="zh-CN" sz="2000" dirty="0"/>
            </a:p>
          </p:txBody>
        </p:sp>
        <p:sp>
          <p:nvSpPr>
            <p:cNvPr id="23" name="Icon5"/>
            <p:cNvSpPr/>
            <p:nvPr/>
          </p:nvSpPr>
          <p:spPr bwMode="auto">
            <a:xfrm>
              <a:off x="10284321" y="1546844"/>
              <a:ext cx="436540" cy="397942"/>
            </a:xfrm>
            <a:custGeom>
              <a:avLst/>
              <a:gdLst>
                <a:gd name="T0" fmla="*/ 3495 w 7671"/>
                <a:gd name="T1" fmla="*/ 13 h 7004"/>
                <a:gd name="T2" fmla="*/ 1231 w 7671"/>
                <a:gd name="T3" fmla="*/ 2655 h 7004"/>
                <a:gd name="T4" fmla="*/ 72 w 7671"/>
                <a:gd name="T5" fmla="*/ 2932 h 7004"/>
                <a:gd name="T6" fmla="*/ 847 w 7671"/>
                <a:gd name="T7" fmla="*/ 5568 h 7004"/>
                <a:gd name="T8" fmla="*/ 3486 w 7671"/>
                <a:gd name="T9" fmla="*/ 6995 h 7004"/>
                <a:gd name="T10" fmla="*/ 7670 w 7671"/>
                <a:gd name="T11" fmla="*/ 2832 h 7004"/>
                <a:gd name="T12" fmla="*/ 151 w 7671"/>
                <a:gd name="T13" fmla="*/ 4560 h 7004"/>
                <a:gd name="T14" fmla="*/ 336 w 7671"/>
                <a:gd name="T15" fmla="*/ 4160 h 7004"/>
                <a:gd name="T16" fmla="*/ 162 w 7671"/>
                <a:gd name="T17" fmla="*/ 3813 h 7004"/>
                <a:gd name="T18" fmla="*/ 321 w 7671"/>
                <a:gd name="T19" fmla="*/ 3331 h 7004"/>
                <a:gd name="T20" fmla="*/ 689 w 7671"/>
                <a:gd name="T21" fmla="*/ 4708 h 7004"/>
                <a:gd name="T22" fmla="*/ 509 w 7671"/>
                <a:gd name="T23" fmla="*/ 4140 h 7004"/>
                <a:gd name="T24" fmla="*/ 692 w 7671"/>
                <a:gd name="T25" fmla="*/ 3769 h 7004"/>
                <a:gd name="T26" fmla="*/ 495 w 7671"/>
                <a:gd name="T27" fmla="*/ 3269 h 7004"/>
                <a:gd name="T28" fmla="*/ 1721 w 7671"/>
                <a:gd name="T29" fmla="*/ 4980 h 7004"/>
                <a:gd name="T30" fmla="*/ 1432 w 7671"/>
                <a:gd name="T31" fmla="*/ 4244 h 7004"/>
                <a:gd name="T32" fmla="*/ 1700 w 7671"/>
                <a:gd name="T33" fmla="*/ 3686 h 7004"/>
                <a:gd name="T34" fmla="*/ 1449 w 7671"/>
                <a:gd name="T35" fmla="*/ 3018 h 7004"/>
                <a:gd name="T36" fmla="*/ 1713 w 7671"/>
                <a:gd name="T37" fmla="*/ 2381 h 7004"/>
                <a:gd name="T38" fmla="*/ 1438 w 7671"/>
                <a:gd name="T39" fmla="*/ 1807 h 7004"/>
                <a:gd name="T40" fmla="*/ 2329 w 7671"/>
                <a:gd name="T41" fmla="*/ 5112 h 7004"/>
                <a:gd name="T42" fmla="*/ 1930 w 7671"/>
                <a:gd name="T43" fmla="*/ 4323 h 7004"/>
                <a:gd name="T44" fmla="*/ 2329 w 7671"/>
                <a:gd name="T45" fmla="*/ 3597 h 7004"/>
                <a:gd name="T46" fmla="*/ 1930 w 7671"/>
                <a:gd name="T47" fmla="*/ 2923 h 7004"/>
                <a:gd name="T48" fmla="*/ 2329 w 7671"/>
                <a:gd name="T49" fmla="*/ 3597 h 7004"/>
                <a:gd name="T50" fmla="*/ 1930 w 7671"/>
                <a:gd name="T51" fmla="*/ 2223 h 7004"/>
                <a:gd name="T52" fmla="*/ 2329 w 7671"/>
                <a:gd name="T53" fmla="*/ 2082 h 7004"/>
                <a:gd name="T54" fmla="*/ 2650 w 7671"/>
                <a:gd name="T55" fmla="*/ 5254 h 7004"/>
                <a:gd name="T56" fmla="*/ 3152 w 7671"/>
                <a:gd name="T57" fmla="*/ 4435 h 7004"/>
                <a:gd name="T58" fmla="*/ 2636 w 7671"/>
                <a:gd name="T59" fmla="*/ 3595 h 7004"/>
                <a:gd name="T60" fmla="*/ 3152 w 7671"/>
                <a:gd name="T61" fmla="*/ 2623 h 7004"/>
                <a:gd name="T62" fmla="*/ 2663 w 7671"/>
                <a:gd name="T63" fmla="*/ 1956 h 7004"/>
                <a:gd name="T64" fmla="*/ 3131 w 7671"/>
                <a:gd name="T65" fmla="*/ 776 h 7004"/>
                <a:gd name="T66" fmla="*/ 4990 w 7671"/>
                <a:gd name="T67" fmla="*/ 1229 h 7004"/>
                <a:gd name="T68" fmla="*/ 5441 w 7671"/>
                <a:gd name="T69" fmla="*/ 2226 h 7004"/>
                <a:gd name="T70" fmla="*/ 4948 w 7671"/>
                <a:gd name="T71" fmla="*/ 2784 h 7004"/>
                <a:gd name="T72" fmla="*/ 5453 w 7671"/>
                <a:gd name="T73" fmla="*/ 3664 h 7004"/>
                <a:gd name="T74" fmla="*/ 3706 w 7671"/>
                <a:gd name="T75" fmla="*/ 694 h 7004"/>
                <a:gd name="T76" fmla="*/ 4408 w 7671"/>
                <a:gd name="T77" fmla="*/ 1907 h 7004"/>
                <a:gd name="T78" fmla="*/ 3688 w 7671"/>
                <a:gd name="T79" fmla="*/ 3518 h 7004"/>
                <a:gd name="T80" fmla="*/ 4448 w 7671"/>
                <a:gd name="T81" fmla="*/ 3557 h 7004"/>
                <a:gd name="T82" fmla="*/ 5014 w 7671"/>
                <a:gd name="T83" fmla="*/ 6300 h 7004"/>
                <a:gd name="T84" fmla="*/ 4045 w 7671"/>
                <a:gd name="T85" fmla="*/ 4424 h 7004"/>
                <a:gd name="T86" fmla="*/ 5014 w 7671"/>
                <a:gd name="T87" fmla="*/ 6300 h 7004"/>
                <a:gd name="T88" fmla="*/ 5413 w 7671"/>
                <a:gd name="T89" fmla="*/ 6118 h 7004"/>
                <a:gd name="T90" fmla="*/ 6087 w 7671"/>
                <a:gd name="T91" fmla="*/ 5892 h 7004"/>
                <a:gd name="T92" fmla="*/ 5822 w 7671"/>
                <a:gd name="T93" fmla="*/ 3640 h 7004"/>
                <a:gd name="T94" fmla="*/ 6258 w 7671"/>
                <a:gd name="T95" fmla="*/ 3660 h 7004"/>
                <a:gd name="T96" fmla="*/ 5851 w 7671"/>
                <a:gd name="T97" fmla="*/ 2352 h 7004"/>
                <a:gd name="T98" fmla="*/ 6258 w 7671"/>
                <a:gd name="T99" fmla="*/ 1803 h 7004"/>
                <a:gd name="T100" fmla="*/ 6669 w 7671"/>
                <a:gd name="T101" fmla="*/ 4852 h 7004"/>
                <a:gd name="T102" fmla="*/ 6955 w 7671"/>
                <a:gd name="T103" fmla="*/ 4202 h 7004"/>
                <a:gd name="T104" fmla="*/ 6927 w 7671"/>
                <a:gd name="T105" fmla="*/ 3741 h 7004"/>
                <a:gd name="T106" fmla="*/ 6677 w 7671"/>
                <a:gd name="T107" fmla="*/ 3084 h 7004"/>
                <a:gd name="T108" fmla="*/ 7371 w 7671"/>
                <a:gd name="T109" fmla="*/ 4717 h 7004"/>
                <a:gd name="T110" fmla="*/ 7155 w 7671"/>
                <a:gd name="T111" fmla="*/ 4176 h 7004"/>
                <a:gd name="T112" fmla="*/ 7404 w 7671"/>
                <a:gd name="T113" fmla="*/ 3726 h 7004"/>
                <a:gd name="T114" fmla="*/ 7117 w 7671"/>
                <a:gd name="T115" fmla="*/ 3219 h 7004"/>
                <a:gd name="T116" fmla="*/ 7404 w 7671"/>
                <a:gd name="T117" fmla="*/ 3726 h 7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671" h="7004">
                  <a:moveTo>
                    <a:pt x="7585" y="2716"/>
                  </a:moveTo>
                  <a:lnTo>
                    <a:pt x="6499" y="2383"/>
                  </a:lnTo>
                  <a:lnTo>
                    <a:pt x="6499" y="1573"/>
                  </a:lnTo>
                  <a:cubicBezTo>
                    <a:pt x="6499" y="1527"/>
                    <a:pt x="6473" y="1485"/>
                    <a:pt x="6432" y="1465"/>
                  </a:cubicBezTo>
                  <a:lnTo>
                    <a:pt x="3498" y="13"/>
                  </a:lnTo>
                  <a:cubicBezTo>
                    <a:pt x="3497" y="13"/>
                    <a:pt x="3497" y="13"/>
                    <a:pt x="3495" y="13"/>
                  </a:cubicBezTo>
                  <a:cubicBezTo>
                    <a:pt x="3490" y="10"/>
                    <a:pt x="3468" y="0"/>
                    <a:pt x="3436" y="2"/>
                  </a:cubicBezTo>
                  <a:cubicBezTo>
                    <a:pt x="3403" y="4"/>
                    <a:pt x="3379" y="20"/>
                    <a:pt x="3374" y="23"/>
                  </a:cubicBezTo>
                  <a:lnTo>
                    <a:pt x="3374" y="23"/>
                  </a:lnTo>
                  <a:lnTo>
                    <a:pt x="1282" y="1515"/>
                  </a:lnTo>
                  <a:cubicBezTo>
                    <a:pt x="1250" y="1538"/>
                    <a:pt x="1231" y="1574"/>
                    <a:pt x="1231" y="1613"/>
                  </a:cubicBezTo>
                  <a:lnTo>
                    <a:pt x="1231" y="2655"/>
                  </a:lnTo>
                  <a:lnTo>
                    <a:pt x="842" y="2609"/>
                  </a:lnTo>
                  <a:cubicBezTo>
                    <a:pt x="842" y="2609"/>
                    <a:pt x="841" y="2609"/>
                    <a:pt x="839" y="2609"/>
                  </a:cubicBezTo>
                  <a:cubicBezTo>
                    <a:pt x="834" y="2609"/>
                    <a:pt x="822" y="2608"/>
                    <a:pt x="811" y="2610"/>
                  </a:cubicBezTo>
                  <a:cubicBezTo>
                    <a:pt x="797" y="2612"/>
                    <a:pt x="785" y="2616"/>
                    <a:pt x="780" y="2618"/>
                  </a:cubicBezTo>
                  <a:cubicBezTo>
                    <a:pt x="780" y="2618"/>
                    <a:pt x="779" y="2618"/>
                    <a:pt x="779" y="2618"/>
                  </a:cubicBezTo>
                  <a:lnTo>
                    <a:pt x="72" y="2932"/>
                  </a:lnTo>
                  <a:cubicBezTo>
                    <a:pt x="28" y="2951"/>
                    <a:pt x="0" y="2994"/>
                    <a:pt x="0" y="3042"/>
                  </a:cubicBezTo>
                  <a:lnTo>
                    <a:pt x="0" y="5060"/>
                  </a:lnTo>
                  <a:cubicBezTo>
                    <a:pt x="0" y="5105"/>
                    <a:pt x="24" y="5145"/>
                    <a:pt x="63" y="5166"/>
                  </a:cubicBezTo>
                  <a:lnTo>
                    <a:pt x="772" y="5555"/>
                  </a:lnTo>
                  <a:cubicBezTo>
                    <a:pt x="772" y="5555"/>
                    <a:pt x="790" y="5566"/>
                    <a:pt x="813" y="5568"/>
                  </a:cubicBezTo>
                  <a:cubicBezTo>
                    <a:pt x="833" y="5571"/>
                    <a:pt x="847" y="5568"/>
                    <a:pt x="847" y="5568"/>
                  </a:cubicBezTo>
                  <a:lnTo>
                    <a:pt x="1231" y="5513"/>
                  </a:lnTo>
                  <a:lnTo>
                    <a:pt x="1231" y="5735"/>
                  </a:lnTo>
                  <a:cubicBezTo>
                    <a:pt x="1231" y="5779"/>
                    <a:pt x="1255" y="5820"/>
                    <a:pt x="1294" y="5841"/>
                  </a:cubicBezTo>
                  <a:lnTo>
                    <a:pt x="3386" y="6987"/>
                  </a:lnTo>
                  <a:cubicBezTo>
                    <a:pt x="3386" y="6987"/>
                    <a:pt x="3409" y="7001"/>
                    <a:pt x="3440" y="7002"/>
                  </a:cubicBezTo>
                  <a:cubicBezTo>
                    <a:pt x="3463" y="7004"/>
                    <a:pt x="3486" y="6995"/>
                    <a:pt x="3486" y="6995"/>
                  </a:cubicBezTo>
                  <a:lnTo>
                    <a:pt x="3486" y="6994"/>
                  </a:lnTo>
                  <a:lnTo>
                    <a:pt x="3486" y="6994"/>
                  </a:lnTo>
                  <a:lnTo>
                    <a:pt x="6420" y="5879"/>
                  </a:lnTo>
                  <a:lnTo>
                    <a:pt x="7592" y="5433"/>
                  </a:lnTo>
                  <a:cubicBezTo>
                    <a:pt x="7639" y="5416"/>
                    <a:pt x="7670" y="5371"/>
                    <a:pt x="7670" y="5321"/>
                  </a:cubicBezTo>
                  <a:lnTo>
                    <a:pt x="7670" y="2832"/>
                  </a:lnTo>
                  <a:cubicBezTo>
                    <a:pt x="7671" y="2779"/>
                    <a:pt x="7636" y="2732"/>
                    <a:pt x="7585" y="2716"/>
                  </a:cubicBezTo>
                  <a:close/>
                  <a:moveTo>
                    <a:pt x="337" y="4559"/>
                  </a:moveTo>
                  <a:cubicBezTo>
                    <a:pt x="337" y="4571"/>
                    <a:pt x="331" y="4583"/>
                    <a:pt x="321" y="4591"/>
                  </a:cubicBezTo>
                  <a:cubicBezTo>
                    <a:pt x="313" y="4596"/>
                    <a:pt x="305" y="4599"/>
                    <a:pt x="296" y="4599"/>
                  </a:cubicBezTo>
                  <a:cubicBezTo>
                    <a:pt x="293" y="4599"/>
                    <a:pt x="289" y="4598"/>
                    <a:pt x="286" y="4597"/>
                  </a:cubicBezTo>
                  <a:lnTo>
                    <a:pt x="151" y="4560"/>
                  </a:lnTo>
                  <a:cubicBezTo>
                    <a:pt x="134" y="4555"/>
                    <a:pt x="122" y="4539"/>
                    <a:pt x="122" y="4521"/>
                  </a:cubicBezTo>
                  <a:lnTo>
                    <a:pt x="122" y="4147"/>
                  </a:lnTo>
                  <a:cubicBezTo>
                    <a:pt x="122" y="4136"/>
                    <a:pt x="126" y="4125"/>
                    <a:pt x="135" y="4117"/>
                  </a:cubicBezTo>
                  <a:cubicBezTo>
                    <a:pt x="143" y="4109"/>
                    <a:pt x="155" y="4106"/>
                    <a:pt x="166" y="4107"/>
                  </a:cubicBezTo>
                  <a:lnTo>
                    <a:pt x="300" y="4120"/>
                  </a:lnTo>
                  <a:cubicBezTo>
                    <a:pt x="321" y="4122"/>
                    <a:pt x="336" y="4139"/>
                    <a:pt x="336" y="4160"/>
                  </a:cubicBezTo>
                  <a:lnTo>
                    <a:pt x="336" y="4559"/>
                  </a:lnTo>
                  <a:lnTo>
                    <a:pt x="337" y="4559"/>
                  </a:lnTo>
                  <a:close/>
                  <a:moveTo>
                    <a:pt x="337" y="3761"/>
                  </a:moveTo>
                  <a:cubicBezTo>
                    <a:pt x="337" y="3782"/>
                    <a:pt x="321" y="3800"/>
                    <a:pt x="300" y="3802"/>
                  </a:cubicBezTo>
                  <a:lnTo>
                    <a:pt x="165" y="3813"/>
                  </a:lnTo>
                  <a:lnTo>
                    <a:pt x="162" y="3813"/>
                  </a:lnTo>
                  <a:cubicBezTo>
                    <a:pt x="152" y="3813"/>
                    <a:pt x="142" y="3809"/>
                    <a:pt x="135" y="3802"/>
                  </a:cubicBezTo>
                  <a:cubicBezTo>
                    <a:pt x="126" y="3795"/>
                    <a:pt x="122" y="3784"/>
                    <a:pt x="122" y="3773"/>
                  </a:cubicBezTo>
                  <a:lnTo>
                    <a:pt x="122" y="3398"/>
                  </a:lnTo>
                  <a:cubicBezTo>
                    <a:pt x="122" y="3380"/>
                    <a:pt x="134" y="3364"/>
                    <a:pt x="152" y="3359"/>
                  </a:cubicBezTo>
                  <a:lnTo>
                    <a:pt x="286" y="3324"/>
                  </a:lnTo>
                  <a:cubicBezTo>
                    <a:pt x="298" y="3321"/>
                    <a:pt x="311" y="3323"/>
                    <a:pt x="321" y="3331"/>
                  </a:cubicBezTo>
                  <a:cubicBezTo>
                    <a:pt x="331" y="3339"/>
                    <a:pt x="337" y="3350"/>
                    <a:pt x="337" y="3363"/>
                  </a:cubicBezTo>
                  <a:lnTo>
                    <a:pt x="337" y="3761"/>
                  </a:lnTo>
                  <a:lnTo>
                    <a:pt x="337" y="3761"/>
                  </a:lnTo>
                  <a:close/>
                  <a:moveTo>
                    <a:pt x="729" y="4668"/>
                  </a:moveTo>
                  <a:cubicBezTo>
                    <a:pt x="729" y="4680"/>
                    <a:pt x="723" y="4692"/>
                    <a:pt x="714" y="4700"/>
                  </a:cubicBezTo>
                  <a:cubicBezTo>
                    <a:pt x="706" y="4705"/>
                    <a:pt x="698" y="4708"/>
                    <a:pt x="689" y="4708"/>
                  </a:cubicBezTo>
                  <a:cubicBezTo>
                    <a:pt x="686" y="4708"/>
                    <a:pt x="682" y="4707"/>
                    <a:pt x="678" y="4706"/>
                  </a:cubicBezTo>
                  <a:lnTo>
                    <a:pt x="494" y="4655"/>
                  </a:lnTo>
                  <a:cubicBezTo>
                    <a:pt x="477" y="4651"/>
                    <a:pt x="465" y="4635"/>
                    <a:pt x="465" y="4617"/>
                  </a:cubicBezTo>
                  <a:lnTo>
                    <a:pt x="465" y="4180"/>
                  </a:lnTo>
                  <a:cubicBezTo>
                    <a:pt x="465" y="4169"/>
                    <a:pt x="470" y="4158"/>
                    <a:pt x="478" y="4150"/>
                  </a:cubicBezTo>
                  <a:cubicBezTo>
                    <a:pt x="486" y="4143"/>
                    <a:pt x="498" y="4139"/>
                    <a:pt x="509" y="4140"/>
                  </a:cubicBezTo>
                  <a:lnTo>
                    <a:pt x="693" y="4158"/>
                  </a:lnTo>
                  <a:cubicBezTo>
                    <a:pt x="714" y="4160"/>
                    <a:pt x="729" y="4178"/>
                    <a:pt x="729" y="4198"/>
                  </a:cubicBezTo>
                  <a:lnTo>
                    <a:pt x="729" y="4668"/>
                  </a:lnTo>
                  <a:lnTo>
                    <a:pt x="729" y="4668"/>
                  </a:lnTo>
                  <a:close/>
                  <a:moveTo>
                    <a:pt x="729" y="3729"/>
                  </a:moveTo>
                  <a:cubicBezTo>
                    <a:pt x="729" y="3750"/>
                    <a:pt x="713" y="3767"/>
                    <a:pt x="692" y="3769"/>
                  </a:cubicBezTo>
                  <a:lnTo>
                    <a:pt x="508" y="3784"/>
                  </a:lnTo>
                  <a:lnTo>
                    <a:pt x="505" y="3784"/>
                  </a:lnTo>
                  <a:cubicBezTo>
                    <a:pt x="495" y="3784"/>
                    <a:pt x="485" y="3781"/>
                    <a:pt x="478" y="3774"/>
                  </a:cubicBezTo>
                  <a:cubicBezTo>
                    <a:pt x="469" y="3766"/>
                    <a:pt x="465" y="3756"/>
                    <a:pt x="465" y="3744"/>
                  </a:cubicBezTo>
                  <a:lnTo>
                    <a:pt x="465" y="3308"/>
                  </a:lnTo>
                  <a:cubicBezTo>
                    <a:pt x="465" y="3290"/>
                    <a:pt x="477" y="3274"/>
                    <a:pt x="495" y="3269"/>
                  </a:cubicBezTo>
                  <a:lnTo>
                    <a:pt x="679" y="3221"/>
                  </a:lnTo>
                  <a:cubicBezTo>
                    <a:pt x="691" y="3217"/>
                    <a:pt x="704" y="3220"/>
                    <a:pt x="714" y="3228"/>
                  </a:cubicBezTo>
                  <a:cubicBezTo>
                    <a:pt x="723" y="3235"/>
                    <a:pt x="729" y="3247"/>
                    <a:pt x="729" y="3260"/>
                  </a:cubicBezTo>
                  <a:lnTo>
                    <a:pt x="729" y="3729"/>
                  </a:lnTo>
                  <a:close/>
                  <a:moveTo>
                    <a:pt x="1737" y="4948"/>
                  </a:moveTo>
                  <a:cubicBezTo>
                    <a:pt x="1737" y="4960"/>
                    <a:pt x="1731" y="4972"/>
                    <a:pt x="1721" y="4980"/>
                  </a:cubicBezTo>
                  <a:cubicBezTo>
                    <a:pt x="1714" y="4985"/>
                    <a:pt x="1706" y="4988"/>
                    <a:pt x="1697" y="4988"/>
                  </a:cubicBezTo>
                  <a:cubicBezTo>
                    <a:pt x="1693" y="4988"/>
                    <a:pt x="1690" y="4987"/>
                    <a:pt x="1686" y="4986"/>
                  </a:cubicBezTo>
                  <a:lnTo>
                    <a:pt x="1449" y="4920"/>
                  </a:lnTo>
                  <a:cubicBezTo>
                    <a:pt x="1431" y="4916"/>
                    <a:pt x="1419" y="4900"/>
                    <a:pt x="1419" y="4882"/>
                  </a:cubicBezTo>
                  <a:lnTo>
                    <a:pt x="1419" y="4274"/>
                  </a:lnTo>
                  <a:cubicBezTo>
                    <a:pt x="1419" y="4262"/>
                    <a:pt x="1424" y="4251"/>
                    <a:pt x="1432" y="4244"/>
                  </a:cubicBezTo>
                  <a:cubicBezTo>
                    <a:pt x="1441" y="4236"/>
                    <a:pt x="1452" y="4232"/>
                    <a:pt x="1463" y="4233"/>
                  </a:cubicBezTo>
                  <a:lnTo>
                    <a:pt x="1701" y="4257"/>
                  </a:lnTo>
                  <a:cubicBezTo>
                    <a:pt x="1721" y="4259"/>
                    <a:pt x="1737" y="4276"/>
                    <a:pt x="1737" y="4297"/>
                  </a:cubicBezTo>
                  <a:lnTo>
                    <a:pt x="1737" y="4948"/>
                  </a:lnTo>
                  <a:close/>
                  <a:moveTo>
                    <a:pt x="1737" y="3646"/>
                  </a:moveTo>
                  <a:cubicBezTo>
                    <a:pt x="1737" y="3667"/>
                    <a:pt x="1721" y="3684"/>
                    <a:pt x="1700" y="3686"/>
                  </a:cubicBezTo>
                  <a:lnTo>
                    <a:pt x="1463" y="3705"/>
                  </a:lnTo>
                  <a:cubicBezTo>
                    <a:pt x="1462" y="3706"/>
                    <a:pt x="1461" y="3706"/>
                    <a:pt x="1459" y="3706"/>
                  </a:cubicBezTo>
                  <a:cubicBezTo>
                    <a:pt x="1449" y="3706"/>
                    <a:pt x="1440" y="3702"/>
                    <a:pt x="1432" y="3695"/>
                  </a:cubicBezTo>
                  <a:cubicBezTo>
                    <a:pt x="1424" y="3687"/>
                    <a:pt x="1419" y="3677"/>
                    <a:pt x="1419" y="3665"/>
                  </a:cubicBezTo>
                  <a:lnTo>
                    <a:pt x="1419" y="3057"/>
                  </a:lnTo>
                  <a:cubicBezTo>
                    <a:pt x="1419" y="3039"/>
                    <a:pt x="1432" y="3023"/>
                    <a:pt x="1449" y="3018"/>
                  </a:cubicBezTo>
                  <a:lnTo>
                    <a:pt x="1687" y="2956"/>
                  </a:lnTo>
                  <a:cubicBezTo>
                    <a:pt x="1699" y="2953"/>
                    <a:pt x="1712" y="2955"/>
                    <a:pt x="1721" y="2963"/>
                  </a:cubicBezTo>
                  <a:cubicBezTo>
                    <a:pt x="1731" y="2970"/>
                    <a:pt x="1737" y="2982"/>
                    <a:pt x="1737" y="2995"/>
                  </a:cubicBezTo>
                  <a:lnTo>
                    <a:pt x="1737" y="3646"/>
                  </a:lnTo>
                  <a:close/>
                  <a:moveTo>
                    <a:pt x="1737" y="2344"/>
                  </a:moveTo>
                  <a:cubicBezTo>
                    <a:pt x="1737" y="2360"/>
                    <a:pt x="1728" y="2374"/>
                    <a:pt x="1713" y="2381"/>
                  </a:cubicBezTo>
                  <a:lnTo>
                    <a:pt x="1476" y="2486"/>
                  </a:lnTo>
                  <a:cubicBezTo>
                    <a:pt x="1471" y="2488"/>
                    <a:pt x="1465" y="2489"/>
                    <a:pt x="1460" y="2489"/>
                  </a:cubicBezTo>
                  <a:cubicBezTo>
                    <a:pt x="1452" y="2489"/>
                    <a:pt x="1444" y="2487"/>
                    <a:pt x="1437" y="2483"/>
                  </a:cubicBezTo>
                  <a:cubicBezTo>
                    <a:pt x="1426" y="2475"/>
                    <a:pt x="1419" y="2463"/>
                    <a:pt x="1419" y="2449"/>
                  </a:cubicBezTo>
                  <a:lnTo>
                    <a:pt x="1419" y="1841"/>
                  </a:lnTo>
                  <a:cubicBezTo>
                    <a:pt x="1419" y="1827"/>
                    <a:pt x="1426" y="1814"/>
                    <a:pt x="1438" y="1807"/>
                  </a:cubicBezTo>
                  <a:lnTo>
                    <a:pt x="1676" y="1659"/>
                  </a:lnTo>
                  <a:cubicBezTo>
                    <a:pt x="1688" y="1651"/>
                    <a:pt x="1704" y="1651"/>
                    <a:pt x="1716" y="1658"/>
                  </a:cubicBezTo>
                  <a:cubicBezTo>
                    <a:pt x="1729" y="1665"/>
                    <a:pt x="1737" y="1678"/>
                    <a:pt x="1737" y="1693"/>
                  </a:cubicBezTo>
                  <a:lnTo>
                    <a:pt x="1737" y="2344"/>
                  </a:lnTo>
                  <a:lnTo>
                    <a:pt x="1737" y="2344"/>
                  </a:lnTo>
                  <a:close/>
                  <a:moveTo>
                    <a:pt x="2329" y="5112"/>
                  </a:moveTo>
                  <a:cubicBezTo>
                    <a:pt x="2329" y="5124"/>
                    <a:pt x="2323" y="5136"/>
                    <a:pt x="2313" y="5144"/>
                  </a:cubicBezTo>
                  <a:cubicBezTo>
                    <a:pt x="2306" y="5149"/>
                    <a:pt x="2297" y="5152"/>
                    <a:pt x="2289" y="5152"/>
                  </a:cubicBezTo>
                  <a:cubicBezTo>
                    <a:pt x="2285" y="5152"/>
                    <a:pt x="2281" y="5152"/>
                    <a:pt x="2278" y="5151"/>
                  </a:cubicBezTo>
                  <a:lnTo>
                    <a:pt x="1960" y="5062"/>
                  </a:lnTo>
                  <a:cubicBezTo>
                    <a:pt x="1942" y="5058"/>
                    <a:pt x="1930" y="5042"/>
                    <a:pt x="1930" y="5024"/>
                  </a:cubicBezTo>
                  <a:lnTo>
                    <a:pt x="1930" y="4323"/>
                  </a:lnTo>
                  <a:cubicBezTo>
                    <a:pt x="1930" y="4312"/>
                    <a:pt x="1935" y="4301"/>
                    <a:pt x="1943" y="4293"/>
                  </a:cubicBezTo>
                  <a:cubicBezTo>
                    <a:pt x="1952" y="4286"/>
                    <a:pt x="1963" y="4282"/>
                    <a:pt x="1974" y="4283"/>
                  </a:cubicBezTo>
                  <a:lnTo>
                    <a:pt x="2292" y="4314"/>
                  </a:lnTo>
                  <a:cubicBezTo>
                    <a:pt x="2313" y="4316"/>
                    <a:pt x="2329" y="4334"/>
                    <a:pt x="2329" y="4354"/>
                  </a:cubicBezTo>
                  <a:lnTo>
                    <a:pt x="2329" y="5112"/>
                  </a:lnTo>
                  <a:close/>
                  <a:moveTo>
                    <a:pt x="2329" y="3597"/>
                  </a:moveTo>
                  <a:cubicBezTo>
                    <a:pt x="2329" y="3618"/>
                    <a:pt x="2313" y="3635"/>
                    <a:pt x="2292" y="3637"/>
                  </a:cubicBezTo>
                  <a:lnTo>
                    <a:pt x="1974" y="3663"/>
                  </a:lnTo>
                  <a:cubicBezTo>
                    <a:pt x="1973" y="3663"/>
                    <a:pt x="1971" y="3664"/>
                    <a:pt x="1970" y="3664"/>
                  </a:cubicBezTo>
                  <a:cubicBezTo>
                    <a:pt x="1960" y="3664"/>
                    <a:pt x="1951" y="3660"/>
                    <a:pt x="1943" y="3653"/>
                  </a:cubicBezTo>
                  <a:cubicBezTo>
                    <a:pt x="1935" y="3645"/>
                    <a:pt x="1930" y="3634"/>
                    <a:pt x="1930" y="3623"/>
                  </a:cubicBezTo>
                  <a:lnTo>
                    <a:pt x="1930" y="2923"/>
                  </a:lnTo>
                  <a:cubicBezTo>
                    <a:pt x="1930" y="2905"/>
                    <a:pt x="1942" y="2889"/>
                    <a:pt x="1960" y="2884"/>
                  </a:cubicBezTo>
                  <a:lnTo>
                    <a:pt x="2278" y="2800"/>
                  </a:lnTo>
                  <a:cubicBezTo>
                    <a:pt x="2290" y="2797"/>
                    <a:pt x="2303" y="2800"/>
                    <a:pt x="2313" y="2807"/>
                  </a:cubicBezTo>
                  <a:cubicBezTo>
                    <a:pt x="2323" y="2815"/>
                    <a:pt x="2329" y="2827"/>
                    <a:pt x="2329" y="2839"/>
                  </a:cubicBezTo>
                  <a:lnTo>
                    <a:pt x="2329" y="3597"/>
                  </a:lnTo>
                  <a:lnTo>
                    <a:pt x="2329" y="3597"/>
                  </a:lnTo>
                  <a:close/>
                  <a:moveTo>
                    <a:pt x="2329" y="2082"/>
                  </a:moveTo>
                  <a:cubicBezTo>
                    <a:pt x="2329" y="2098"/>
                    <a:pt x="2319" y="2112"/>
                    <a:pt x="2305" y="2119"/>
                  </a:cubicBezTo>
                  <a:lnTo>
                    <a:pt x="1987" y="2260"/>
                  </a:lnTo>
                  <a:cubicBezTo>
                    <a:pt x="1982" y="2262"/>
                    <a:pt x="1976" y="2263"/>
                    <a:pt x="1970" y="2263"/>
                  </a:cubicBezTo>
                  <a:cubicBezTo>
                    <a:pt x="1963" y="2263"/>
                    <a:pt x="1955" y="2261"/>
                    <a:pt x="1949" y="2257"/>
                  </a:cubicBezTo>
                  <a:cubicBezTo>
                    <a:pt x="1937" y="2249"/>
                    <a:pt x="1930" y="2236"/>
                    <a:pt x="1930" y="2223"/>
                  </a:cubicBezTo>
                  <a:lnTo>
                    <a:pt x="1930" y="1523"/>
                  </a:lnTo>
                  <a:cubicBezTo>
                    <a:pt x="1930" y="1509"/>
                    <a:pt x="1938" y="1496"/>
                    <a:pt x="1949" y="1489"/>
                  </a:cubicBezTo>
                  <a:lnTo>
                    <a:pt x="2267" y="1290"/>
                  </a:lnTo>
                  <a:cubicBezTo>
                    <a:pt x="2280" y="1282"/>
                    <a:pt x="2295" y="1282"/>
                    <a:pt x="2308" y="1289"/>
                  </a:cubicBezTo>
                  <a:cubicBezTo>
                    <a:pt x="2321" y="1296"/>
                    <a:pt x="2329" y="1310"/>
                    <a:pt x="2329" y="1324"/>
                  </a:cubicBezTo>
                  <a:lnTo>
                    <a:pt x="2329" y="2082"/>
                  </a:lnTo>
                  <a:lnTo>
                    <a:pt x="2329" y="2082"/>
                  </a:lnTo>
                  <a:close/>
                  <a:moveTo>
                    <a:pt x="3152" y="5341"/>
                  </a:moveTo>
                  <a:cubicBezTo>
                    <a:pt x="3152" y="5352"/>
                    <a:pt x="3147" y="5364"/>
                    <a:pt x="3139" y="5372"/>
                  </a:cubicBezTo>
                  <a:cubicBezTo>
                    <a:pt x="3124" y="5387"/>
                    <a:pt x="3104" y="5387"/>
                    <a:pt x="3098" y="5387"/>
                  </a:cubicBezTo>
                  <a:lnTo>
                    <a:pt x="3097" y="5387"/>
                  </a:lnTo>
                  <a:cubicBezTo>
                    <a:pt x="3018" y="5387"/>
                    <a:pt x="2710" y="5276"/>
                    <a:pt x="2650" y="5254"/>
                  </a:cubicBezTo>
                  <a:cubicBezTo>
                    <a:pt x="2634" y="5248"/>
                    <a:pt x="2623" y="5233"/>
                    <a:pt x="2623" y="5216"/>
                  </a:cubicBezTo>
                  <a:lnTo>
                    <a:pt x="2623" y="4391"/>
                  </a:lnTo>
                  <a:cubicBezTo>
                    <a:pt x="2623" y="4380"/>
                    <a:pt x="2628" y="4369"/>
                    <a:pt x="2636" y="4361"/>
                  </a:cubicBezTo>
                  <a:cubicBezTo>
                    <a:pt x="2645" y="4354"/>
                    <a:pt x="2656" y="4350"/>
                    <a:pt x="2667" y="4351"/>
                  </a:cubicBezTo>
                  <a:lnTo>
                    <a:pt x="3115" y="4395"/>
                  </a:lnTo>
                  <a:cubicBezTo>
                    <a:pt x="3136" y="4397"/>
                    <a:pt x="3152" y="4414"/>
                    <a:pt x="3152" y="4435"/>
                  </a:cubicBezTo>
                  <a:cubicBezTo>
                    <a:pt x="3152" y="4444"/>
                    <a:pt x="3152" y="5302"/>
                    <a:pt x="3152" y="5341"/>
                  </a:cubicBezTo>
                  <a:close/>
                  <a:moveTo>
                    <a:pt x="3152" y="3529"/>
                  </a:moveTo>
                  <a:cubicBezTo>
                    <a:pt x="3152" y="3550"/>
                    <a:pt x="3136" y="3567"/>
                    <a:pt x="3115" y="3569"/>
                  </a:cubicBezTo>
                  <a:lnTo>
                    <a:pt x="2667" y="3606"/>
                  </a:lnTo>
                  <a:cubicBezTo>
                    <a:pt x="2665" y="3606"/>
                    <a:pt x="2664" y="3606"/>
                    <a:pt x="2663" y="3606"/>
                  </a:cubicBezTo>
                  <a:cubicBezTo>
                    <a:pt x="2653" y="3606"/>
                    <a:pt x="2643" y="3602"/>
                    <a:pt x="2636" y="3595"/>
                  </a:cubicBezTo>
                  <a:cubicBezTo>
                    <a:pt x="2628" y="3588"/>
                    <a:pt x="2623" y="3577"/>
                    <a:pt x="2623" y="3566"/>
                  </a:cubicBezTo>
                  <a:lnTo>
                    <a:pt x="2623" y="2741"/>
                  </a:lnTo>
                  <a:cubicBezTo>
                    <a:pt x="2623" y="2722"/>
                    <a:pt x="2635" y="2706"/>
                    <a:pt x="2653" y="2702"/>
                  </a:cubicBezTo>
                  <a:lnTo>
                    <a:pt x="3101" y="2584"/>
                  </a:lnTo>
                  <a:cubicBezTo>
                    <a:pt x="3113" y="2581"/>
                    <a:pt x="3126" y="2583"/>
                    <a:pt x="3136" y="2591"/>
                  </a:cubicBezTo>
                  <a:cubicBezTo>
                    <a:pt x="3146" y="2599"/>
                    <a:pt x="3152" y="2610"/>
                    <a:pt x="3152" y="2623"/>
                  </a:cubicBezTo>
                  <a:lnTo>
                    <a:pt x="3152" y="3529"/>
                  </a:lnTo>
                  <a:lnTo>
                    <a:pt x="3152" y="3529"/>
                  </a:lnTo>
                  <a:close/>
                  <a:moveTo>
                    <a:pt x="3152" y="1717"/>
                  </a:moveTo>
                  <a:cubicBezTo>
                    <a:pt x="3152" y="1733"/>
                    <a:pt x="3142" y="1748"/>
                    <a:pt x="3128" y="1754"/>
                  </a:cubicBezTo>
                  <a:lnTo>
                    <a:pt x="2680" y="1953"/>
                  </a:lnTo>
                  <a:cubicBezTo>
                    <a:pt x="2674" y="1955"/>
                    <a:pt x="2669" y="1956"/>
                    <a:pt x="2663" y="1956"/>
                  </a:cubicBezTo>
                  <a:cubicBezTo>
                    <a:pt x="2656" y="1956"/>
                    <a:pt x="2648" y="1954"/>
                    <a:pt x="2641" y="1950"/>
                  </a:cubicBezTo>
                  <a:cubicBezTo>
                    <a:pt x="2630" y="1942"/>
                    <a:pt x="2623" y="1930"/>
                    <a:pt x="2623" y="1916"/>
                  </a:cubicBezTo>
                  <a:lnTo>
                    <a:pt x="2623" y="1091"/>
                  </a:lnTo>
                  <a:cubicBezTo>
                    <a:pt x="2623" y="1077"/>
                    <a:pt x="2630" y="1064"/>
                    <a:pt x="2642" y="1057"/>
                  </a:cubicBezTo>
                  <a:lnTo>
                    <a:pt x="3090" y="777"/>
                  </a:lnTo>
                  <a:cubicBezTo>
                    <a:pt x="3103" y="769"/>
                    <a:pt x="3118" y="769"/>
                    <a:pt x="3131" y="776"/>
                  </a:cubicBezTo>
                  <a:cubicBezTo>
                    <a:pt x="3144" y="783"/>
                    <a:pt x="3152" y="797"/>
                    <a:pt x="3152" y="811"/>
                  </a:cubicBezTo>
                  <a:lnTo>
                    <a:pt x="3152" y="1717"/>
                  </a:lnTo>
                  <a:lnTo>
                    <a:pt x="3152" y="1717"/>
                  </a:lnTo>
                  <a:close/>
                  <a:moveTo>
                    <a:pt x="4934" y="1266"/>
                  </a:moveTo>
                  <a:cubicBezTo>
                    <a:pt x="4934" y="1252"/>
                    <a:pt x="4941" y="1240"/>
                    <a:pt x="4952" y="1232"/>
                  </a:cubicBezTo>
                  <a:cubicBezTo>
                    <a:pt x="4963" y="1225"/>
                    <a:pt x="4978" y="1224"/>
                    <a:pt x="4990" y="1229"/>
                  </a:cubicBezTo>
                  <a:lnTo>
                    <a:pt x="5469" y="1436"/>
                  </a:lnTo>
                  <a:cubicBezTo>
                    <a:pt x="5483" y="1442"/>
                    <a:pt x="5493" y="1457"/>
                    <a:pt x="5493" y="1473"/>
                  </a:cubicBezTo>
                  <a:lnTo>
                    <a:pt x="5493" y="2187"/>
                  </a:lnTo>
                  <a:cubicBezTo>
                    <a:pt x="5493" y="2200"/>
                    <a:pt x="5487" y="2212"/>
                    <a:pt x="5477" y="2220"/>
                  </a:cubicBezTo>
                  <a:cubicBezTo>
                    <a:pt x="5470" y="2225"/>
                    <a:pt x="5461" y="2228"/>
                    <a:pt x="5453" y="2228"/>
                  </a:cubicBezTo>
                  <a:cubicBezTo>
                    <a:pt x="5449" y="2228"/>
                    <a:pt x="5445" y="2227"/>
                    <a:pt x="5441" y="2226"/>
                  </a:cubicBezTo>
                  <a:lnTo>
                    <a:pt x="4963" y="2079"/>
                  </a:lnTo>
                  <a:cubicBezTo>
                    <a:pt x="4946" y="2074"/>
                    <a:pt x="4934" y="2058"/>
                    <a:pt x="4934" y="2040"/>
                  </a:cubicBezTo>
                  <a:lnTo>
                    <a:pt x="4934" y="1266"/>
                  </a:lnTo>
                  <a:lnTo>
                    <a:pt x="4934" y="1266"/>
                  </a:lnTo>
                  <a:close/>
                  <a:moveTo>
                    <a:pt x="4934" y="2815"/>
                  </a:moveTo>
                  <a:cubicBezTo>
                    <a:pt x="4934" y="2803"/>
                    <a:pt x="4939" y="2791"/>
                    <a:pt x="4948" y="2784"/>
                  </a:cubicBezTo>
                  <a:cubicBezTo>
                    <a:pt x="4958" y="2776"/>
                    <a:pt x="4970" y="2773"/>
                    <a:pt x="4981" y="2775"/>
                  </a:cubicBezTo>
                  <a:lnTo>
                    <a:pt x="5460" y="2862"/>
                  </a:lnTo>
                  <a:cubicBezTo>
                    <a:pt x="5479" y="2866"/>
                    <a:pt x="5493" y="2882"/>
                    <a:pt x="5493" y="2902"/>
                  </a:cubicBezTo>
                  <a:lnTo>
                    <a:pt x="5493" y="3623"/>
                  </a:lnTo>
                  <a:cubicBezTo>
                    <a:pt x="5493" y="3634"/>
                    <a:pt x="5488" y="3645"/>
                    <a:pt x="5480" y="3653"/>
                  </a:cubicBezTo>
                  <a:cubicBezTo>
                    <a:pt x="5473" y="3660"/>
                    <a:pt x="5463" y="3664"/>
                    <a:pt x="5453" y="3664"/>
                  </a:cubicBezTo>
                  <a:cubicBezTo>
                    <a:pt x="5452" y="3664"/>
                    <a:pt x="5451" y="3663"/>
                    <a:pt x="5450" y="3663"/>
                  </a:cubicBezTo>
                  <a:lnTo>
                    <a:pt x="4971" y="3629"/>
                  </a:lnTo>
                  <a:cubicBezTo>
                    <a:pt x="4950" y="3628"/>
                    <a:pt x="4934" y="3610"/>
                    <a:pt x="4934" y="3589"/>
                  </a:cubicBezTo>
                  <a:lnTo>
                    <a:pt x="4934" y="2815"/>
                  </a:lnTo>
                  <a:close/>
                  <a:moveTo>
                    <a:pt x="3688" y="727"/>
                  </a:moveTo>
                  <a:cubicBezTo>
                    <a:pt x="3688" y="714"/>
                    <a:pt x="3695" y="701"/>
                    <a:pt x="3706" y="694"/>
                  </a:cubicBezTo>
                  <a:cubicBezTo>
                    <a:pt x="3718" y="686"/>
                    <a:pt x="3732" y="685"/>
                    <a:pt x="3744" y="690"/>
                  </a:cubicBezTo>
                  <a:lnTo>
                    <a:pt x="4424" y="984"/>
                  </a:lnTo>
                  <a:cubicBezTo>
                    <a:pt x="4439" y="991"/>
                    <a:pt x="4449" y="1005"/>
                    <a:pt x="4449" y="1021"/>
                  </a:cubicBezTo>
                  <a:lnTo>
                    <a:pt x="4449" y="1867"/>
                  </a:lnTo>
                  <a:cubicBezTo>
                    <a:pt x="4449" y="1879"/>
                    <a:pt x="4442" y="1891"/>
                    <a:pt x="4432" y="1899"/>
                  </a:cubicBezTo>
                  <a:cubicBezTo>
                    <a:pt x="4425" y="1904"/>
                    <a:pt x="4417" y="1907"/>
                    <a:pt x="4408" y="1907"/>
                  </a:cubicBezTo>
                  <a:cubicBezTo>
                    <a:pt x="4404" y="1907"/>
                    <a:pt x="4400" y="1906"/>
                    <a:pt x="4396" y="1905"/>
                  </a:cubicBezTo>
                  <a:lnTo>
                    <a:pt x="3717" y="1696"/>
                  </a:lnTo>
                  <a:cubicBezTo>
                    <a:pt x="3700" y="1691"/>
                    <a:pt x="3688" y="1675"/>
                    <a:pt x="3688" y="1658"/>
                  </a:cubicBezTo>
                  <a:lnTo>
                    <a:pt x="3688" y="727"/>
                  </a:lnTo>
                  <a:lnTo>
                    <a:pt x="3688" y="727"/>
                  </a:lnTo>
                  <a:close/>
                  <a:moveTo>
                    <a:pt x="3688" y="3518"/>
                  </a:moveTo>
                  <a:lnTo>
                    <a:pt x="3688" y="2588"/>
                  </a:lnTo>
                  <a:cubicBezTo>
                    <a:pt x="3688" y="2576"/>
                    <a:pt x="3694" y="2564"/>
                    <a:pt x="3703" y="2557"/>
                  </a:cubicBezTo>
                  <a:cubicBezTo>
                    <a:pt x="3712" y="2549"/>
                    <a:pt x="3724" y="2546"/>
                    <a:pt x="3736" y="2548"/>
                  </a:cubicBezTo>
                  <a:lnTo>
                    <a:pt x="4415" y="2672"/>
                  </a:lnTo>
                  <a:cubicBezTo>
                    <a:pt x="4434" y="2676"/>
                    <a:pt x="4448" y="2692"/>
                    <a:pt x="4448" y="2712"/>
                  </a:cubicBezTo>
                  <a:lnTo>
                    <a:pt x="4448" y="3557"/>
                  </a:lnTo>
                  <a:cubicBezTo>
                    <a:pt x="4448" y="3568"/>
                    <a:pt x="4444" y="3579"/>
                    <a:pt x="4436" y="3586"/>
                  </a:cubicBezTo>
                  <a:cubicBezTo>
                    <a:pt x="4428" y="3593"/>
                    <a:pt x="4418" y="3597"/>
                    <a:pt x="4408" y="3597"/>
                  </a:cubicBezTo>
                  <a:cubicBezTo>
                    <a:pt x="4407" y="3597"/>
                    <a:pt x="4407" y="3597"/>
                    <a:pt x="4406" y="3597"/>
                  </a:cubicBezTo>
                  <a:lnTo>
                    <a:pt x="3726" y="3558"/>
                  </a:lnTo>
                  <a:cubicBezTo>
                    <a:pt x="3705" y="3557"/>
                    <a:pt x="3688" y="3539"/>
                    <a:pt x="3688" y="3518"/>
                  </a:cubicBezTo>
                  <a:close/>
                  <a:moveTo>
                    <a:pt x="5014" y="6300"/>
                  </a:moveTo>
                  <a:cubicBezTo>
                    <a:pt x="5014" y="6317"/>
                    <a:pt x="5004" y="6331"/>
                    <a:pt x="4989" y="6338"/>
                  </a:cubicBezTo>
                  <a:lnTo>
                    <a:pt x="4099" y="6676"/>
                  </a:lnTo>
                  <a:cubicBezTo>
                    <a:pt x="4094" y="6677"/>
                    <a:pt x="4089" y="6678"/>
                    <a:pt x="4085" y="6678"/>
                  </a:cubicBezTo>
                  <a:cubicBezTo>
                    <a:pt x="4077" y="6678"/>
                    <a:pt x="4069" y="6676"/>
                    <a:pt x="4062" y="6671"/>
                  </a:cubicBezTo>
                  <a:cubicBezTo>
                    <a:pt x="4051" y="6664"/>
                    <a:pt x="4045" y="6651"/>
                    <a:pt x="4045" y="6638"/>
                  </a:cubicBezTo>
                  <a:lnTo>
                    <a:pt x="4045" y="4424"/>
                  </a:lnTo>
                  <a:cubicBezTo>
                    <a:pt x="4045" y="4403"/>
                    <a:pt x="4061" y="4385"/>
                    <a:pt x="4082" y="4384"/>
                  </a:cubicBezTo>
                  <a:lnTo>
                    <a:pt x="4972" y="4323"/>
                  </a:lnTo>
                  <a:cubicBezTo>
                    <a:pt x="4983" y="4323"/>
                    <a:pt x="4994" y="4327"/>
                    <a:pt x="5002" y="4334"/>
                  </a:cubicBezTo>
                  <a:cubicBezTo>
                    <a:pt x="5010" y="4342"/>
                    <a:pt x="5015" y="4352"/>
                    <a:pt x="5015" y="4364"/>
                  </a:cubicBezTo>
                  <a:lnTo>
                    <a:pt x="5015" y="6300"/>
                  </a:lnTo>
                  <a:lnTo>
                    <a:pt x="5014" y="6300"/>
                  </a:lnTo>
                  <a:close/>
                  <a:moveTo>
                    <a:pt x="6087" y="5892"/>
                  </a:moveTo>
                  <a:cubicBezTo>
                    <a:pt x="6087" y="5909"/>
                    <a:pt x="6076" y="5924"/>
                    <a:pt x="6061" y="5930"/>
                  </a:cubicBezTo>
                  <a:lnTo>
                    <a:pt x="5467" y="6156"/>
                  </a:lnTo>
                  <a:cubicBezTo>
                    <a:pt x="5462" y="6157"/>
                    <a:pt x="5458" y="6158"/>
                    <a:pt x="5453" y="6158"/>
                  </a:cubicBezTo>
                  <a:cubicBezTo>
                    <a:pt x="5445" y="6158"/>
                    <a:pt x="5437" y="6156"/>
                    <a:pt x="5430" y="6151"/>
                  </a:cubicBezTo>
                  <a:cubicBezTo>
                    <a:pt x="5419" y="6144"/>
                    <a:pt x="5413" y="6131"/>
                    <a:pt x="5413" y="6118"/>
                  </a:cubicBezTo>
                  <a:lnTo>
                    <a:pt x="5413" y="4331"/>
                  </a:lnTo>
                  <a:cubicBezTo>
                    <a:pt x="5413" y="4310"/>
                    <a:pt x="5429" y="4293"/>
                    <a:pt x="5450" y="4291"/>
                  </a:cubicBezTo>
                  <a:lnTo>
                    <a:pt x="6044" y="4251"/>
                  </a:lnTo>
                  <a:cubicBezTo>
                    <a:pt x="6055" y="4250"/>
                    <a:pt x="6066" y="4254"/>
                    <a:pt x="6074" y="4262"/>
                  </a:cubicBezTo>
                  <a:cubicBezTo>
                    <a:pt x="6082" y="4269"/>
                    <a:pt x="6087" y="4280"/>
                    <a:pt x="6087" y="4291"/>
                  </a:cubicBezTo>
                  <a:lnTo>
                    <a:pt x="6087" y="5892"/>
                  </a:lnTo>
                  <a:close/>
                  <a:moveTo>
                    <a:pt x="6258" y="3660"/>
                  </a:moveTo>
                  <a:cubicBezTo>
                    <a:pt x="6258" y="3671"/>
                    <a:pt x="6253" y="3682"/>
                    <a:pt x="6245" y="3690"/>
                  </a:cubicBezTo>
                  <a:cubicBezTo>
                    <a:pt x="6238" y="3697"/>
                    <a:pt x="6228" y="3701"/>
                    <a:pt x="6218" y="3701"/>
                  </a:cubicBezTo>
                  <a:lnTo>
                    <a:pt x="6215" y="3701"/>
                  </a:lnTo>
                  <a:lnTo>
                    <a:pt x="5860" y="3680"/>
                  </a:lnTo>
                  <a:cubicBezTo>
                    <a:pt x="5839" y="3679"/>
                    <a:pt x="5822" y="3662"/>
                    <a:pt x="5822" y="3640"/>
                  </a:cubicBezTo>
                  <a:lnTo>
                    <a:pt x="5822" y="2977"/>
                  </a:lnTo>
                  <a:cubicBezTo>
                    <a:pt x="5822" y="2965"/>
                    <a:pt x="5828" y="2953"/>
                    <a:pt x="5837" y="2946"/>
                  </a:cubicBezTo>
                  <a:cubicBezTo>
                    <a:pt x="5846" y="2938"/>
                    <a:pt x="5858" y="2935"/>
                    <a:pt x="5870" y="2937"/>
                  </a:cubicBezTo>
                  <a:lnTo>
                    <a:pt x="6225" y="3002"/>
                  </a:lnTo>
                  <a:cubicBezTo>
                    <a:pt x="6244" y="3005"/>
                    <a:pt x="6258" y="3022"/>
                    <a:pt x="6258" y="3041"/>
                  </a:cubicBezTo>
                  <a:lnTo>
                    <a:pt x="6258" y="3660"/>
                  </a:lnTo>
                  <a:lnTo>
                    <a:pt x="6258" y="3660"/>
                  </a:lnTo>
                  <a:close/>
                  <a:moveTo>
                    <a:pt x="6258" y="2422"/>
                  </a:moveTo>
                  <a:cubicBezTo>
                    <a:pt x="6258" y="2435"/>
                    <a:pt x="6252" y="2447"/>
                    <a:pt x="6242" y="2455"/>
                  </a:cubicBezTo>
                  <a:cubicBezTo>
                    <a:pt x="6235" y="2460"/>
                    <a:pt x="6226" y="2463"/>
                    <a:pt x="6218" y="2463"/>
                  </a:cubicBezTo>
                  <a:cubicBezTo>
                    <a:pt x="6214" y="2463"/>
                    <a:pt x="6210" y="2462"/>
                    <a:pt x="6206" y="2461"/>
                  </a:cubicBezTo>
                  <a:lnTo>
                    <a:pt x="5851" y="2352"/>
                  </a:lnTo>
                  <a:cubicBezTo>
                    <a:pt x="5834" y="2346"/>
                    <a:pt x="5823" y="2331"/>
                    <a:pt x="5823" y="2313"/>
                  </a:cubicBezTo>
                  <a:lnTo>
                    <a:pt x="5823" y="1650"/>
                  </a:lnTo>
                  <a:cubicBezTo>
                    <a:pt x="5823" y="1636"/>
                    <a:pt x="5829" y="1624"/>
                    <a:pt x="5841" y="1616"/>
                  </a:cubicBezTo>
                  <a:cubicBezTo>
                    <a:pt x="5852" y="1609"/>
                    <a:pt x="5866" y="1608"/>
                    <a:pt x="5879" y="1613"/>
                  </a:cubicBezTo>
                  <a:lnTo>
                    <a:pt x="6234" y="1766"/>
                  </a:lnTo>
                  <a:cubicBezTo>
                    <a:pt x="6249" y="1773"/>
                    <a:pt x="6258" y="1787"/>
                    <a:pt x="6258" y="1803"/>
                  </a:cubicBezTo>
                  <a:lnTo>
                    <a:pt x="6258" y="2422"/>
                  </a:lnTo>
                  <a:lnTo>
                    <a:pt x="6258" y="2422"/>
                  </a:lnTo>
                  <a:close/>
                  <a:moveTo>
                    <a:pt x="6968" y="4762"/>
                  </a:moveTo>
                  <a:cubicBezTo>
                    <a:pt x="6968" y="4781"/>
                    <a:pt x="6954" y="4798"/>
                    <a:pt x="6935" y="4801"/>
                  </a:cubicBezTo>
                  <a:lnTo>
                    <a:pt x="6677" y="4851"/>
                  </a:lnTo>
                  <a:cubicBezTo>
                    <a:pt x="6674" y="4852"/>
                    <a:pt x="6672" y="4852"/>
                    <a:pt x="6669" y="4852"/>
                  </a:cubicBezTo>
                  <a:cubicBezTo>
                    <a:pt x="6660" y="4852"/>
                    <a:pt x="6651" y="4848"/>
                    <a:pt x="6644" y="4842"/>
                  </a:cubicBezTo>
                  <a:cubicBezTo>
                    <a:pt x="6635" y="4835"/>
                    <a:pt x="6629" y="4824"/>
                    <a:pt x="6629" y="4812"/>
                  </a:cubicBezTo>
                  <a:lnTo>
                    <a:pt x="6629" y="4249"/>
                  </a:lnTo>
                  <a:cubicBezTo>
                    <a:pt x="6629" y="4228"/>
                    <a:pt x="6646" y="4210"/>
                    <a:pt x="6667" y="4209"/>
                  </a:cubicBezTo>
                  <a:lnTo>
                    <a:pt x="6925" y="4191"/>
                  </a:lnTo>
                  <a:cubicBezTo>
                    <a:pt x="6936" y="4191"/>
                    <a:pt x="6947" y="4195"/>
                    <a:pt x="6955" y="4202"/>
                  </a:cubicBezTo>
                  <a:cubicBezTo>
                    <a:pt x="6963" y="4210"/>
                    <a:pt x="6968" y="4220"/>
                    <a:pt x="6968" y="4232"/>
                  </a:cubicBezTo>
                  <a:lnTo>
                    <a:pt x="6968" y="4762"/>
                  </a:lnTo>
                  <a:lnTo>
                    <a:pt x="6968" y="4762"/>
                  </a:lnTo>
                  <a:close/>
                  <a:moveTo>
                    <a:pt x="6968" y="3701"/>
                  </a:moveTo>
                  <a:cubicBezTo>
                    <a:pt x="6968" y="3712"/>
                    <a:pt x="6963" y="3723"/>
                    <a:pt x="6955" y="3730"/>
                  </a:cubicBezTo>
                  <a:cubicBezTo>
                    <a:pt x="6947" y="3737"/>
                    <a:pt x="6938" y="3741"/>
                    <a:pt x="6927" y="3741"/>
                  </a:cubicBezTo>
                  <a:lnTo>
                    <a:pt x="6925" y="3741"/>
                  </a:lnTo>
                  <a:lnTo>
                    <a:pt x="6667" y="3726"/>
                  </a:lnTo>
                  <a:cubicBezTo>
                    <a:pt x="6646" y="3725"/>
                    <a:pt x="6629" y="3708"/>
                    <a:pt x="6629" y="3686"/>
                  </a:cubicBezTo>
                  <a:lnTo>
                    <a:pt x="6629" y="3124"/>
                  </a:lnTo>
                  <a:cubicBezTo>
                    <a:pt x="6629" y="3112"/>
                    <a:pt x="6634" y="3101"/>
                    <a:pt x="6644" y="3093"/>
                  </a:cubicBezTo>
                  <a:cubicBezTo>
                    <a:pt x="6653" y="3085"/>
                    <a:pt x="6665" y="3082"/>
                    <a:pt x="6677" y="3084"/>
                  </a:cubicBezTo>
                  <a:lnTo>
                    <a:pt x="6934" y="3131"/>
                  </a:lnTo>
                  <a:cubicBezTo>
                    <a:pt x="6953" y="3135"/>
                    <a:pt x="6967" y="3151"/>
                    <a:pt x="6967" y="3171"/>
                  </a:cubicBezTo>
                  <a:lnTo>
                    <a:pt x="6967" y="3701"/>
                  </a:lnTo>
                  <a:lnTo>
                    <a:pt x="6968" y="3701"/>
                  </a:lnTo>
                  <a:close/>
                  <a:moveTo>
                    <a:pt x="7404" y="4678"/>
                  </a:moveTo>
                  <a:cubicBezTo>
                    <a:pt x="7404" y="4697"/>
                    <a:pt x="7390" y="4714"/>
                    <a:pt x="7371" y="4717"/>
                  </a:cubicBezTo>
                  <a:lnTo>
                    <a:pt x="7165" y="4757"/>
                  </a:lnTo>
                  <a:cubicBezTo>
                    <a:pt x="7162" y="4757"/>
                    <a:pt x="7160" y="4758"/>
                    <a:pt x="7157" y="4758"/>
                  </a:cubicBezTo>
                  <a:cubicBezTo>
                    <a:pt x="7148" y="4758"/>
                    <a:pt x="7139" y="4754"/>
                    <a:pt x="7132" y="4748"/>
                  </a:cubicBezTo>
                  <a:cubicBezTo>
                    <a:pt x="7122" y="4741"/>
                    <a:pt x="7117" y="4729"/>
                    <a:pt x="7117" y="4717"/>
                  </a:cubicBezTo>
                  <a:lnTo>
                    <a:pt x="7117" y="4216"/>
                  </a:lnTo>
                  <a:cubicBezTo>
                    <a:pt x="7117" y="4195"/>
                    <a:pt x="7134" y="4177"/>
                    <a:pt x="7155" y="4176"/>
                  </a:cubicBezTo>
                  <a:lnTo>
                    <a:pt x="7361" y="4162"/>
                  </a:lnTo>
                  <a:cubicBezTo>
                    <a:pt x="7372" y="4161"/>
                    <a:pt x="7383" y="4165"/>
                    <a:pt x="7391" y="4172"/>
                  </a:cubicBezTo>
                  <a:cubicBezTo>
                    <a:pt x="7399" y="4180"/>
                    <a:pt x="7404" y="4191"/>
                    <a:pt x="7404" y="4202"/>
                  </a:cubicBezTo>
                  <a:lnTo>
                    <a:pt x="7404" y="4678"/>
                  </a:lnTo>
                  <a:lnTo>
                    <a:pt x="7404" y="4678"/>
                  </a:lnTo>
                  <a:close/>
                  <a:moveTo>
                    <a:pt x="7404" y="3726"/>
                  </a:moveTo>
                  <a:cubicBezTo>
                    <a:pt x="7404" y="3737"/>
                    <a:pt x="7399" y="3748"/>
                    <a:pt x="7391" y="3755"/>
                  </a:cubicBezTo>
                  <a:cubicBezTo>
                    <a:pt x="7384" y="3762"/>
                    <a:pt x="7374" y="3766"/>
                    <a:pt x="7364" y="3766"/>
                  </a:cubicBezTo>
                  <a:cubicBezTo>
                    <a:pt x="7363" y="3766"/>
                    <a:pt x="7362" y="3766"/>
                    <a:pt x="7361" y="3766"/>
                  </a:cubicBezTo>
                  <a:lnTo>
                    <a:pt x="7155" y="3754"/>
                  </a:lnTo>
                  <a:cubicBezTo>
                    <a:pt x="7134" y="3753"/>
                    <a:pt x="7117" y="3736"/>
                    <a:pt x="7117" y="3714"/>
                  </a:cubicBezTo>
                  <a:lnTo>
                    <a:pt x="7117" y="3219"/>
                  </a:lnTo>
                  <a:cubicBezTo>
                    <a:pt x="7117" y="3207"/>
                    <a:pt x="7122" y="3196"/>
                    <a:pt x="7131" y="3188"/>
                  </a:cubicBezTo>
                  <a:cubicBezTo>
                    <a:pt x="7140" y="3181"/>
                    <a:pt x="7152" y="3177"/>
                    <a:pt x="7164" y="3179"/>
                  </a:cubicBezTo>
                  <a:lnTo>
                    <a:pt x="7370" y="3210"/>
                  </a:lnTo>
                  <a:cubicBezTo>
                    <a:pt x="7390" y="3213"/>
                    <a:pt x="7404" y="3230"/>
                    <a:pt x="7404" y="3250"/>
                  </a:cubicBezTo>
                  <a:lnTo>
                    <a:pt x="7404" y="3726"/>
                  </a:lnTo>
                  <a:lnTo>
                    <a:pt x="7404" y="37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4" name="图形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1445" y="542642"/>
            <a:ext cx="2486025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0800000" flipH="1" flipV="1">
            <a:off x="0" y="3175"/>
            <a:ext cx="7699375" cy="6858000"/>
            <a:chOff x="0" y="3175"/>
            <a:chExt cx="7699375" cy="6858000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0" y="3175"/>
              <a:ext cx="7253288" cy="6858000"/>
            </a:xfrm>
            <a:custGeom>
              <a:avLst/>
              <a:gdLst>
                <a:gd name="T0" fmla="*/ 0 w 2291"/>
                <a:gd name="T1" fmla="*/ 2166 h 2166"/>
                <a:gd name="T2" fmla="*/ 1735 w 2291"/>
                <a:gd name="T3" fmla="*/ 2166 h 2166"/>
                <a:gd name="T4" fmla="*/ 2291 w 2291"/>
                <a:gd name="T5" fmla="*/ 953 h 2166"/>
                <a:gd name="T6" fmla="*/ 1976 w 2291"/>
                <a:gd name="T7" fmla="*/ 0 h 2166"/>
                <a:gd name="T8" fmla="*/ 0 w 2291"/>
                <a:gd name="T9" fmla="*/ 0 h 2166"/>
                <a:gd name="T10" fmla="*/ 0 w 2291"/>
                <a:gd name="T11" fmla="*/ 2166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1" h="2166">
                  <a:moveTo>
                    <a:pt x="0" y="2166"/>
                  </a:moveTo>
                  <a:cubicBezTo>
                    <a:pt x="1735" y="2166"/>
                    <a:pt x="1735" y="2166"/>
                    <a:pt x="1735" y="2166"/>
                  </a:cubicBezTo>
                  <a:cubicBezTo>
                    <a:pt x="2075" y="1872"/>
                    <a:pt x="2291" y="1438"/>
                    <a:pt x="2291" y="953"/>
                  </a:cubicBezTo>
                  <a:cubicBezTo>
                    <a:pt x="2291" y="596"/>
                    <a:pt x="2174" y="266"/>
                    <a:pt x="197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6"/>
                  </a:lnTo>
                  <a:close/>
                </a:path>
              </a:pathLst>
            </a:custGeom>
            <a:gradFill flip="none" rotWithShape="1">
              <a:gsLst>
                <a:gs pos="40000">
                  <a:schemeClr val="accent1"/>
                </a:gs>
                <a:gs pos="100000">
                  <a:schemeClr val="accent3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" name="任意多边形: 形状 3"/>
            <p:cNvSpPr/>
            <p:nvPr/>
          </p:nvSpPr>
          <p:spPr bwMode="auto">
            <a:xfrm>
              <a:off x="5492750" y="3175"/>
              <a:ext cx="2206625" cy="6858000"/>
            </a:xfrm>
            <a:custGeom>
              <a:avLst/>
              <a:gdLst>
                <a:gd name="T0" fmla="*/ 697 w 697"/>
                <a:gd name="T1" fmla="*/ 868 h 2166"/>
                <a:gd name="T2" fmla="*/ 441 w 697"/>
                <a:gd name="T3" fmla="*/ 0 h 2166"/>
                <a:gd name="T4" fmla="*/ 241 w 697"/>
                <a:gd name="T5" fmla="*/ 0 h 2166"/>
                <a:gd name="T6" fmla="*/ 556 w 697"/>
                <a:gd name="T7" fmla="*/ 953 h 2166"/>
                <a:gd name="T8" fmla="*/ 0 w 697"/>
                <a:gd name="T9" fmla="*/ 2166 h 2166"/>
                <a:gd name="T10" fmla="*/ 33 w 697"/>
                <a:gd name="T11" fmla="*/ 2166 h 2166"/>
                <a:gd name="T12" fmla="*/ 697 w 697"/>
                <a:gd name="T13" fmla="*/ 868 h 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7" h="2166">
                  <a:moveTo>
                    <a:pt x="697" y="868"/>
                  </a:moveTo>
                  <a:cubicBezTo>
                    <a:pt x="697" y="548"/>
                    <a:pt x="603" y="250"/>
                    <a:pt x="441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439" y="266"/>
                    <a:pt x="556" y="596"/>
                    <a:pt x="556" y="953"/>
                  </a:cubicBezTo>
                  <a:cubicBezTo>
                    <a:pt x="556" y="1438"/>
                    <a:pt x="340" y="1872"/>
                    <a:pt x="0" y="2166"/>
                  </a:cubicBezTo>
                  <a:cubicBezTo>
                    <a:pt x="33" y="2166"/>
                    <a:pt x="33" y="2166"/>
                    <a:pt x="33" y="2166"/>
                  </a:cubicBezTo>
                  <a:cubicBezTo>
                    <a:pt x="435" y="1875"/>
                    <a:pt x="697" y="1402"/>
                    <a:pt x="697" y="868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1"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73100" y="2530868"/>
            <a:ext cx="8419058" cy="1458612"/>
            <a:chOff x="2495600" y="2510741"/>
            <a:chExt cx="8419058" cy="1458612"/>
          </a:xfrm>
        </p:grpSpPr>
        <p:sp>
          <p:nvSpPr>
            <p:cNvPr id="13" name="ïSľïde"/>
            <p:cNvSpPr txBox="1"/>
            <p:nvPr/>
          </p:nvSpPr>
          <p:spPr>
            <a:xfrm>
              <a:off x="4367808" y="3486753"/>
              <a:ext cx="4498802" cy="4826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ENTER TITLE TEXT</a:t>
              </a:r>
              <a:endParaRPr kumimoji="0" lang="en-US" altLang="zh-CN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4" name="íśľiḓé"/>
            <p:cNvSpPr txBox="1"/>
            <p:nvPr/>
          </p:nvSpPr>
          <p:spPr>
            <a:xfrm>
              <a:off x="2639616" y="2763930"/>
              <a:ext cx="1080120" cy="86177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>
                <a:defRPr/>
              </a:pPr>
              <a:r>
                <a:rPr lang="en-US" altLang="zh-CN" sz="5000" b="1" spc="-150" dirty="0"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zh-CN" altLang="zh-CN" sz="5000" b="1" spc="-1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495600" y="2510741"/>
              <a:ext cx="1368152" cy="13681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íśľiḓé"/>
            <p:cNvSpPr txBox="1"/>
            <p:nvPr/>
          </p:nvSpPr>
          <p:spPr>
            <a:xfrm>
              <a:off x="4367808" y="2624979"/>
              <a:ext cx="6546850" cy="86177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lvl="0">
                <a:defRPr/>
              </a:pPr>
              <a:r>
                <a:rPr lang="zh-CN" altLang="zh-CN" sz="5000" spc="-150" dirty="0">
                  <a:latin typeface="微软雅黑" panose="020B0503020204020204" charset="-122"/>
                  <a:ea typeface="微软雅黑" panose="020B0503020204020204" charset="-122"/>
                </a:rPr>
                <a:t>添加标题文字</a:t>
              </a:r>
              <a:endParaRPr lang="zh-CN" altLang="zh-CN" sz="5000" spc="-15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8" name="图形 17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10716" y="1223044"/>
            <a:ext cx="4769781" cy="4567672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60400" y="517071"/>
            <a:ext cx="2184775" cy="494531"/>
            <a:chOff x="9333185" y="546099"/>
            <a:chExt cx="2184775" cy="494531"/>
          </a:xfrm>
        </p:grpSpPr>
        <p:sp>
          <p:nvSpPr>
            <p:cNvPr id="20" name="椭圆 19"/>
            <p:cNvSpPr/>
            <p:nvPr/>
          </p:nvSpPr>
          <p:spPr>
            <a:xfrm>
              <a:off x="9333185" y="546099"/>
              <a:ext cx="494531" cy="4945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21" name="图形 20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36360" y="550534"/>
              <a:ext cx="2181600" cy="4869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0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1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2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3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4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5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6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7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8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19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0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1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2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3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4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5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6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7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8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29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3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30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31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2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3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4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5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6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7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8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39.xml><?xml version="1.0" encoding="utf-8"?>
<p:tagLst xmlns:p="http://schemas.openxmlformats.org/presentationml/2006/main">
  <p:tag name="KSO_WM_DIAGRAM_VIRTUALLY_FRAME" val="{&quot;height&quot;:300.87543307086605,&quot;left&quot;:93.41291338582677,&quot;top&quot;:174.08173228346456,&quot;width&quot;:813.5872440944881}"/>
</p:tagLst>
</file>

<file path=ppt/tags/tag4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40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1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2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3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4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5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6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7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8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49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50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1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2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3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4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5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6.xml><?xml version="1.0" encoding="utf-8"?>
<p:tagLst xmlns:p="http://schemas.openxmlformats.org/presentationml/2006/main">
  <p:tag name="KSO_WM_DIAGRAM_VIRTUALLY_FRAME" val="{&quot;height&quot;:337.55881889763776,&quot;left&quot;:405.17653543307085,&quot;top&quot;:117.22062992125984,&quot;width&quot;:501.82346456692915}"/>
</p:tagLst>
</file>

<file path=ppt/tags/tag57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OTMzZDUwY2I4MTFkZWMwNDU1MGE4ODM3NjA0M2VjNWUifQ=="/>
</p:tagLst>
</file>

<file path=ppt/tags/tag6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7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8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ags/tag9.xml><?xml version="1.0" encoding="utf-8"?>
<p:tagLst xmlns:p="http://schemas.openxmlformats.org/presentationml/2006/main">
  <p:tag name="KSO_WM_DIAGRAM_VIRTUALLY_FRAME" val="{&quot;height&quot;:438.72228346456706,&quot;left&quot;:-2.285748031496063,&quot;top&quot;:101.27779527559055,&quot;width&quot;:963.4285826771653}"/>
</p:tagLst>
</file>

<file path=ppt/theme/theme1.xml><?xml version="1.0" encoding="utf-8"?>
<a:theme xmlns:a="http://schemas.openxmlformats.org/drawingml/2006/main" name="Designed by iSlide">
  <a:themeElements>
    <a:clrScheme name="自定义 9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A4AB6"/>
      </a:accent1>
      <a:accent2>
        <a:srgbClr val="1F67DB"/>
      </a:accent2>
      <a:accent3>
        <a:srgbClr val="2894EE"/>
      </a:accent3>
      <a:accent4>
        <a:srgbClr val="164C93"/>
      </a:accent4>
      <a:accent5>
        <a:srgbClr val="0E3260"/>
      </a:accent5>
      <a:accent6>
        <a:srgbClr val="1F62C0"/>
      </a:accent6>
      <a:hlink>
        <a:srgbClr val="4472C4"/>
      </a:hlink>
      <a:folHlink>
        <a:srgbClr val="BFBFBF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1523</Words>
  <Application>WPS 演示</Application>
  <PresentationFormat>宽屏</PresentationFormat>
  <Paragraphs>360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Arial</vt:lpstr>
      <vt:lpstr>Arial Unicode MS</vt:lpstr>
      <vt:lpstr>等线</vt:lpstr>
      <vt:lpstr>Calibri</vt:lpstr>
      <vt:lpstr>Designed by iSlide</vt:lpstr>
      <vt:lpstr>北京理工大学 会议通用模板</vt:lpstr>
      <vt:lpstr>PowerPoint 演示文稿</vt:lpstr>
      <vt:lpstr>PowerPoint 演示文稿</vt:lpstr>
      <vt:lpstr>专业历史与现状</vt:lpstr>
      <vt:lpstr>虚拟文字标题</vt:lpstr>
      <vt:lpstr>虚拟文字标题</vt:lpstr>
      <vt:lpstr>虚拟标题文字内容</vt:lpstr>
      <vt:lpstr>虚拟标题内容</vt:lpstr>
      <vt:lpstr>PowerPoint 演示文稿</vt:lpstr>
      <vt:lpstr>虚拟标题文字内容</vt:lpstr>
      <vt:lpstr>虚拟标题文字内容</vt:lpstr>
      <vt:lpstr>虚拟标题文字内容</vt:lpstr>
      <vt:lpstr>复合材料</vt:lpstr>
      <vt:lpstr>虚拟标题内容虚拟标题</vt:lpstr>
      <vt:lpstr>虚拟标题内容虚拟</vt:lpstr>
      <vt:lpstr>虚拟标题</vt:lpstr>
      <vt:lpstr>虚拟标题内容</vt:lpstr>
      <vt:lpstr>虚拟标题</vt:lpstr>
      <vt:lpstr>汇报完毕</vt:lpstr>
    </vt:vector>
  </TitlesOfParts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Template</dc:title>
  <dc:creator>iSlide</dc:creator>
  <cp:lastModifiedBy>姜曼</cp:lastModifiedBy>
  <cp:revision>197</cp:revision>
  <dcterms:created xsi:type="dcterms:W3CDTF">2023-06-05T05:58:00Z</dcterms:created>
  <dcterms:modified xsi:type="dcterms:W3CDTF">2024-12-06T13:39:49Z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9690B6AB8D5B4637951B5B5C908BF7AE_12</vt:lpwstr>
  </property>
  <property fmtid="{D5CDD505-2E9C-101B-9397-08002B2CF9AE}" pid="3" name="KSOProductBuildVer">
    <vt:lpwstr>2052-12.1.0.18608</vt:lpwstr>
  </property>
</Properties>
</file>