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media/image2.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334" r:id="rId3"/>
    <p:sldId id="324" r:id="rId4"/>
    <p:sldId id="325" r:id="rId5"/>
    <p:sldId id="305" r:id="rId6"/>
    <p:sldId id="326" r:id="rId8"/>
    <p:sldId id="327" r:id="rId9"/>
    <p:sldId id="335" r:id="rId10"/>
    <p:sldId id="328" r:id="rId11"/>
    <p:sldId id="329" r:id="rId12"/>
    <p:sldId id="333" r:id="rId13"/>
    <p:sldId id="331" r:id="rId14"/>
  </p:sldIdLst>
  <p:sldSz cx="12192000" cy="6858000"/>
  <p:notesSz cx="6858000" cy="9144000"/>
  <p:embeddedFontLst>
    <p:embeddedFont>
      <p:font typeface="微软雅黑" panose="020B0503020204020204" charset="-122"/>
      <p:regular r:id="rId18"/>
    </p:embeddedFont>
    <p:embeddedFont>
      <p:font typeface="等线" panose="02010600030101010101" charset="-122"/>
      <p:regular r:id="rId19"/>
    </p:embeddedFont>
  </p:embeddedFontLst>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12" userDrawn="1">
          <p15:clr>
            <a:srgbClr val="A4A3A4"/>
          </p15:clr>
        </p15:guide>
        <p15:guide id="2" pos="347" userDrawn="1">
          <p15:clr>
            <a:srgbClr val="A4A3A4"/>
          </p15:clr>
        </p15:guide>
        <p15:guide id="3" orient="horz" pos="28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AFD"/>
    <a:srgbClr val="7FD3AD"/>
    <a:srgbClr val="445CC4"/>
    <a:srgbClr val="CEEEE0"/>
    <a:srgbClr val="F0F2FA"/>
    <a:srgbClr val="C1CCEF"/>
    <a:srgbClr val="E5E5EA"/>
    <a:srgbClr val="4F7FD8"/>
    <a:srgbClr val="EFEFEF"/>
    <a:srgbClr val="EB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4660"/>
  </p:normalViewPr>
  <p:slideViewPr>
    <p:cSldViewPr showGuides="1">
      <p:cViewPr varScale="1">
        <p:scale>
          <a:sx n="102" d="100"/>
          <a:sy n="102" d="100"/>
        </p:scale>
        <p:origin x="138" y="354"/>
      </p:cViewPr>
      <p:guideLst>
        <p:guide orient="horz" pos="3612"/>
        <p:guide pos="347"/>
        <p:guide orient="horz" pos="2886"/>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74.xml"/><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3C7D0-1D44-44C9-BC8F-6181F1F52EA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705A2-F16F-420D-80CD-F1929F594FB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e5e3215d-235b-4281-82f4-2cda96a48dbc.source.3.zh-Hans</a:t>
            </a:r>
            <a:endParaRPr lang="zh-CN" altLang="en-US"/>
          </a:p>
        </p:txBody>
      </p:sp>
      <p:sp>
        <p:nvSpPr>
          <p:cNvPr id="4" name="灯片编号占位符 3"/>
          <p:cNvSpPr>
            <a:spLocks noGrp="1"/>
          </p:cNvSpPr>
          <p:nvPr>
            <p:ph type="sldNum" sz="quarter" idx="10"/>
          </p:nvPr>
        </p:nvSpPr>
        <p:spPr/>
        <p:txBody>
          <a:bodyPr/>
          <a:lstStyle/>
          <a:p>
            <a:fld id="{2B735503-9D21-443F-BC18-5459550EB72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ED8765-8EF3-408C-9341-152904E414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形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77817" y="729160"/>
            <a:ext cx="2142671" cy="467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9" Type="http://schemas.openxmlformats.org/officeDocument/2006/relationships/slideLayout" Target="../slideLayouts/slideLayout2.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73.xml"/><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6.jpeg"/><Relationship Id="rId3" Type="http://schemas.openxmlformats.org/officeDocument/2006/relationships/tags" Target="../tags/tag3.xml"/><Relationship Id="rId24" Type="http://schemas.openxmlformats.org/officeDocument/2006/relationships/notesSlide" Target="../notesSlides/notesSlide1.xml"/><Relationship Id="rId23" Type="http://schemas.openxmlformats.org/officeDocument/2006/relationships/slideLayout" Target="../slideLayouts/slideLayout2.xml"/><Relationship Id="rId22" Type="http://schemas.openxmlformats.org/officeDocument/2006/relationships/tags" Target="../tags/tag19.xml"/><Relationship Id="rId21" Type="http://schemas.openxmlformats.org/officeDocument/2006/relationships/tags" Target="../tags/tag18.xml"/><Relationship Id="rId20" Type="http://schemas.openxmlformats.org/officeDocument/2006/relationships/tags" Target="../tags/tag17.xml"/><Relationship Id="rId2" Type="http://schemas.openxmlformats.org/officeDocument/2006/relationships/tags" Target="../tags/tag2.xml"/><Relationship Id="rId19" Type="http://schemas.openxmlformats.org/officeDocument/2006/relationships/tags" Target="../tags/tag16.xml"/><Relationship Id="rId18" Type="http://schemas.openxmlformats.org/officeDocument/2006/relationships/image" Target="../media/image8.jpeg"/><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image" Target="../media/image7.jpeg"/><Relationship Id="rId10" Type="http://schemas.openxmlformats.org/officeDocument/2006/relationships/tags" Target="../tags/tag9.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0" Type="http://schemas.openxmlformats.org/officeDocument/2006/relationships/slideLayout" Target="../slideLayouts/slideLayout2.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8" Type="http://schemas.openxmlformats.org/officeDocument/2006/relationships/slideLayout" Target="../slideLayouts/slideLayout2.xml"/><Relationship Id="rId27" Type="http://schemas.openxmlformats.org/officeDocument/2006/relationships/tags" Target="../tags/tag54.xml"/><Relationship Id="rId26" Type="http://schemas.openxmlformats.org/officeDocument/2006/relationships/tags" Target="../tags/tag53.xml"/><Relationship Id="rId25" Type="http://schemas.openxmlformats.org/officeDocument/2006/relationships/tags" Target="../tags/tag52.xml"/><Relationship Id="rId24" Type="http://schemas.openxmlformats.org/officeDocument/2006/relationships/tags" Target="../tags/tag51.xml"/><Relationship Id="rId23" Type="http://schemas.openxmlformats.org/officeDocument/2006/relationships/tags" Target="../tags/tag50.xml"/><Relationship Id="rId22" Type="http://schemas.openxmlformats.org/officeDocument/2006/relationships/tags" Target="../tags/tag49.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29.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331" t="-439" r="43516" b="30144"/>
          <a:stretch>
            <a:fillRect/>
          </a:stretch>
        </p:blipFill>
        <p:spPr>
          <a:xfrm>
            <a:off x="5231904" y="548680"/>
            <a:ext cx="7464152" cy="6309320"/>
          </a:xfrm>
          <a:prstGeom prst="rect">
            <a:avLst/>
          </a:prstGeom>
        </p:spPr>
      </p:pic>
      <p:sp>
        <p:nvSpPr>
          <p:cNvPr id="3" name="ïṩḻíďe"/>
          <p:cNvSpPr txBox="1"/>
          <p:nvPr/>
        </p:nvSpPr>
        <p:spPr>
          <a:xfrm>
            <a:off x="6765229" y="6330733"/>
            <a:ext cx="3651251" cy="180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cxnSp>
        <p:nvCxnSpPr>
          <p:cNvPr id="4" name="直接连接符 10"/>
          <p:cNvCxnSpPr/>
          <p:nvPr/>
        </p:nvCxnSpPr>
        <p:spPr>
          <a:xfrm>
            <a:off x="644028" y="6459163"/>
            <a:ext cx="5977185" cy="0"/>
          </a:xfrm>
          <a:prstGeom prst="line">
            <a:avLst/>
          </a:prstGeom>
          <a:ln w="9525">
            <a:solidFill>
              <a:srgbClr val="84D8B2"/>
            </a:solidFill>
          </a:ln>
        </p:spPr>
        <p:style>
          <a:lnRef idx="1">
            <a:schemeClr val="accent1"/>
          </a:lnRef>
          <a:fillRef idx="0">
            <a:schemeClr val="accent1"/>
          </a:fillRef>
          <a:effectRef idx="0">
            <a:schemeClr val="accent1"/>
          </a:effectRef>
          <a:fontRef idx="minor">
            <a:schemeClr val="tx1"/>
          </a:fontRef>
        </p:style>
      </p:cxnSp>
      <p:sp>
        <p:nvSpPr>
          <p:cNvPr id="5" name="íśľiḓé"/>
          <p:cNvSpPr txBox="1"/>
          <p:nvPr/>
        </p:nvSpPr>
        <p:spPr>
          <a:xfrm>
            <a:off x="568104" y="1553270"/>
            <a:ext cx="5671912" cy="2123658"/>
          </a:xfrm>
          <a:prstGeom prst="rect">
            <a:avLst/>
          </a:prstGeom>
          <a:noFill/>
        </p:spPr>
        <p:txBody>
          <a:bodyPr wrap="square" rtlCol="0" anchor="t">
            <a:spAutoFit/>
          </a:bodyPr>
          <a:lstStyle/>
          <a:p>
            <a:pPr>
              <a:defRPr/>
            </a:pPr>
            <a:r>
              <a:rPr lang="zh-CN" altLang="zh-CN" sz="6600" b="1" spc="300" dirty="0">
                <a:solidFill>
                  <a:srgbClr val="445CC4"/>
                </a:solidFill>
                <a:latin typeface="+mj-ea"/>
                <a:ea typeface="+mj-ea"/>
                <a:cs typeface="+mj-cs"/>
              </a:rPr>
              <a:t>北京理工大学教学通用模板</a:t>
            </a:r>
            <a:endParaRPr lang="zh-CN" altLang="zh-CN" sz="6600" b="1" spc="300" dirty="0">
              <a:solidFill>
                <a:srgbClr val="445CC4"/>
              </a:solidFill>
              <a:latin typeface="+mj-ea"/>
              <a:ea typeface="+mj-ea"/>
              <a:cs typeface="+mj-cs"/>
            </a:endParaRPr>
          </a:p>
        </p:txBody>
      </p:sp>
      <p:sp>
        <p:nvSpPr>
          <p:cNvPr id="6" name="ïSľïde"/>
          <p:cNvSpPr txBox="1"/>
          <p:nvPr/>
        </p:nvSpPr>
        <p:spPr>
          <a:xfrm>
            <a:off x="602184" y="502498"/>
            <a:ext cx="2685504" cy="69425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lang="zh-CN" altLang="en-US" sz="1600" b="0" dirty="0">
                <a:solidFill>
                  <a:srgbClr val="445CC4"/>
                </a:solidFill>
                <a:latin typeface="微软雅黑" panose="020B0503020204020204" charset="-122"/>
                <a:ea typeface="微软雅黑" panose="020B0503020204020204" charset="-122"/>
              </a:rPr>
              <a:t>虚拟名称</a:t>
            </a:r>
            <a:r>
              <a:rPr lang="zh-CN" altLang="zh-CN" sz="1600" b="0" dirty="0">
                <a:solidFill>
                  <a:srgbClr val="445CC4"/>
                </a:solidFill>
                <a:latin typeface="微软雅黑" panose="020B0503020204020204" charset="-122"/>
                <a:ea typeface="微软雅黑" panose="020B0503020204020204" charset="-122"/>
              </a:rPr>
              <a:t>学院</a:t>
            </a:r>
            <a:br>
              <a:rPr kumimoji="0" lang="en-US" altLang="zh-CN" sz="18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rPr>
            </a:br>
            <a:r>
              <a:rPr kumimoji="0" lang="en-US" altLang="zh-CN" sz="14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rPr>
              <a:t>PRESENTATION TEMPLATE</a:t>
            </a:r>
            <a:endParaRPr kumimoji="0" lang="zh-CN" altLang="en-US" sz="18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endParaRPr>
          </a:p>
        </p:txBody>
      </p:sp>
      <p:sp>
        <p:nvSpPr>
          <p:cNvPr id="7" name="文本占位符 7"/>
          <p:cNvSpPr txBox="1"/>
          <p:nvPr/>
        </p:nvSpPr>
        <p:spPr>
          <a:xfrm>
            <a:off x="567886" y="5708872"/>
            <a:ext cx="1629236"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n-cs"/>
              </a:rPr>
              <a:t>演讲人</a:t>
            </a: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a:t>
            </a: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某某某</a:t>
            </a:r>
            <a:endPar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endParaRPr>
          </a:p>
        </p:txBody>
      </p:sp>
      <p:sp>
        <p:nvSpPr>
          <p:cNvPr id="8" name="文本占位符 6"/>
          <p:cNvSpPr txBox="1"/>
          <p:nvPr/>
        </p:nvSpPr>
        <p:spPr>
          <a:xfrm>
            <a:off x="2488168" y="5708872"/>
            <a:ext cx="1755775" cy="296271"/>
          </a:xfrm>
          <a:prstGeom prst="rect">
            <a:avLst/>
          </a:prstGeom>
        </p:spPr>
        <p:txBody>
          <a:bodyPr vert="horz" wrap="non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日期：</a:t>
            </a:r>
            <a:r>
              <a:rPr kumimoji="0" lang="en-US" altLang="zh-CN"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   </a:t>
            </a:r>
            <a:r>
              <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年</a:t>
            </a:r>
            <a:r>
              <a:rPr kumimoji="0" lang="en-US" altLang="zh-CN"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   </a:t>
            </a:r>
            <a:r>
              <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月</a:t>
            </a:r>
            <a:r>
              <a:rPr kumimoji="0" lang="en-US" altLang="zh-CN"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   </a:t>
            </a:r>
            <a:r>
              <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日</a:t>
            </a:r>
            <a:endPar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endParaRPr>
          </a:p>
        </p:txBody>
      </p:sp>
      <p:sp>
        <p:nvSpPr>
          <p:cNvPr id="9" name="íśľiḓé"/>
          <p:cNvSpPr txBox="1"/>
          <p:nvPr/>
        </p:nvSpPr>
        <p:spPr>
          <a:xfrm>
            <a:off x="568104" y="3869338"/>
            <a:ext cx="4447776" cy="523220"/>
          </a:xfrm>
          <a:prstGeom prst="rect">
            <a:avLst/>
          </a:prstGeom>
          <a:noFill/>
        </p:spPr>
        <p:txBody>
          <a:bodyPr wrap="square" rtlCol="0" anchor="t">
            <a:spAutoFit/>
          </a:bodyPr>
          <a:lstStyle/>
          <a:p>
            <a:pPr>
              <a:defRPr/>
            </a:pPr>
            <a:r>
              <a:rPr lang="zh-CN" altLang="zh-CN" sz="2800" b="1" spc="300" dirty="0">
                <a:solidFill>
                  <a:srgbClr val="445CC4"/>
                </a:solidFill>
                <a:latin typeface="+mj-ea"/>
                <a:ea typeface="+mj-ea"/>
                <a:cs typeface="+mj-cs"/>
              </a:rPr>
              <a:t>编辑文字添加副标题 </a:t>
            </a:r>
            <a:endParaRPr lang="zh-CN" altLang="zh-CN" sz="2800" b="1" spc="300" dirty="0">
              <a:solidFill>
                <a:srgbClr val="445CC4"/>
              </a:solidFill>
              <a:latin typeface="+mj-ea"/>
              <a:ea typeface="+mj-ea"/>
              <a:cs typeface="+mj-cs"/>
            </a:endParaRPr>
          </a:p>
        </p:txBody>
      </p:sp>
      <p:pic>
        <p:nvPicPr>
          <p:cNvPr id="10" name="图形 9"/>
          <p:cNvPicPr>
            <a:picLocks noChangeAspect="1"/>
          </p:cNvPicPr>
          <p:nvPr/>
        </p:nvPicPr>
        <p:blipFill rotWithShape="1">
          <a:blip r:embed="rId2">
            <a:extLst>
              <a:ext uri="{96DAC541-7B7A-43D3-8B79-37D633B846F1}">
                <asvg:svgBlip xmlns:asvg="http://schemas.microsoft.com/office/drawing/2016/SVG/main" r:embed="rId3"/>
              </a:ext>
            </a:extLst>
          </a:blip>
          <a:srcRect r="76785"/>
          <a:stretch>
            <a:fillRect/>
          </a:stretch>
        </p:blipFill>
        <p:spPr>
          <a:xfrm>
            <a:off x="10900933" y="497709"/>
            <a:ext cx="657976" cy="6325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íśľiḓé"/>
          <p:cNvSpPr txBox="1"/>
          <p:nvPr/>
        </p:nvSpPr>
        <p:spPr>
          <a:xfrm>
            <a:off x="479376" y="548680"/>
            <a:ext cx="10967008" cy="707886"/>
          </a:xfrm>
          <a:prstGeom prst="rect">
            <a:avLst/>
          </a:prstGeom>
          <a:noFill/>
        </p:spPr>
        <p:txBody>
          <a:bodyPr wrap="square" rtlCol="0" anchor="b">
            <a:spAutoFit/>
          </a:bodyPr>
          <a:lstStyle/>
          <a:p>
            <a:pPr>
              <a:defRPr/>
            </a:pPr>
            <a:r>
              <a:rPr lang="zh-CN" altLang="en-US" sz="4000" b="1" spc="300" dirty="0">
                <a:solidFill>
                  <a:srgbClr val="445CC4"/>
                </a:solidFill>
                <a:latin typeface="+mj-ea"/>
                <a:ea typeface="+mj-ea"/>
                <a:cs typeface="+mj-cs"/>
              </a:rPr>
              <a:t>添加标题文字</a:t>
            </a:r>
            <a:endParaRPr lang="zh-CN" altLang="zh-CN" sz="4000" b="1" spc="300" dirty="0">
              <a:solidFill>
                <a:srgbClr val="445CC4"/>
              </a:solidFill>
              <a:latin typeface="+mj-ea"/>
              <a:ea typeface="+mj-ea"/>
              <a:cs typeface="+mj-cs"/>
            </a:endParaRPr>
          </a:p>
        </p:txBody>
      </p:sp>
      <p:sp>
        <p:nvSpPr>
          <p:cNvPr id="17" name="ïṩḻíďe"/>
          <p:cNvSpPr txBox="1"/>
          <p:nvPr/>
        </p:nvSpPr>
        <p:spPr>
          <a:xfrm>
            <a:off x="10509645" y="6330733"/>
            <a:ext cx="1202979" cy="266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sp>
        <p:nvSpPr>
          <p:cNvPr id="24" name="矩形 23"/>
          <p:cNvSpPr/>
          <p:nvPr>
            <p:custDataLst>
              <p:tags r:id="rId1"/>
            </p:custDataLst>
          </p:nvPr>
        </p:nvSpPr>
        <p:spPr>
          <a:xfrm>
            <a:off x="601600" y="1723710"/>
            <a:ext cx="2015194" cy="1057218"/>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custDataLst>
              <p:tags r:id="rId2"/>
            </p:custDataLst>
          </p:nvPr>
        </p:nvSpPr>
        <p:spPr>
          <a:xfrm>
            <a:off x="745616" y="1579694"/>
            <a:ext cx="2015194" cy="1057218"/>
          </a:xfrm>
          <a:prstGeom prst="rect">
            <a:avLst/>
          </a:prstGeom>
          <a:solidFill>
            <a:srgbClr val="445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p:cNvSpPr/>
          <p:nvPr>
            <p:custDataLst>
              <p:tags r:id="rId3"/>
            </p:custDataLst>
          </p:nvPr>
        </p:nvSpPr>
        <p:spPr>
          <a:xfrm>
            <a:off x="3172270" y="1723710"/>
            <a:ext cx="8130097" cy="1057218"/>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p:cNvSpPr/>
          <p:nvPr>
            <p:custDataLst>
              <p:tags r:id="rId4"/>
            </p:custDataLst>
          </p:nvPr>
        </p:nvSpPr>
        <p:spPr>
          <a:xfrm>
            <a:off x="3316286" y="1579694"/>
            <a:ext cx="8130097" cy="1057218"/>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custDataLst>
              <p:tags r:id="rId5"/>
            </p:custDataLst>
          </p:nvPr>
        </p:nvSpPr>
        <p:spPr>
          <a:xfrm>
            <a:off x="601600" y="3256216"/>
            <a:ext cx="2015194" cy="1057218"/>
          </a:xfrm>
          <a:prstGeom prst="rect">
            <a:avLst/>
          </a:prstGeom>
          <a:gradFill flip="none" rotWithShape="1">
            <a:gsLst>
              <a:gs pos="0">
                <a:srgbClr val="EBEFF7"/>
              </a:gs>
              <a:gs pos="32000">
                <a:srgbClr val="CEEEE0"/>
              </a:gs>
              <a:gs pos="100000">
                <a:srgbClr val="7FD3A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p:cNvSpPr/>
          <p:nvPr>
            <p:custDataLst>
              <p:tags r:id="rId6"/>
            </p:custDataLst>
          </p:nvPr>
        </p:nvSpPr>
        <p:spPr>
          <a:xfrm>
            <a:off x="745616" y="3112200"/>
            <a:ext cx="2015194" cy="1057218"/>
          </a:xfrm>
          <a:prstGeom prst="rect">
            <a:avLst/>
          </a:prstGeom>
          <a:solidFill>
            <a:srgbClr val="7FD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矩形 38"/>
          <p:cNvSpPr/>
          <p:nvPr>
            <p:custDataLst>
              <p:tags r:id="rId7"/>
            </p:custDataLst>
          </p:nvPr>
        </p:nvSpPr>
        <p:spPr>
          <a:xfrm>
            <a:off x="3172270" y="3256216"/>
            <a:ext cx="8130097" cy="1057218"/>
          </a:xfrm>
          <a:prstGeom prst="rect">
            <a:avLst/>
          </a:prstGeom>
          <a:gradFill flip="none" rotWithShape="1">
            <a:gsLst>
              <a:gs pos="0">
                <a:srgbClr val="EBEFF7"/>
              </a:gs>
              <a:gs pos="32000">
                <a:srgbClr val="CEEEE0"/>
              </a:gs>
              <a:gs pos="100000">
                <a:srgbClr val="7FD3A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p:cNvSpPr/>
          <p:nvPr>
            <p:custDataLst>
              <p:tags r:id="rId8"/>
            </p:custDataLst>
          </p:nvPr>
        </p:nvSpPr>
        <p:spPr>
          <a:xfrm>
            <a:off x="3316286" y="3112200"/>
            <a:ext cx="8130097" cy="1057218"/>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41"/>
          <p:cNvSpPr/>
          <p:nvPr>
            <p:custDataLst>
              <p:tags r:id="rId9"/>
            </p:custDataLst>
          </p:nvPr>
        </p:nvSpPr>
        <p:spPr>
          <a:xfrm>
            <a:off x="601600" y="4653136"/>
            <a:ext cx="2015194" cy="1057218"/>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矩形 43"/>
          <p:cNvSpPr/>
          <p:nvPr>
            <p:custDataLst>
              <p:tags r:id="rId10"/>
            </p:custDataLst>
          </p:nvPr>
        </p:nvSpPr>
        <p:spPr>
          <a:xfrm>
            <a:off x="745616" y="4509120"/>
            <a:ext cx="2015194" cy="1057218"/>
          </a:xfrm>
          <a:prstGeom prst="rect">
            <a:avLst/>
          </a:prstGeom>
          <a:solidFill>
            <a:srgbClr val="445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p:cNvSpPr/>
          <p:nvPr>
            <p:custDataLst>
              <p:tags r:id="rId11"/>
            </p:custDataLst>
          </p:nvPr>
        </p:nvSpPr>
        <p:spPr>
          <a:xfrm>
            <a:off x="3172270" y="4653136"/>
            <a:ext cx="8130097" cy="1057218"/>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p:cNvSpPr/>
          <p:nvPr>
            <p:custDataLst>
              <p:tags r:id="rId12"/>
            </p:custDataLst>
          </p:nvPr>
        </p:nvSpPr>
        <p:spPr>
          <a:xfrm>
            <a:off x="3316286" y="4509120"/>
            <a:ext cx="8130097" cy="1057218"/>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文本框 52"/>
          <p:cNvSpPr txBox="1"/>
          <p:nvPr>
            <p:custDataLst>
              <p:tags r:id="rId13"/>
            </p:custDataLst>
          </p:nvPr>
        </p:nvSpPr>
        <p:spPr>
          <a:xfrm>
            <a:off x="3597599" y="1737817"/>
            <a:ext cx="7466953" cy="788670"/>
          </a:xfrm>
          <a:prstGeom prst="rect">
            <a:avLst/>
          </a:prstGeom>
          <a:noFill/>
        </p:spPr>
        <p:txBody>
          <a:bodyPr wrap="square" rtlCol="0">
            <a:spAutoFit/>
          </a:bodyPr>
          <a:lstStyle/>
          <a:p>
            <a:pPr>
              <a:lnSpc>
                <a:spcPts val="2720"/>
              </a:lnSpc>
              <a:defRPr/>
            </a:pPr>
            <a:r>
              <a:rPr lang="zh-CN" altLang="en-US" sz="1400" dirty="0">
                <a:solidFill>
                  <a:schemeClr val="tx1">
                    <a:lumMod val="65000"/>
                    <a:lumOff val="35000"/>
                  </a:schemeClr>
                </a:solidFill>
                <a:latin typeface="+mj-ea"/>
                <a:ea typeface="+mj-ea"/>
                <a:cs typeface="+mj-cs"/>
              </a:rPr>
              <a:t>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
        <p:nvSpPr>
          <p:cNvPr id="54" name="文本框 53"/>
          <p:cNvSpPr txBox="1"/>
          <p:nvPr>
            <p:custDataLst>
              <p:tags r:id="rId14"/>
            </p:custDataLst>
          </p:nvPr>
        </p:nvSpPr>
        <p:spPr>
          <a:xfrm>
            <a:off x="745617" y="1779673"/>
            <a:ext cx="2015194" cy="650240"/>
          </a:xfrm>
          <a:prstGeom prst="rect">
            <a:avLst/>
          </a:prstGeom>
          <a:noFill/>
        </p:spPr>
        <p:txBody>
          <a:bodyPr wrap="square" rtlCol="0">
            <a:spAutoFit/>
          </a:bodyPr>
          <a:lstStyle/>
          <a:p>
            <a:pPr algn="ctr">
              <a:lnSpc>
                <a:spcPct val="130000"/>
              </a:lnSpc>
            </a:pPr>
            <a:r>
              <a:rPr lang="zh-CN" altLang="en-US" sz="1400" b="1" dirty="0">
                <a:solidFill>
                  <a:schemeClr val="bg1"/>
                </a:solidFill>
                <a:latin typeface="微软雅黑" panose="020B0503020204020204" charset="-122"/>
                <a:ea typeface="微软雅黑" panose="020B0503020204020204" charset="-122"/>
                <a:cs typeface="+mj-cs"/>
              </a:rPr>
              <a:t>点击添加</a:t>
            </a:r>
            <a:r>
              <a:rPr lang="zh-CN" altLang="en-US" sz="1400" b="1" dirty="0">
                <a:solidFill>
                  <a:schemeClr val="bg1"/>
                </a:solidFill>
                <a:latin typeface="微软雅黑" panose="020B0503020204020204" charset="-122"/>
                <a:ea typeface="微软雅黑" panose="020B0503020204020204" charset="-122"/>
                <a:cs typeface="+mj-cs"/>
              </a:rPr>
              <a:t>标题</a:t>
            </a:r>
            <a:endParaRPr lang="zh-CN" altLang="en-US" sz="1400" b="1" dirty="0">
              <a:solidFill>
                <a:schemeClr val="bg1"/>
              </a:solidFill>
              <a:latin typeface="微软雅黑" panose="020B0503020204020204" charset="-122"/>
              <a:ea typeface="微软雅黑" panose="020B0503020204020204" charset="-122"/>
              <a:cs typeface="+mj-cs"/>
            </a:endParaRPr>
          </a:p>
          <a:p>
            <a:pPr algn="ctr">
              <a:lnSpc>
                <a:spcPct val="130000"/>
              </a:lnSpc>
            </a:pPr>
            <a:r>
              <a:rPr lang="zh-CN" altLang="en-US" sz="1400" b="1" dirty="0">
                <a:solidFill>
                  <a:schemeClr val="bg1"/>
                </a:solidFill>
                <a:latin typeface="微软雅黑" panose="020B0503020204020204" charset="-122"/>
                <a:ea typeface="微软雅黑" panose="020B0503020204020204" charset="-122"/>
                <a:cs typeface="+mj-cs"/>
              </a:rPr>
              <a:t>文字</a:t>
            </a:r>
            <a:endParaRPr lang="zh-CN" altLang="en-US" sz="1400" b="1" dirty="0">
              <a:solidFill>
                <a:schemeClr val="bg1"/>
              </a:solidFill>
              <a:latin typeface="微软雅黑" panose="020B0503020204020204" charset="-122"/>
              <a:ea typeface="微软雅黑" panose="020B0503020204020204" charset="-122"/>
              <a:cs typeface="+mj-cs"/>
            </a:endParaRPr>
          </a:p>
        </p:txBody>
      </p:sp>
      <p:sp>
        <p:nvSpPr>
          <p:cNvPr id="55" name="文本框 54"/>
          <p:cNvSpPr txBox="1"/>
          <p:nvPr>
            <p:custDataLst>
              <p:tags r:id="rId15"/>
            </p:custDataLst>
          </p:nvPr>
        </p:nvSpPr>
        <p:spPr>
          <a:xfrm>
            <a:off x="745617" y="3346684"/>
            <a:ext cx="2015194" cy="650240"/>
          </a:xfrm>
          <a:prstGeom prst="rect">
            <a:avLst/>
          </a:prstGeom>
          <a:noFill/>
        </p:spPr>
        <p:txBody>
          <a:bodyPr wrap="square" rtlCol="0">
            <a:spAutoFit/>
          </a:bodyPr>
          <a:lstStyle/>
          <a:p>
            <a:pPr algn="ctr">
              <a:lnSpc>
                <a:spcPct val="130000"/>
              </a:lnSpc>
            </a:pPr>
            <a:r>
              <a:rPr lang="zh-CN" altLang="en-US" sz="1400" b="1" dirty="0">
                <a:solidFill>
                  <a:schemeClr val="bg1"/>
                </a:solidFill>
                <a:latin typeface="微软雅黑" panose="020B0503020204020204" charset="-122"/>
                <a:ea typeface="微软雅黑" panose="020B0503020204020204" charset="-122"/>
                <a:cs typeface="+mj-cs"/>
                <a:sym typeface="+mn-ea"/>
              </a:rPr>
              <a:t>点击添加标题</a:t>
            </a:r>
            <a:endParaRPr lang="zh-CN" altLang="en-US" sz="1400" b="1" dirty="0">
              <a:solidFill>
                <a:schemeClr val="bg1"/>
              </a:solidFill>
              <a:latin typeface="微软雅黑" panose="020B0503020204020204" charset="-122"/>
              <a:ea typeface="微软雅黑" panose="020B0503020204020204" charset="-122"/>
              <a:cs typeface="+mj-cs"/>
            </a:endParaRPr>
          </a:p>
          <a:p>
            <a:pPr algn="ctr">
              <a:lnSpc>
                <a:spcPct val="130000"/>
              </a:lnSpc>
            </a:pPr>
            <a:r>
              <a:rPr lang="zh-CN" altLang="en-US" sz="1400" b="1" dirty="0">
                <a:solidFill>
                  <a:schemeClr val="bg1"/>
                </a:solidFill>
                <a:latin typeface="微软雅黑" panose="020B0503020204020204" charset="-122"/>
                <a:ea typeface="微软雅黑" panose="020B0503020204020204" charset="-122"/>
                <a:cs typeface="+mj-cs"/>
                <a:sym typeface="+mn-ea"/>
              </a:rPr>
              <a:t>文字</a:t>
            </a:r>
            <a:endParaRPr lang="zh-CN" altLang="en-US" sz="1400" dirty="0">
              <a:solidFill>
                <a:schemeClr val="bg1"/>
              </a:solidFill>
              <a:latin typeface="+mj-ea"/>
              <a:ea typeface="+mj-ea"/>
              <a:cs typeface="+mj-cs"/>
            </a:endParaRPr>
          </a:p>
        </p:txBody>
      </p:sp>
      <p:sp>
        <p:nvSpPr>
          <p:cNvPr id="57" name="文本框 56"/>
          <p:cNvSpPr txBox="1"/>
          <p:nvPr>
            <p:custDataLst>
              <p:tags r:id="rId16"/>
            </p:custDataLst>
          </p:nvPr>
        </p:nvSpPr>
        <p:spPr>
          <a:xfrm>
            <a:off x="745617" y="4726352"/>
            <a:ext cx="2015194" cy="650240"/>
          </a:xfrm>
          <a:prstGeom prst="rect">
            <a:avLst/>
          </a:prstGeom>
          <a:noFill/>
        </p:spPr>
        <p:txBody>
          <a:bodyPr wrap="square" rtlCol="0">
            <a:spAutoFit/>
          </a:bodyPr>
          <a:lstStyle/>
          <a:p>
            <a:pPr algn="ctr">
              <a:lnSpc>
                <a:spcPct val="130000"/>
              </a:lnSpc>
            </a:pPr>
            <a:r>
              <a:rPr lang="zh-CN" altLang="en-US" sz="1400" b="1" dirty="0">
                <a:solidFill>
                  <a:schemeClr val="bg1"/>
                </a:solidFill>
                <a:latin typeface="微软雅黑" panose="020B0503020204020204" charset="-122"/>
                <a:ea typeface="微软雅黑" panose="020B0503020204020204" charset="-122"/>
                <a:cs typeface="+mj-cs"/>
                <a:sym typeface="+mn-ea"/>
              </a:rPr>
              <a:t>点击添加标题</a:t>
            </a:r>
            <a:endParaRPr lang="zh-CN" altLang="en-US" sz="1400" b="1" dirty="0">
              <a:solidFill>
                <a:schemeClr val="bg1"/>
              </a:solidFill>
              <a:latin typeface="微软雅黑" panose="020B0503020204020204" charset="-122"/>
              <a:ea typeface="微软雅黑" panose="020B0503020204020204" charset="-122"/>
              <a:cs typeface="+mj-cs"/>
            </a:endParaRPr>
          </a:p>
          <a:p>
            <a:pPr algn="ctr">
              <a:lnSpc>
                <a:spcPct val="130000"/>
              </a:lnSpc>
            </a:pPr>
            <a:r>
              <a:rPr lang="zh-CN" altLang="en-US" sz="1400" b="1" dirty="0">
                <a:solidFill>
                  <a:schemeClr val="bg1"/>
                </a:solidFill>
                <a:latin typeface="微软雅黑" panose="020B0503020204020204" charset="-122"/>
                <a:ea typeface="微软雅黑" panose="020B0503020204020204" charset="-122"/>
                <a:cs typeface="+mj-cs"/>
                <a:sym typeface="+mn-ea"/>
              </a:rPr>
              <a:t>文字</a:t>
            </a:r>
            <a:endParaRPr lang="zh-CN" altLang="en-US" sz="1400" dirty="0">
              <a:solidFill>
                <a:schemeClr val="bg1"/>
              </a:solidFill>
              <a:latin typeface="+mj-ea"/>
              <a:ea typeface="+mj-ea"/>
              <a:cs typeface="+mj-cs"/>
            </a:endParaRPr>
          </a:p>
        </p:txBody>
      </p:sp>
      <p:sp>
        <p:nvSpPr>
          <p:cNvPr id="58" name="文本框 57"/>
          <p:cNvSpPr txBox="1"/>
          <p:nvPr>
            <p:custDataLst>
              <p:tags r:id="rId17"/>
            </p:custDataLst>
          </p:nvPr>
        </p:nvSpPr>
        <p:spPr>
          <a:xfrm>
            <a:off x="3597599" y="3270323"/>
            <a:ext cx="7466953" cy="788670"/>
          </a:xfrm>
          <a:prstGeom prst="rect">
            <a:avLst/>
          </a:prstGeom>
          <a:noFill/>
        </p:spPr>
        <p:txBody>
          <a:bodyPr wrap="square" rtlCol="0">
            <a:spAutoFit/>
          </a:bodyPr>
          <a:lstStyle/>
          <a:p>
            <a:pPr>
              <a:lnSpc>
                <a:spcPts val="2720"/>
              </a:lnSpc>
              <a:defRPr/>
            </a:pPr>
            <a:r>
              <a:rPr lang="zh-CN" altLang="en-US" sz="1400" dirty="0">
                <a:solidFill>
                  <a:schemeClr val="tx1">
                    <a:lumMod val="65000"/>
                    <a:lumOff val="35000"/>
                  </a:schemeClr>
                </a:solidFill>
                <a:latin typeface="+mj-ea"/>
                <a:ea typeface="+mj-ea"/>
                <a:cs typeface="+mj-cs"/>
                <a:sym typeface="+mn-ea"/>
              </a:rPr>
              <a:t>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
        <p:nvSpPr>
          <p:cNvPr id="61" name="文本框 60"/>
          <p:cNvSpPr txBox="1"/>
          <p:nvPr>
            <p:custDataLst>
              <p:tags r:id="rId18"/>
            </p:custDataLst>
          </p:nvPr>
        </p:nvSpPr>
        <p:spPr>
          <a:xfrm>
            <a:off x="3597599" y="4667243"/>
            <a:ext cx="7466953" cy="788670"/>
          </a:xfrm>
          <a:prstGeom prst="rect">
            <a:avLst/>
          </a:prstGeom>
          <a:noFill/>
        </p:spPr>
        <p:txBody>
          <a:bodyPr wrap="square" rtlCol="0">
            <a:spAutoFit/>
          </a:bodyPr>
          <a:lstStyle/>
          <a:p>
            <a:pPr>
              <a:lnSpc>
                <a:spcPts val="2720"/>
              </a:lnSpc>
              <a:defRPr/>
            </a:pPr>
            <a:r>
              <a:rPr lang="zh-CN" altLang="en-US" sz="1400" dirty="0">
                <a:solidFill>
                  <a:schemeClr val="tx1">
                    <a:lumMod val="65000"/>
                    <a:lumOff val="35000"/>
                  </a:schemeClr>
                </a:solidFill>
                <a:latin typeface="+mj-ea"/>
                <a:ea typeface="+mj-ea"/>
                <a:cs typeface="+mj-cs"/>
                <a:sym typeface="+mn-ea"/>
              </a:rPr>
              <a:t>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iṣ1îďè"/>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2331" t="-439" r="43516" b="30144"/>
          <a:stretch>
            <a:fillRect/>
          </a:stretch>
        </p:blipFill>
        <p:spPr>
          <a:xfrm>
            <a:off x="5231904" y="548680"/>
            <a:ext cx="7464152" cy="6309320"/>
          </a:xfrm>
          <a:prstGeom prst="rect">
            <a:avLst/>
          </a:prstGeom>
        </p:spPr>
      </p:pic>
      <p:sp>
        <p:nvSpPr>
          <p:cNvPr id="2" name="ïṩḻíďe"/>
          <p:cNvSpPr txBox="1"/>
          <p:nvPr/>
        </p:nvSpPr>
        <p:spPr>
          <a:xfrm>
            <a:off x="6765229" y="6330733"/>
            <a:ext cx="3651251" cy="180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cxnSp>
        <p:nvCxnSpPr>
          <p:cNvPr id="11" name="直接连接符 10"/>
          <p:cNvCxnSpPr/>
          <p:nvPr/>
        </p:nvCxnSpPr>
        <p:spPr>
          <a:xfrm>
            <a:off x="644028" y="6459163"/>
            <a:ext cx="5977185" cy="0"/>
          </a:xfrm>
          <a:prstGeom prst="line">
            <a:avLst/>
          </a:prstGeom>
          <a:ln w="9525">
            <a:solidFill>
              <a:srgbClr val="84D8B2"/>
            </a:solidFill>
          </a:ln>
        </p:spPr>
        <p:style>
          <a:lnRef idx="1">
            <a:schemeClr val="accent1"/>
          </a:lnRef>
          <a:fillRef idx="0">
            <a:schemeClr val="accent1"/>
          </a:fillRef>
          <a:effectRef idx="0">
            <a:schemeClr val="accent1"/>
          </a:effectRef>
          <a:fontRef idx="minor">
            <a:schemeClr val="tx1"/>
          </a:fontRef>
        </p:style>
      </p:cxnSp>
      <p:sp>
        <p:nvSpPr>
          <p:cNvPr id="24" name="íśľiḓé"/>
          <p:cNvSpPr txBox="1"/>
          <p:nvPr/>
        </p:nvSpPr>
        <p:spPr>
          <a:xfrm>
            <a:off x="568104" y="3460065"/>
            <a:ext cx="4447776" cy="584775"/>
          </a:xfrm>
          <a:prstGeom prst="rect">
            <a:avLst/>
          </a:prstGeom>
          <a:noFill/>
        </p:spPr>
        <p:txBody>
          <a:bodyPr wrap="square" rtlCol="0" anchor="b">
            <a:spAutoFit/>
          </a:bodyPr>
          <a:lstStyle/>
          <a:p>
            <a:pPr>
              <a:defRPr/>
            </a:pPr>
            <a:r>
              <a:rPr lang="zh-CN" altLang="en-US" sz="3200" b="1" spc="300" dirty="0">
                <a:solidFill>
                  <a:srgbClr val="445CC4"/>
                </a:solidFill>
                <a:latin typeface="+mj-ea"/>
                <a:ea typeface="+mj-ea"/>
                <a:cs typeface="+mj-cs"/>
              </a:rPr>
              <a:t>谢谢观看</a:t>
            </a:r>
            <a:endParaRPr lang="zh-CN" altLang="zh-CN" sz="3200" b="1" spc="300" dirty="0">
              <a:solidFill>
                <a:srgbClr val="445CC4"/>
              </a:solidFill>
              <a:latin typeface="+mj-ea"/>
              <a:ea typeface="+mj-ea"/>
              <a:cs typeface="+mj-cs"/>
            </a:endParaRPr>
          </a:p>
        </p:txBody>
      </p:sp>
      <p:sp>
        <p:nvSpPr>
          <p:cNvPr id="26" name="ïSľïde"/>
          <p:cNvSpPr txBox="1"/>
          <p:nvPr/>
        </p:nvSpPr>
        <p:spPr>
          <a:xfrm>
            <a:off x="602184" y="64390"/>
            <a:ext cx="2685504" cy="10287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lang="zh-CN" altLang="en-US" sz="1600" b="0" dirty="0">
                <a:solidFill>
                  <a:srgbClr val="445CC4"/>
                </a:solidFill>
                <a:latin typeface="微软雅黑" panose="020B0503020204020204" charset="-122"/>
                <a:ea typeface="微软雅黑" panose="020B0503020204020204" charset="-122"/>
              </a:rPr>
              <a:t>虚拟名称</a:t>
            </a:r>
            <a:r>
              <a:rPr lang="zh-CN" altLang="zh-CN" sz="1600" b="0" dirty="0">
                <a:solidFill>
                  <a:srgbClr val="445CC4"/>
                </a:solidFill>
                <a:latin typeface="微软雅黑" panose="020B0503020204020204" charset="-122"/>
                <a:ea typeface="微软雅黑" panose="020B0503020204020204" charset="-122"/>
              </a:rPr>
              <a:t>学院</a:t>
            </a:r>
            <a:br>
              <a:rPr kumimoji="0" lang="en-US" altLang="zh-CN" sz="18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rPr>
            </a:br>
            <a:r>
              <a:rPr kumimoji="0" lang="en-US" altLang="zh-CN" sz="14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rPr>
              <a:t>PRESENTATION TEMPLATE</a:t>
            </a:r>
            <a:endParaRPr kumimoji="0" lang="zh-CN" altLang="en-US" sz="18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endParaRPr>
          </a:p>
        </p:txBody>
      </p:sp>
      <p:sp>
        <p:nvSpPr>
          <p:cNvPr id="27" name="文本占位符 7"/>
          <p:cNvSpPr txBox="1"/>
          <p:nvPr/>
        </p:nvSpPr>
        <p:spPr>
          <a:xfrm>
            <a:off x="567886" y="5708872"/>
            <a:ext cx="1629236"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n-cs"/>
              </a:rPr>
              <a:t>演讲人</a:t>
            </a: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a:t>
            </a: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某某某</a:t>
            </a:r>
            <a:endPar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endParaRPr>
          </a:p>
        </p:txBody>
      </p:sp>
      <p:sp>
        <p:nvSpPr>
          <p:cNvPr id="28" name="文本占位符 6"/>
          <p:cNvSpPr txBox="1"/>
          <p:nvPr/>
        </p:nvSpPr>
        <p:spPr>
          <a:xfrm>
            <a:off x="2488168" y="5708872"/>
            <a:ext cx="1755775" cy="296271"/>
          </a:xfrm>
          <a:prstGeom prst="rect">
            <a:avLst/>
          </a:prstGeom>
        </p:spPr>
        <p:txBody>
          <a:bodyPr vert="horz" wrap="non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日期：</a:t>
            </a:r>
            <a:r>
              <a:rPr kumimoji="0" lang="en-US" altLang="zh-CN"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   </a:t>
            </a:r>
            <a:r>
              <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年</a:t>
            </a:r>
            <a:r>
              <a:rPr kumimoji="0" lang="en-US" altLang="zh-CN"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   </a:t>
            </a:r>
            <a:r>
              <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月</a:t>
            </a:r>
            <a:r>
              <a:rPr kumimoji="0" lang="en-US" altLang="zh-CN"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   </a:t>
            </a:r>
            <a:r>
              <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rPr>
              <a:t>日</a:t>
            </a:r>
            <a:endParaRPr kumimoji="0" sz="1600" b="1" u="none" strike="noStrike" kern="1200" cap="none" spc="0" normalizeH="0" baseline="0" noProof="0" dirty="0">
              <a:ln>
                <a:noFill/>
              </a:ln>
              <a:solidFill>
                <a:srgbClr val="445CC4"/>
              </a:solidFill>
              <a:effectLst/>
              <a:uLnTx/>
              <a:uFillTx/>
              <a:latin typeface="Arial" panose="020B0604020202020204"/>
              <a:ea typeface="微软雅黑" panose="020B0503020204020204" charset="-122"/>
              <a:cs typeface="+mj-cs"/>
            </a:endParaRPr>
          </a:p>
        </p:txBody>
      </p:sp>
      <p:sp>
        <p:nvSpPr>
          <p:cNvPr id="3" name="íśľiḓé"/>
          <p:cNvSpPr txBox="1"/>
          <p:nvPr/>
        </p:nvSpPr>
        <p:spPr>
          <a:xfrm>
            <a:off x="568104" y="1937753"/>
            <a:ext cx="8048176" cy="1569660"/>
          </a:xfrm>
          <a:prstGeom prst="rect">
            <a:avLst/>
          </a:prstGeom>
          <a:noFill/>
        </p:spPr>
        <p:txBody>
          <a:bodyPr wrap="square" rtlCol="0" anchor="b">
            <a:spAutoFit/>
          </a:bodyPr>
          <a:lstStyle/>
          <a:p>
            <a:pPr>
              <a:defRPr/>
            </a:pPr>
            <a:r>
              <a:rPr lang="en-US" altLang="zh-CN" sz="9600" b="1" dirty="0">
                <a:solidFill>
                  <a:srgbClr val="445CC4"/>
                </a:solidFill>
                <a:latin typeface="+mj-ea"/>
                <a:ea typeface="+mj-ea"/>
                <a:cs typeface="+mj-cs"/>
              </a:rPr>
              <a:t>THANKS</a:t>
            </a:r>
            <a:endParaRPr lang="zh-CN" altLang="zh-CN" sz="9600" b="1" dirty="0">
              <a:solidFill>
                <a:srgbClr val="445CC4"/>
              </a:solidFill>
              <a:latin typeface="+mj-ea"/>
              <a:ea typeface="+mj-ea"/>
              <a:cs typeface="+mj-cs"/>
            </a:endParaRPr>
          </a:p>
        </p:txBody>
      </p:sp>
      <p:pic>
        <p:nvPicPr>
          <p:cNvPr id="5" name="图形 4"/>
          <p:cNvPicPr>
            <a:picLocks noChangeAspect="1"/>
          </p:cNvPicPr>
          <p:nvPr/>
        </p:nvPicPr>
        <p:blipFill rotWithShape="1">
          <a:blip r:embed="rId2">
            <a:extLst>
              <a:ext uri="{96DAC541-7B7A-43D3-8B79-37D633B846F1}">
                <asvg:svgBlip xmlns:asvg="http://schemas.microsoft.com/office/drawing/2016/SVG/main" r:embed="rId3"/>
              </a:ext>
            </a:extLst>
          </a:blip>
          <a:srcRect r="76785"/>
          <a:stretch>
            <a:fillRect/>
          </a:stretch>
        </p:blipFill>
        <p:spPr>
          <a:xfrm>
            <a:off x="10900933" y="497709"/>
            <a:ext cx="657976" cy="632591"/>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063552" y="1700808"/>
            <a:ext cx="9001000" cy="4320480"/>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2207568" y="1556792"/>
            <a:ext cx="9001000" cy="4320480"/>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92144" y="3573016"/>
            <a:ext cx="6336440" cy="4481388"/>
          </a:xfrm>
          <a:prstGeom prst="rect">
            <a:avLst/>
          </a:prstGeom>
        </p:spPr>
      </p:pic>
      <p:sp>
        <p:nvSpPr>
          <p:cNvPr id="3" name="íśľiḓé"/>
          <p:cNvSpPr txBox="1"/>
          <p:nvPr/>
        </p:nvSpPr>
        <p:spPr>
          <a:xfrm>
            <a:off x="568104" y="548680"/>
            <a:ext cx="4447776" cy="846386"/>
          </a:xfrm>
          <a:prstGeom prst="rect">
            <a:avLst/>
          </a:prstGeom>
          <a:noFill/>
        </p:spPr>
        <p:txBody>
          <a:bodyPr wrap="square" rtlCol="0" anchor="b">
            <a:spAutoFit/>
          </a:bodyPr>
          <a:lstStyle/>
          <a:p>
            <a:pPr>
              <a:defRPr/>
            </a:pPr>
            <a:r>
              <a:rPr lang="en-US" altLang="zh-CN" sz="4900" b="1" spc="300" dirty="0">
                <a:solidFill>
                  <a:srgbClr val="445CC4"/>
                </a:solidFill>
                <a:latin typeface="+mj-ea"/>
                <a:ea typeface="+mj-ea"/>
                <a:cs typeface="+mj-cs"/>
              </a:rPr>
              <a:t>CONTENTS</a:t>
            </a:r>
            <a:endParaRPr lang="zh-CN" altLang="zh-CN" sz="4900" b="1" spc="300" dirty="0">
              <a:solidFill>
                <a:srgbClr val="445CC4"/>
              </a:solidFill>
              <a:latin typeface="+mj-ea"/>
              <a:ea typeface="+mj-ea"/>
              <a:cs typeface="+mj-cs"/>
            </a:endParaRPr>
          </a:p>
        </p:txBody>
      </p:sp>
      <p:sp>
        <p:nvSpPr>
          <p:cNvPr id="4" name="íśľiḓé"/>
          <p:cNvSpPr txBox="1"/>
          <p:nvPr/>
        </p:nvSpPr>
        <p:spPr>
          <a:xfrm>
            <a:off x="568104" y="1326160"/>
            <a:ext cx="1135408" cy="477054"/>
          </a:xfrm>
          <a:prstGeom prst="rect">
            <a:avLst/>
          </a:prstGeom>
          <a:noFill/>
        </p:spPr>
        <p:txBody>
          <a:bodyPr wrap="square" rtlCol="0" anchor="b">
            <a:spAutoFit/>
          </a:bodyPr>
          <a:lstStyle/>
          <a:p>
            <a:pPr>
              <a:defRPr/>
            </a:pPr>
            <a:r>
              <a:rPr lang="zh-CN" altLang="en-US" sz="2500" b="1" spc="300" dirty="0">
                <a:solidFill>
                  <a:srgbClr val="445CC4"/>
                </a:solidFill>
                <a:latin typeface="+mj-ea"/>
                <a:ea typeface="+mj-ea"/>
                <a:cs typeface="+mj-cs"/>
              </a:rPr>
              <a:t>目录</a:t>
            </a:r>
            <a:endParaRPr lang="zh-CN" altLang="zh-CN" sz="2500" b="1" spc="300" dirty="0">
              <a:solidFill>
                <a:srgbClr val="445CC4"/>
              </a:solidFill>
              <a:latin typeface="+mj-ea"/>
              <a:ea typeface="+mj-ea"/>
              <a:cs typeface="+mj-cs"/>
            </a:endParaRPr>
          </a:p>
        </p:txBody>
      </p:sp>
      <p:sp>
        <p:nvSpPr>
          <p:cNvPr id="7" name="文本框 6"/>
          <p:cNvSpPr txBox="1"/>
          <p:nvPr/>
        </p:nvSpPr>
        <p:spPr>
          <a:xfrm>
            <a:off x="3729312" y="2050857"/>
            <a:ext cx="3662832" cy="3077189"/>
          </a:xfrm>
          <a:prstGeom prst="rect">
            <a:avLst/>
          </a:prstGeom>
          <a:noFill/>
        </p:spPr>
        <p:txBody>
          <a:bodyPr wrap="square" rtlCol="0">
            <a:spAutoFit/>
          </a:bodyPr>
          <a:lstStyle/>
          <a:p>
            <a:pPr>
              <a:lnSpc>
                <a:spcPct val="200000"/>
              </a:lnSpc>
            </a:pPr>
            <a:r>
              <a:rPr kumimoji="1" lang="zh-CN" altLang="en-US" sz="2000" dirty="0">
                <a:solidFill>
                  <a:srgbClr val="445CC4"/>
                </a:solidFill>
                <a:latin typeface="微软雅黑" panose="020B0503020204020204" charset="-122"/>
                <a:ea typeface="微软雅黑" panose="020B0503020204020204" charset="-122"/>
              </a:rPr>
              <a:t>请输入要添加的标题文字</a:t>
            </a:r>
            <a:endParaRPr kumimoji="1" lang="en-US" altLang="zh-CN" sz="2000" dirty="0">
              <a:solidFill>
                <a:srgbClr val="445CC4"/>
              </a:solidFill>
              <a:latin typeface="微软雅黑" panose="020B0503020204020204" charset="-122"/>
              <a:ea typeface="微软雅黑" panose="020B0503020204020204" charset="-122"/>
            </a:endParaRPr>
          </a:p>
          <a:p>
            <a:pPr>
              <a:lnSpc>
                <a:spcPct val="200000"/>
              </a:lnSpc>
            </a:pPr>
            <a:r>
              <a:rPr kumimoji="1" lang="zh-CN" altLang="en-US" sz="2000" dirty="0">
                <a:solidFill>
                  <a:srgbClr val="7FD3AD"/>
                </a:solidFill>
                <a:latin typeface="微软雅黑" panose="020B0503020204020204" charset="-122"/>
                <a:ea typeface="微软雅黑" panose="020B0503020204020204" charset="-122"/>
              </a:rPr>
              <a:t>添加标题文字内容</a:t>
            </a:r>
            <a:endParaRPr kumimoji="1" lang="en-US" altLang="zh-CN" sz="2000" dirty="0">
              <a:solidFill>
                <a:srgbClr val="7FD3AD"/>
              </a:solidFill>
              <a:latin typeface="微软雅黑" panose="020B0503020204020204" charset="-122"/>
              <a:ea typeface="微软雅黑" panose="020B0503020204020204" charset="-122"/>
            </a:endParaRPr>
          </a:p>
          <a:p>
            <a:pPr>
              <a:lnSpc>
                <a:spcPct val="200000"/>
              </a:lnSpc>
            </a:pPr>
            <a:r>
              <a:rPr kumimoji="1" lang="zh-CN" altLang="en-US" sz="2000" dirty="0">
                <a:solidFill>
                  <a:srgbClr val="445CC4"/>
                </a:solidFill>
                <a:latin typeface="微软雅黑" panose="020B0503020204020204" charset="-122"/>
                <a:ea typeface="微软雅黑" panose="020B0503020204020204" charset="-122"/>
              </a:rPr>
              <a:t>添加标题文字</a:t>
            </a:r>
            <a:endParaRPr kumimoji="1" lang="en-US" altLang="zh-CN" sz="2000" dirty="0">
              <a:solidFill>
                <a:srgbClr val="445CC4"/>
              </a:solidFill>
              <a:latin typeface="微软雅黑" panose="020B0503020204020204" charset="-122"/>
              <a:ea typeface="微软雅黑" panose="020B0503020204020204" charset="-122"/>
            </a:endParaRPr>
          </a:p>
          <a:p>
            <a:pPr>
              <a:lnSpc>
                <a:spcPct val="200000"/>
              </a:lnSpc>
            </a:pPr>
            <a:r>
              <a:rPr kumimoji="1" lang="zh-CN" altLang="en-US" sz="2000" dirty="0">
                <a:solidFill>
                  <a:srgbClr val="7FD3AD"/>
                </a:solidFill>
                <a:latin typeface="微软雅黑" panose="020B0503020204020204" charset="-122"/>
                <a:ea typeface="微软雅黑" panose="020B0503020204020204" charset="-122"/>
              </a:rPr>
              <a:t>添加标题文字内容</a:t>
            </a:r>
            <a:endParaRPr kumimoji="1" lang="zh-CN" altLang="en-US" sz="2000" dirty="0">
              <a:solidFill>
                <a:srgbClr val="7FD3AD"/>
              </a:solidFill>
              <a:latin typeface="微软雅黑" panose="020B0503020204020204" charset="-122"/>
              <a:ea typeface="微软雅黑" panose="020B0503020204020204" charset="-122"/>
            </a:endParaRPr>
          </a:p>
          <a:p>
            <a:pPr>
              <a:lnSpc>
                <a:spcPct val="200000"/>
              </a:lnSpc>
            </a:pPr>
            <a:r>
              <a:rPr kumimoji="1" lang="zh-CN" altLang="en-US" sz="2000" dirty="0">
                <a:solidFill>
                  <a:srgbClr val="445CC4"/>
                </a:solidFill>
                <a:latin typeface="微软雅黑" panose="020B0503020204020204" charset="-122"/>
                <a:ea typeface="微软雅黑" panose="020B0503020204020204" charset="-122"/>
              </a:rPr>
              <a:t>添加标题文字</a:t>
            </a:r>
            <a:endParaRPr kumimoji="1" lang="en-US" altLang="zh-CN" sz="2000" dirty="0">
              <a:solidFill>
                <a:srgbClr val="445CC4"/>
              </a:solidFill>
              <a:latin typeface="微软雅黑" panose="020B0503020204020204" charset="-122"/>
              <a:ea typeface="微软雅黑" panose="020B0503020204020204" charset="-122"/>
            </a:endParaRPr>
          </a:p>
        </p:txBody>
      </p:sp>
      <p:cxnSp>
        <p:nvCxnSpPr>
          <p:cNvPr id="10" name="直线连接符 9"/>
          <p:cNvCxnSpPr/>
          <p:nvPr/>
        </p:nvCxnSpPr>
        <p:spPr>
          <a:xfrm>
            <a:off x="2990080" y="2751269"/>
            <a:ext cx="4834112" cy="0"/>
          </a:xfrm>
          <a:prstGeom prst="line">
            <a:avLst/>
          </a:prstGeom>
          <a:ln>
            <a:solidFill>
              <a:srgbClr val="445CC4"/>
            </a:solidFill>
          </a:ln>
        </p:spPr>
        <p:style>
          <a:lnRef idx="1">
            <a:schemeClr val="dk1"/>
          </a:lnRef>
          <a:fillRef idx="0">
            <a:schemeClr val="dk1"/>
          </a:fillRef>
          <a:effectRef idx="0">
            <a:schemeClr val="dk1"/>
          </a:effectRef>
          <a:fontRef idx="minor">
            <a:schemeClr val="tx1"/>
          </a:fontRef>
        </p:style>
      </p:cxnSp>
      <p:cxnSp>
        <p:nvCxnSpPr>
          <p:cNvPr id="11" name="直线连接符 10"/>
          <p:cNvCxnSpPr/>
          <p:nvPr/>
        </p:nvCxnSpPr>
        <p:spPr>
          <a:xfrm>
            <a:off x="2990080" y="3356496"/>
            <a:ext cx="4834112" cy="0"/>
          </a:xfrm>
          <a:prstGeom prst="line">
            <a:avLst/>
          </a:prstGeom>
          <a:ln>
            <a:solidFill>
              <a:srgbClr val="445CC4"/>
            </a:solidFill>
          </a:ln>
        </p:spPr>
        <p:style>
          <a:lnRef idx="1">
            <a:schemeClr val="dk1"/>
          </a:lnRef>
          <a:fillRef idx="0">
            <a:schemeClr val="dk1"/>
          </a:fillRef>
          <a:effectRef idx="0">
            <a:schemeClr val="dk1"/>
          </a:effectRef>
          <a:fontRef idx="minor">
            <a:schemeClr val="tx1"/>
          </a:fontRef>
        </p:style>
      </p:cxnSp>
      <p:cxnSp>
        <p:nvCxnSpPr>
          <p:cNvPr id="12" name="直线连接符 11"/>
          <p:cNvCxnSpPr/>
          <p:nvPr/>
        </p:nvCxnSpPr>
        <p:spPr>
          <a:xfrm>
            <a:off x="2990080" y="3975405"/>
            <a:ext cx="4834112" cy="0"/>
          </a:xfrm>
          <a:prstGeom prst="line">
            <a:avLst/>
          </a:prstGeom>
          <a:ln>
            <a:solidFill>
              <a:srgbClr val="445CC4"/>
            </a:solidFill>
          </a:ln>
        </p:spPr>
        <p:style>
          <a:lnRef idx="1">
            <a:schemeClr val="dk1"/>
          </a:lnRef>
          <a:fillRef idx="0">
            <a:schemeClr val="dk1"/>
          </a:fillRef>
          <a:effectRef idx="0">
            <a:schemeClr val="dk1"/>
          </a:effectRef>
          <a:fontRef idx="minor">
            <a:schemeClr val="tx1"/>
          </a:fontRef>
        </p:style>
      </p:cxnSp>
      <p:cxnSp>
        <p:nvCxnSpPr>
          <p:cNvPr id="13" name="直线连接符 12"/>
          <p:cNvCxnSpPr/>
          <p:nvPr/>
        </p:nvCxnSpPr>
        <p:spPr>
          <a:xfrm>
            <a:off x="2990080" y="4566298"/>
            <a:ext cx="4834112" cy="0"/>
          </a:xfrm>
          <a:prstGeom prst="line">
            <a:avLst/>
          </a:prstGeom>
          <a:ln>
            <a:solidFill>
              <a:srgbClr val="445CC4"/>
            </a:solidFill>
          </a:ln>
        </p:spPr>
        <p:style>
          <a:lnRef idx="1">
            <a:schemeClr val="dk1"/>
          </a:lnRef>
          <a:fillRef idx="0">
            <a:schemeClr val="dk1"/>
          </a:fillRef>
          <a:effectRef idx="0">
            <a:schemeClr val="dk1"/>
          </a:effectRef>
          <a:fontRef idx="minor">
            <a:schemeClr val="tx1"/>
          </a:fontRef>
        </p:style>
      </p:cxnSp>
      <p:cxnSp>
        <p:nvCxnSpPr>
          <p:cNvPr id="14" name="直线连接符 13"/>
          <p:cNvCxnSpPr/>
          <p:nvPr/>
        </p:nvCxnSpPr>
        <p:spPr>
          <a:xfrm>
            <a:off x="2990080" y="5203880"/>
            <a:ext cx="4834112" cy="0"/>
          </a:xfrm>
          <a:prstGeom prst="line">
            <a:avLst/>
          </a:prstGeom>
          <a:ln>
            <a:solidFill>
              <a:srgbClr val="445CC4"/>
            </a:solidFill>
          </a:ln>
        </p:spPr>
        <p:style>
          <a:lnRef idx="1">
            <a:schemeClr val="dk1"/>
          </a:lnRef>
          <a:fillRef idx="0">
            <a:schemeClr val="dk1"/>
          </a:fillRef>
          <a:effectRef idx="0">
            <a:schemeClr val="dk1"/>
          </a:effectRef>
          <a:fontRef idx="minor">
            <a:schemeClr val="tx1"/>
          </a:fontRef>
        </p:style>
      </p:cxnSp>
      <p:sp>
        <p:nvSpPr>
          <p:cNvPr id="15" name="íśľiḓé"/>
          <p:cNvSpPr txBox="1"/>
          <p:nvPr/>
        </p:nvSpPr>
        <p:spPr>
          <a:xfrm>
            <a:off x="2990080" y="2240311"/>
            <a:ext cx="595216" cy="477054"/>
          </a:xfrm>
          <a:prstGeom prst="rect">
            <a:avLst/>
          </a:prstGeom>
          <a:noFill/>
        </p:spPr>
        <p:txBody>
          <a:bodyPr wrap="square" rtlCol="0" anchor="b">
            <a:spAutoFit/>
          </a:bodyPr>
          <a:lstStyle/>
          <a:p>
            <a:pPr>
              <a:defRPr/>
            </a:pPr>
            <a:r>
              <a:rPr lang="en-US" altLang="zh-CN" sz="2500" dirty="0">
                <a:solidFill>
                  <a:srgbClr val="445CC4"/>
                </a:solidFill>
                <a:latin typeface="Arial" panose="020B0604020202020204" pitchFamily="34" charset="0"/>
                <a:ea typeface="+mj-ea"/>
                <a:cs typeface="Arial" panose="020B0604020202020204" pitchFamily="34" charset="0"/>
              </a:rPr>
              <a:t>01</a:t>
            </a:r>
            <a:endParaRPr lang="zh-CN" altLang="zh-CN" sz="2500" dirty="0">
              <a:solidFill>
                <a:srgbClr val="445CC4"/>
              </a:solidFill>
              <a:latin typeface="Arial" panose="020B0604020202020204" pitchFamily="34" charset="0"/>
              <a:ea typeface="+mj-ea"/>
              <a:cs typeface="Arial" panose="020B0604020202020204" pitchFamily="34" charset="0"/>
            </a:endParaRPr>
          </a:p>
        </p:txBody>
      </p:sp>
      <p:sp>
        <p:nvSpPr>
          <p:cNvPr id="16" name="íśľiḓé"/>
          <p:cNvSpPr txBox="1"/>
          <p:nvPr/>
        </p:nvSpPr>
        <p:spPr>
          <a:xfrm>
            <a:off x="2990080" y="2850279"/>
            <a:ext cx="739232" cy="477054"/>
          </a:xfrm>
          <a:prstGeom prst="rect">
            <a:avLst/>
          </a:prstGeom>
          <a:noFill/>
        </p:spPr>
        <p:txBody>
          <a:bodyPr wrap="square" rtlCol="0" anchor="b">
            <a:spAutoFit/>
          </a:bodyPr>
          <a:lstStyle/>
          <a:p>
            <a:pPr>
              <a:defRPr/>
            </a:pPr>
            <a:r>
              <a:rPr lang="en-US" altLang="zh-CN" sz="2500" dirty="0">
                <a:solidFill>
                  <a:srgbClr val="7FD3AD"/>
                </a:solidFill>
                <a:latin typeface="Arial" panose="020B0604020202020204" pitchFamily="34" charset="0"/>
                <a:ea typeface="+mj-ea"/>
                <a:cs typeface="Arial" panose="020B0604020202020204" pitchFamily="34" charset="0"/>
              </a:rPr>
              <a:t>02</a:t>
            </a:r>
            <a:endParaRPr lang="zh-CN" altLang="zh-CN" sz="2500" dirty="0">
              <a:solidFill>
                <a:srgbClr val="7FD3AD"/>
              </a:solidFill>
              <a:latin typeface="Arial" panose="020B0604020202020204" pitchFamily="34" charset="0"/>
              <a:ea typeface="+mj-ea"/>
              <a:cs typeface="Arial" panose="020B0604020202020204" pitchFamily="34" charset="0"/>
            </a:endParaRPr>
          </a:p>
        </p:txBody>
      </p:sp>
      <p:sp>
        <p:nvSpPr>
          <p:cNvPr id="17" name="íśľiḓé"/>
          <p:cNvSpPr txBox="1"/>
          <p:nvPr/>
        </p:nvSpPr>
        <p:spPr>
          <a:xfrm>
            <a:off x="2990080" y="3471349"/>
            <a:ext cx="739232" cy="477054"/>
          </a:xfrm>
          <a:prstGeom prst="rect">
            <a:avLst/>
          </a:prstGeom>
          <a:noFill/>
        </p:spPr>
        <p:txBody>
          <a:bodyPr wrap="square" rtlCol="0" anchor="b">
            <a:spAutoFit/>
          </a:bodyPr>
          <a:lstStyle/>
          <a:p>
            <a:pPr>
              <a:defRPr/>
            </a:pPr>
            <a:r>
              <a:rPr lang="en-US" altLang="zh-CN" sz="2500" dirty="0">
                <a:solidFill>
                  <a:srgbClr val="445CC4"/>
                </a:solidFill>
                <a:latin typeface="Arial" panose="020B0604020202020204" pitchFamily="34" charset="0"/>
                <a:ea typeface="+mj-ea"/>
                <a:cs typeface="Arial" panose="020B0604020202020204" pitchFamily="34" charset="0"/>
              </a:rPr>
              <a:t>03</a:t>
            </a:r>
            <a:endParaRPr lang="zh-CN" altLang="zh-CN" sz="2500" dirty="0">
              <a:solidFill>
                <a:srgbClr val="445CC4"/>
              </a:solidFill>
              <a:latin typeface="Arial" panose="020B0604020202020204" pitchFamily="34" charset="0"/>
              <a:ea typeface="+mj-ea"/>
              <a:cs typeface="Arial" panose="020B0604020202020204" pitchFamily="34" charset="0"/>
            </a:endParaRPr>
          </a:p>
        </p:txBody>
      </p:sp>
      <p:sp>
        <p:nvSpPr>
          <p:cNvPr id="18" name="íśľiḓé"/>
          <p:cNvSpPr txBox="1"/>
          <p:nvPr/>
        </p:nvSpPr>
        <p:spPr>
          <a:xfrm>
            <a:off x="2990080" y="4047413"/>
            <a:ext cx="739232" cy="477054"/>
          </a:xfrm>
          <a:prstGeom prst="rect">
            <a:avLst/>
          </a:prstGeom>
          <a:noFill/>
        </p:spPr>
        <p:txBody>
          <a:bodyPr wrap="square" rtlCol="0" anchor="b">
            <a:spAutoFit/>
          </a:bodyPr>
          <a:lstStyle/>
          <a:p>
            <a:pPr>
              <a:defRPr/>
            </a:pPr>
            <a:r>
              <a:rPr lang="en-US" altLang="zh-CN" sz="2500" dirty="0">
                <a:solidFill>
                  <a:srgbClr val="7FD3AD"/>
                </a:solidFill>
                <a:latin typeface="Arial" panose="020B0604020202020204" pitchFamily="34" charset="0"/>
                <a:ea typeface="+mj-ea"/>
                <a:cs typeface="Arial" panose="020B0604020202020204" pitchFamily="34" charset="0"/>
              </a:rPr>
              <a:t>04</a:t>
            </a:r>
            <a:endParaRPr lang="zh-CN" altLang="zh-CN" sz="2500" dirty="0">
              <a:solidFill>
                <a:srgbClr val="7FD3AD"/>
              </a:solidFill>
              <a:latin typeface="Arial" panose="020B0604020202020204" pitchFamily="34" charset="0"/>
              <a:ea typeface="+mj-ea"/>
              <a:cs typeface="Arial" panose="020B0604020202020204" pitchFamily="34" charset="0"/>
            </a:endParaRPr>
          </a:p>
        </p:txBody>
      </p:sp>
      <p:sp>
        <p:nvSpPr>
          <p:cNvPr id="19" name="íśľiḓé"/>
          <p:cNvSpPr txBox="1"/>
          <p:nvPr/>
        </p:nvSpPr>
        <p:spPr>
          <a:xfrm>
            <a:off x="2990080" y="4650479"/>
            <a:ext cx="1135408" cy="477054"/>
          </a:xfrm>
          <a:prstGeom prst="rect">
            <a:avLst/>
          </a:prstGeom>
          <a:noFill/>
        </p:spPr>
        <p:txBody>
          <a:bodyPr wrap="square" rtlCol="0" anchor="b">
            <a:spAutoFit/>
          </a:bodyPr>
          <a:lstStyle/>
          <a:p>
            <a:pPr>
              <a:defRPr/>
            </a:pPr>
            <a:r>
              <a:rPr lang="en-US" altLang="zh-CN" sz="2500" dirty="0">
                <a:solidFill>
                  <a:srgbClr val="445CC4"/>
                </a:solidFill>
                <a:latin typeface="Arial" panose="020B0604020202020204" pitchFamily="34" charset="0"/>
                <a:ea typeface="+mj-ea"/>
                <a:cs typeface="Arial" panose="020B0604020202020204" pitchFamily="34" charset="0"/>
              </a:rPr>
              <a:t>05</a:t>
            </a:r>
            <a:endParaRPr lang="zh-CN" altLang="zh-CN" sz="2500" dirty="0">
              <a:solidFill>
                <a:srgbClr val="445CC4"/>
              </a:solidFill>
              <a:latin typeface="Arial" panose="020B0604020202020204" pitchFamily="34" charset="0"/>
              <a:ea typeface="+mj-ea"/>
              <a:cs typeface="Arial" panose="020B0604020202020204" pitchFamily="34" charset="0"/>
            </a:endParaRPr>
          </a:p>
        </p:txBody>
      </p:sp>
      <p:cxnSp>
        <p:nvCxnSpPr>
          <p:cNvPr id="36" name="直线连接符 35"/>
          <p:cNvCxnSpPr/>
          <p:nvPr/>
        </p:nvCxnSpPr>
        <p:spPr>
          <a:xfrm>
            <a:off x="2990080" y="2751269"/>
            <a:ext cx="513632" cy="0"/>
          </a:xfrm>
          <a:prstGeom prst="line">
            <a:avLst/>
          </a:prstGeom>
          <a:ln w="31750">
            <a:solidFill>
              <a:srgbClr val="445CC4"/>
            </a:solidFill>
          </a:ln>
        </p:spPr>
        <p:style>
          <a:lnRef idx="1">
            <a:schemeClr val="dk1"/>
          </a:lnRef>
          <a:fillRef idx="0">
            <a:schemeClr val="dk1"/>
          </a:fillRef>
          <a:effectRef idx="0">
            <a:schemeClr val="dk1"/>
          </a:effectRef>
          <a:fontRef idx="minor">
            <a:schemeClr val="tx1"/>
          </a:fontRef>
        </p:style>
      </p:cxnSp>
      <p:cxnSp>
        <p:nvCxnSpPr>
          <p:cNvPr id="38" name="直线连接符 37"/>
          <p:cNvCxnSpPr/>
          <p:nvPr/>
        </p:nvCxnSpPr>
        <p:spPr>
          <a:xfrm>
            <a:off x="2990080" y="3347617"/>
            <a:ext cx="513632" cy="0"/>
          </a:xfrm>
          <a:prstGeom prst="line">
            <a:avLst/>
          </a:prstGeom>
          <a:ln w="31750">
            <a:solidFill>
              <a:srgbClr val="445CC4"/>
            </a:solidFill>
          </a:ln>
        </p:spPr>
        <p:style>
          <a:lnRef idx="1">
            <a:schemeClr val="dk1"/>
          </a:lnRef>
          <a:fillRef idx="0">
            <a:schemeClr val="dk1"/>
          </a:fillRef>
          <a:effectRef idx="0">
            <a:schemeClr val="dk1"/>
          </a:effectRef>
          <a:fontRef idx="minor">
            <a:schemeClr val="tx1"/>
          </a:fontRef>
        </p:style>
      </p:cxnSp>
      <p:cxnSp>
        <p:nvCxnSpPr>
          <p:cNvPr id="39" name="直线连接符 38"/>
          <p:cNvCxnSpPr/>
          <p:nvPr/>
        </p:nvCxnSpPr>
        <p:spPr>
          <a:xfrm>
            <a:off x="2990080" y="3967818"/>
            <a:ext cx="513632" cy="0"/>
          </a:xfrm>
          <a:prstGeom prst="line">
            <a:avLst/>
          </a:prstGeom>
          <a:ln w="31750">
            <a:solidFill>
              <a:srgbClr val="445CC4"/>
            </a:solidFill>
          </a:ln>
        </p:spPr>
        <p:style>
          <a:lnRef idx="1">
            <a:schemeClr val="dk1"/>
          </a:lnRef>
          <a:fillRef idx="0">
            <a:schemeClr val="dk1"/>
          </a:fillRef>
          <a:effectRef idx="0">
            <a:schemeClr val="dk1"/>
          </a:effectRef>
          <a:fontRef idx="minor">
            <a:schemeClr val="tx1"/>
          </a:fontRef>
        </p:style>
      </p:cxnSp>
      <p:cxnSp>
        <p:nvCxnSpPr>
          <p:cNvPr id="40" name="直线连接符 39"/>
          <p:cNvCxnSpPr/>
          <p:nvPr/>
        </p:nvCxnSpPr>
        <p:spPr>
          <a:xfrm>
            <a:off x="2990080" y="4566298"/>
            <a:ext cx="513632" cy="0"/>
          </a:xfrm>
          <a:prstGeom prst="line">
            <a:avLst/>
          </a:prstGeom>
          <a:ln w="31750">
            <a:solidFill>
              <a:srgbClr val="445CC4"/>
            </a:solidFill>
          </a:ln>
        </p:spPr>
        <p:style>
          <a:lnRef idx="1">
            <a:schemeClr val="dk1"/>
          </a:lnRef>
          <a:fillRef idx="0">
            <a:schemeClr val="dk1"/>
          </a:fillRef>
          <a:effectRef idx="0">
            <a:schemeClr val="dk1"/>
          </a:effectRef>
          <a:fontRef idx="minor">
            <a:schemeClr val="tx1"/>
          </a:fontRef>
        </p:style>
      </p:cxnSp>
      <p:cxnSp>
        <p:nvCxnSpPr>
          <p:cNvPr id="41" name="直线连接符 40"/>
          <p:cNvCxnSpPr/>
          <p:nvPr/>
        </p:nvCxnSpPr>
        <p:spPr>
          <a:xfrm>
            <a:off x="2990080" y="5203880"/>
            <a:ext cx="513632" cy="0"/>
          </a:xfrm>
          <a:prstGeom prst="line">
            <a:avLst/>
          </a:prstGeom>
          <a:ln w="31750">
            <a:solidFill>
              <a:srgbClr val="445CC4"/>
            </a:solidFill>
          </a:ln>
        </p:spPr>
        <p:style>
          <a:lnRef idx="1">
            <a:schemeClr val="dk1"/>
          </a:lnRef>
          <a:fillRef idx="0">
            <a:schemeClr val="dk1"/>
          </a:fillRef>
          <a:effectRef idx="0">
            <a:schemeClr val="dk1"/>
          </a:effectRef>
          <a:fontRef idx="minor">
            <a:schemeClr val="tx1"/>
          </a:fontRef>
        </p:style>
      </p:cxnSp>
      <p:pic>
        <p:nvPicPr>
          <p:cNvPr id="5" name="图形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77817" y="729160"/>
            <a:ext cx="2142671" cy="4679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p:cNvSpPr/>
          <p:nvPr/>
        </p:nvSpPr>
        <p:spPr>
          <a:xfrm>
            <a:off x="1523492" y="2060848"/>
            <a:ext cx="9001000" cy="3456384"/>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1667508" y="1916832"/>
            <a:ext cx="9001000" cy="3456384"/>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íśľiḓé"/>
          <p:cNvSpPr txBox="1"/>
          <p:nvPr/>
        </p:nvSpPr>
        <p:spPr>
          <a:xfrm>
            <a:off x="2423592" y="3009462"/>
            <a:ext cx="5157816" cy="1600438"/>
          </a:xfrm>
          <a:prstGeom prst="rect">
            <a:avLst/>
          </a:prstGeom>
          <a:noFill/>
        </p:spPr>
        <p:txBody>
          <a:bodyPr wrap="square" rtlCol="0" anchor="t">
            <a:spAutoFit/>
          </a:bodyPr>
          <a:lstStyle/>
          <a:p>
            <a:pPr>
              <a:defRPr/>
            </a:pPr>
            <a:r>
              <a:rPr lang="zh-CN" altLang="en-US" sz="4900" b="1" spc="300" dirty="0">
                <a:solidFill>
                  <a:srgbClr val="445CC4"/>
                </a:solidFill>
                <a:latin typeface="+mj-ea"/>
                <a:ea typeface="+mj-ea"/>
                <a:cs typeface="+mj-cs"/>
              </a:rPr>
              <a:t>请输入要添加的标题文字</a:t>
            </a:r>
            <a:endParaRPr lang="zh-CN" altLang="zh-CN" sz="4900" b="1" spc="300" dirty="0">
              <a:solidFill>
                <a:srgbClr val="445CC4"/>
              </a:solidFill>
              <a:latin typeface="+mj-ea"/>
              <a:ea typeface="+mj-ea"/>
              <a:cs typeface="+mj-cs"/>
            </a:endParaRPr>
          </a:p>
        </p:txBody>
      </p:sp>
      <p:sp>
        <p:nvSpPr>
          <p:cNvPr id="11" name="矩形 10"/>
          <p:cNvSpPr/>
          <p:nvPr/>
        </p:nvSpPr>
        <p:spPr>
          <a:xfrm>
            <a:off x="2521565" y="1772816"/>
            <a:ext cx="1296144" cy="703966"/>
          </a:xfrm>
          <a:prstGeom prst="rect">
            <a:avLst/>
          </a:prstGeom>
          <a:gradFill flip="none" rotWithShape="1">
            <a:gsLst>
              <a:gs pos="0">
                <a:srgbClr val="EBEFF7"/>
              </a:gs>
              <a:gs pos="32000">
                <a:srgbClr val="C1CCEF"/>
              </a:gs>
              <a:gs pos="100000">
                <a:srgbClr val="4F7F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íśľiḓé"/>
          <p:cNvSpPr txBox="1"/>
          <p:nvPr/>
        </p:nvSpPr>
        <p:spPr>
          <a:xfrm>
            <a:off x="2521565" y="1916832"/>
            <a:ext cx="1296144" cy="430887"/>
          </a:xfrm>
          <a:prstGeom prst="rect">
            <a:avLst/>
          </a:prstGeom>
          <a:noFill/>
        </p:spPr>
        <p:txBody>
          <a:bodyPr wrap="square" rtlCol="0" anchor="t">
            <a:spAutoFit/>
          </a:bodyPr>
          <a:lstStyle/>
          <a:p>
            <a:pPr algn="ctr">
              <a:defRPr/>
            </a:pPr>
            <a:r>
              <a:rPr lang="en-US" altLang="zh-CN" sz="2200" b="1" spc="-100" dirty="0">
                <a:solidFill>
                  <a:schemeClr val="bg1"/>
                </a:solidFill>
                <a:latin typeface="+mj-ea"/>
                <a:ea typeface="+mj-ea"/>
                <a:cs typeface="+mj-cs"/>
              </a:rPr>
              <a:t>Part 01</a:t>
            </a:r>
            <a:endParaRPr lang="zh-CN" altLang="zh-CN" sz="2200" b="1" spc="-100" dirty="0">
              <a:solidFill>
                <a:schemeClr val="bg1"/>
              </a:solidFill>
              <a:latin typeface="+mj-ea"/>
              <a:ea typeface="+mj-ea"/>
              <a:cs typeface="+mj-cs"/>
            </a:endParaRPr>
          </a:p>
        </p:txBody>
      </p:sp>
      <p:sp>
        <p:nvSpPr>
          <p:cNvPr id="27" name="ïṩḻíďe"/>
          <p:cNvSpPr txBox="1"/>
          <p:nvPr/>
        </p:nvSpPr>
        <p:spPr>
          <a:xfrm>
            <a:off x="10509645" y="6330733"/>
            <a:ext cx="3651251" cy="180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cxnSp>
        <p:nvCxnSpPr>
          <p:cNvPr id="28" name="直接连接符 10"/>
          <p:cNvCxnSpPr/>
          <p:nvPr/>
        </p:nvCxnSpPr>
        <p:spPr>
          <a:xfrm>
            <a:off x="550863" y="6459163"/>
            <a:ext cx="9814766" cy="0"/>
          </a:xfrm>
          <a:prstGeom prst="line">
            <a:avLst/>
          </a:prstGeom>
          <a:ln w="9525">
            <a:solidFill>
              <a:srgbClr val="84D8B2"/>
            </a:solidFill>
          </a:ln>
        </p:spPr>
        <p:style>
          <a:lnRef idx="1">
            <a:schemeClr val="accent1"/>
          </a:lnRef>
          <a:fillRef idx="0">
            <a:schemeClr val="accent1"/>
          </a:fillRef>
          <a:effectRef idx="0">
            <a:schemeClr val="accent1"/>
          </a:effectRef>
          <a:fontRef idx="minor">
            <a:schemeClr val="tx1"/>
          </a:fontRef>
        </p:style>
      </p:cxnSp>
      <p:sp>
        <p:nvSpPr>
          <p:cNvPr id="30" name="ïSľïde"/>
          <p:cNvSpPr txBox="1"/>
          <p:nvPr/>
        </p:nvSpPr>
        <p:spPr>
          <a:xfrm>
            <a:off x="467820" y="64390"/>
            <a:ext cx="10858500" cy="10287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zh-CN" altLang="en-US" sz="16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rPr>
              <a:t>演示文稿模板</a:t>
            </a:r>
            <a:br>
              <a:rPr kumimoji="0" lang="en-US" altLang="zh-CN" sz="18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rPr>
            </a:br>
            <a:r>
              <a:rPr kumimoji="0" lang="en-US" altLang="zh-CN" sz="14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rPr>
              <a:t>PRESENTATION TEMPLATE</a:t>
            </a:r>
            <a:endParaRPr kumimoji="0" lang="zh-CN" altLang="en-US" sz="1800" b="0" i="0" u="none" strike="noStrike" kern="1200" cap="none" spc="0" normalizeH="0" baseline="0" noProof="0" dirty="0">
              <a:ln>
                <a:noFill/>
              </a:ln>
              <a:solidFill>
                <a:srgbClr val="445CC4"/>
              </a:solidFill>
              <a:effectLst/>
              <a:uLnTx/>
              <a:uFillTx/>
              <a:latin typeface="微软雅黑" panose="020B0503020204020204" charset="-122"/>
              <a:ea typeface="微软雅黑" panose="020B0503020204020204" charset="-122"/>
              <a:cs typeface="+mj-cs"/>
            </a:endParaRPr>
          </a:p>
        </p:txBody>
      </p:sp>
      <p:sp>
        <p:nvSpPr>
          <p:cNvPr id="7" name="íśľiḓé"/>
          <p:cNvSpPr txBox="1"/>
          <p:nvPr/>
        </p:nvSpPr>
        <p:spPr>
          <a:xfrm>
            <a:off x="7824192" y="2366298"/>
            <a:ext cx="2919085" cy="2646878"/>
          </a:xfrm>
          <a:prstGeom prst="rect">
            <a:avLst/>
          </a:prstGeom>
          <a:noFill/>
        </p:spPr>
        <p:txBody>
          <a:bodyPr wrap="square" rtlCol="0" anchor="t">
            <a:spAutoFit/>
          </a:bodyPr>
          <a:lstStyle/>
          <a:p>
            <a:pPr>
              <a:defRPr/>
            </a:pPr>
            <a:r>
              <a:rPr lang="en-US" altLang="zh-CN" sz="16600" b="1" spc="-300" dirty="0">
                <a:solidFill>
                  <a:srgbClr val="445CC4"/>
                </a:solidFill>
                <a:latin typeface="Arial" panose="020B0604020202020204" pitchFamily="34" charset="0"/>
                <a:ea typeface="+mj-ea"/>
                <a:cs typeface="Arial" panose="020B0604020202020204" pitchFamily="34" charset="0"/>
              </a:rPr>
              <a:t>01</a:t>
            </a:r>
            <a:endParaRPr lang="zh-CN" altLang="zh-CN" sz="16600" b="1" spc="-300" dirty="0">
              <a:solidFill>
                <a:srgbClr val="445CC4"/>
              </a:solidFill>
              <a:latin typeface="Arial" panose="020B0604020202020204" pitchFamily="34" charset="0"/>
              <a:ea typeface="+mj-ea"/>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512724" y="2420893"/>
            <a:ext cx="10911867" cy="3888427"/>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ComponentBackground1"/>
          <p:cNvSpPr/>
          <p:nvPr>
            <p:custDataLst>
              <p:tags r:id="rId2"/>
            </p:custDataLst>
          </p:nvPr>
        </p:nvSpPr>
        <p:spPr>
          <a:xfrm flipH="1">
            <a:off x="660396" y="3777170"/>
            <a:ext cx="3520941" cy="2356930"/>
          </a:xfrm>
          <a:custGeom>
            <a:avLst/>
            <a:gdLst>
              <a:gd name="connsiteX0" fmla="*/ 1760471 w 3520941"/>
              <a:gd name="connsiteY0" fmla="*/ 0 h 2356930"/>
              <a:gd name="connsiteX1" fmla="*/ 1296524 w 3520941"/>
              <a:gd name="connsiteY1" fmla="*/ 447100 h 2356930"/>
              <a:gd name="connsiteX2" fmla="*/ 0 w 3520941"/>
              <a:gd name="connsiteY2" fmla="*/ 447100 h 2356930"/>
              <a:gd name="connsiteX3" fmla="*/ 0 w 3520941"/>
              <a:gd name="connsiteY3" fmla="*/ 2356930 h 2356930"/>
              <a:gd name="connsiteX4" fmla="*/ 3520941 w 3520941"/>
              <a:gd name="connsiteY4" fmla="*/ 2356930 h 2356930"/>
              <a:gd name="connsiteX5" fmla="*/ 3520941 w 3520941"/>
              <a:gd name="connsiteY5" fmla="*/ 447100 h 2356930"/>
              <a:gd name="connsiteX6" fmla="*/ 2224418 w 3520941"/>
              <a:gd name="connsiteY6" fmla="*/ 447100 h 23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0941" h="2356930">
                <a:moveTo>
                  <a:pt x="1760471" y="0"/>
                </a:moveTo>
                <a:lnTo>
                  <a:pt x="1296524" y="447100"/>
                </a:lnTo>
                <a:lnTo>
                  <a:pt x="0" y="447100"/>
                </a:lnTo>
                <a:lnTo>
                  <a:pt x="0" y="2356930"/>
                </a:lnTo>
                <a:lnTo>
                  <a:pt x="3520941" y="2356930"/>
                </a:lnTo>
                <a:lnTo>
                  <a:pt x="3520941" y="447100"/>
                </a:lnTo>
                <a:lnTo>
                  <a:pt x="2224418" y="447100"/>
                </a:lnTo>
                <a:close/>
              </a:path>
            </a:pathLst>
          </a:cu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Picture1"/>
          <p:cNvSpPr/>
          <p:nvPr>
            <p:custDataLst>
              <p:tags r:id="rId3"/>
            </p:custDataLst>
          </p:nvPr>
        </p:nvSpPr>
        <p:spPr>
          <a:xfrm>
            <a:off x="660400" y="2314440"/>
            <a:ext cx="3520941" cy="1909830"/>
          </a:xfrm>
          <a:prstGeom prst="rect">
            <a:avLst/>
          </a:prstGeom>
          <a:blipFill>
            <a:blip r:embed="rId4">
              <a:extLst>
                <a:ext uri="{28A0092B-C50C-407E-A947-70E740481C1C}">
                  <a14:useLocalDpi xmlns:a14="http://schemas.microsoft.com/office/drawing/2010/main" val="0"/>
                </a:ext>
              </a:extLst>
            </a:blip>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sp>
        <p:nvSpPr>
          <p:cNvPr id="27" name="Bullet1"/>
          <p:cNvSpPr txBox="1"/>
          <p:nvPr>
            <p:custDataLst>
              <p:tags r:id="rId5"/>
            </p:custDataLst>
          </p:nvPr>
        </p:nvSpPr>
        <p:spPr>
          <a:xfrm>
            <a:off x="969643" y="4970625"/>
            <a:ext cx="2902446" cy="448592"/>
          </a:xfrm>
          <a:prstGeom prst="rect">
            <a:avLst/>
          </a:prstGeom>
          <a:noFill/>
        </p:spPr>
        <p:txBody>
          <a:bodyPr wrap="square" rtlCol="0" anchor="b" anchorCtr="1">
            <a:normAutofit/>
          </a:bodyPr>
          <a:lstStyle/>
          <a:p>
            <a:pPr algn="ctr">
              <a:lnSpc>
                <a:spcPts val="2720"/>
              </a:lnSpc>
              <a:defRPr/>
            </a:pPr>
            <a:r>
              <a:rPr lang="zh-CN" altLang="en-US" sz="1800" b="1" dirty="0">
                <a:solidFill>
                  <a:srgbClr val="445CC4"/>
                </a:solidFill>
                <a:latin typeface="+mj-ea"/>
                <a:ea typeface="+mj-ea"/>
                <a:cs typeface="+mj-cs"/>
              </a:rPr>
              <a:t>虚拟标题</a:t>
            </a:r>
            <a:endParaRPr lang="zh-CN" altLang="en-US" sz="1800" b="1" dirty="0">
              <a:solidFill>
                <a:srgbClr val="445CC4"/>
              </a:solidFill>
              <a:latin typeface="+mj-ea"/>
              <a:ea typeface="+mj-ea"/>
              <a:cs typeface="+mj-cs"/>
            </a:endParaRPr>
          </a:p>
        </p:txBody>
      </p:sp>
      <p:sp>
        <p:nvSpPr>
          <p:cNvPr id="28" name="Text1"/>
          <p:cNvSpPr txBox="1"/>
          <p:nvPr>
            <p:custDataLst>
              <p:tags r:id="rId6"/>
            </p:custDataLst>
          </p:nvPr>
        </p:nvSpPr>
        <p:spPr>
          <a:xfrm>
            <a:off x="1338020" y="5419217"/>
            <a:ext cx="2165692" cy="714883"/>
          </a:xfrm>
          <a:prstGeom prst="rect">
            <a:avLst/>
          </a:prstGeom>
          <a:noFill/>
        </p:spPr>
        <p:txBody>
          <a:bodyPr wrap="square" rtlCol="0" anchor="t" anchorCtr="1">
            <a:normAutofit/>
          </a:bodyPr>
          <a:lstStyle/>
          <a:p>
            <a:pPr marL="0" marR="0" lvl="0" indent="0" algn="ctr"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dirty="0">
                <a:ln>
                  <a:noFill/>
                </a:ln>
                <a:effectLst/>
                <a:uLnTx/>
                <a:uFillTx/>
              </a:rPr>
              <a:t>点击此处输入文本</a:t>
            </a:r>
            <a:r>
              <a:rPr lang="zh-CN" altLang="en-US" sz="1200" noProof="0" dirty="0">
                <a:ln>
                  <a:noFill/>
                </a:ln>
                <a:effectLst/>
                <a:uLnTx/>
                <a:uFillTx/>
                <a:sym typeface="+mn-ea"/>
              </a:rPr>
              <a:t>点击此处输入文本点击此处输入文本</a:t>
            </a:r>
            <a:endParaRPr kumimoji="0" lang="zh-CN" altLang="en-US" sz="1200" i="0" u="none" strike="noStrike" kern="1200" cap="none" spc="0" normalizeH="0" baseline="0" noProof="0" dirty="0">
              <a:ln>
                <a:noFill/>
              </a:ln>
              <a:effectLst/>
              <a:uLnTx/>
              <a:uFillTx/>
            </a:endParaRPr>
          </a:p>
        </p:txBody>
      </p:sp>
      <p:sp>
        <p:nvSpPr>
          <p:cNvPr id="32" name="IconBackground1"/>
          <p:cNvSpPr/>
          <p:nvPr>
            <p:custDataLst>
              <p:tags r:id="rId7"/>
            </p:custDataLst>
          </p:nvPr>
        </p:nvSpPr>
        <p:spPr>
          <a:xfrm>
            <a:off x="2198755" y="4426061"/>
            <a:ext cx="444222" cy="444220"/>
          </a:xfrm>
          <a:prstGeom prst="rect">
            <a:avLst/>
          </a:prstGeom>
          <a:solidFill>
            <a:srgbClr val="445CC4"/>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33" name="Icon1"/>
          <p:cNvSpPr/>
          <p:nvPr>
            <p:custDataLst>
              <p:tags r:id="rId8"/>
            </p:custDataLst>
          </p:nvPr>
        </p:nvSpPr>
        <p:spPr bwMode="auto">
          <a:xfrm>
            <a:off x="2318086" y="4571086"/>
            <a:ext cx="205561" cy="15417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a:noFill/>
          </a:ln>
        </p:spPr>
        <p:txBody>
          <a:bodyPr/>
          <a:lstStyle/>
          <a:p>
            <a:endParaRPr lang="zh-CN" altLang="en-US"/>
          </a:p>
        </p:txBody>
      </p:sp>
      <p:sp>
        <p:nvSpPr>
          <p:cNvPr id="22" name="ComponentBackground2"/>
          <p:cNvSpPr/>
          <p:nvPr>
            <p:custDataLst>
              <p:tags r:id="rId9"/>
            </p:custDataLst>
          </p:nvPr>
        </p:nvSpPr>
        <p:spPr>
          <a:xfrm rot="10800000" flipH="1">
            <a:off x="4335531" y="2314440"/>
            <a:ext cx="3520941" cy="2356930"/>
          </a:xfrm>
          <a:custGeom>
            <a:avLst/>
            <a:gdLst>
              <a:gd name="connsiteX0" fmla="*/ 0 w 3520941"/>
              <a:gd name="connsiteY0" fmla="*/ 2356930 h 2356930"/>
              <a:gd name="connsiteX1" fmla="*/ 3520941 w 3520941"/>
              <a:gd name="connsiteY1" fmla="*/ 2356930 h 2356930"/>
              <a:gd name="connsiteX2" fmla="*/ 3520941 w 3520941"/>
              <a:gd name="connsiteY2" fmla="*/ 447100 h 2356930"/>
              <a:gd name="connsiteX3" fmla="*/ 2218584 w 3520941"/>
              <a:gd name="connsiteY3" fmla="*/ 447100 h 2356930"/>
              <a:gd name="connsiteX4" fmla="*/ 1754637 w 3520941"/>
              <a:gd name="connsiteY4" fmla="*/ 0 h 2356930"/>
              <a:gd name="connsiteX5" fmla="*/ 1290690 w 3520941"/>
              <a:gd name="connsiteY5" fmla="*/ 447100 h 2356930"/>
              <a:gd name="connsiteX6" fmla="*/ 0 w 3520941"/>
              <a:gd name="connsiteY6" fmla="*/ 447100 h 23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0941" h="2356930">
                <a:moveTo>
                  <a:pt x="0" y="2356930"/>
                </a:moveTo>
                <a:lnTo>
                  <a:pt x="3520941" y="2356930"/>
                </a:lnTo>
                <a:lnTo>
                  <a:pt x="3520941" y="447100"/>
                </a:lnTo>
                <a:lnTo>
                  <a:pt x="2218584" y="447100"/>
                </a:lnTo>
                <a:lnTo>
                  <a:pt x="1754637" y="0"/>
                </a:lnTo>
                <a:lnTo>
                  <a:pt x="1290690" y="447100"/>
                </a:lnTo>
                <a:lnTo>
                  <a:pt x="0" y="447100"/>
                </a:lnTo>
                <a:close/>
              </a:path>
            </a:pathLst>
          </a:cu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Picture2"/>
          <p:cNvSpPr/>
          <p:nvPr>
            <p:custDataLst>
              <p:tags r:id="rId10"/>
            </p:custDataLst>
          </p:nvPr>
        </p:nvSpPr>
        <p:spPr>
          <a:xfrm>
            <a:off x="4335530" y="4224270"/>
            <a:ext cx="3520941" cy="1909830"/>
          </a:xfrm>
          <a:prstGeom prst="rect">
            <a:avLst/>
          </a:prstGeom>
          <a:blipFill>
            <a:blip r:embed="rId11">
              <a:extLst>
                <a:ext uri="{28A0092B-C50C-407E-A947-70E740481C1C}">
                  <a14:useLocalDpi xmlns:a14="http://schemas.microsoft.com/office/drawing/2010/main" val="0"/>
                </a:ext>
              </a:extLst>
            </a:blip>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sp>
        <p:nvSpPr>
          <p:cNvPr id="25" name="Bullet2"/>
          <p:cNvSpPr txBox="1"/>
          <p:nvPr>
            <p:custDataLst>
              <p:tags r:id="rId12"/>
            </p:custDataLst>
          </p:nvPr>
        </p:nvSpPr>
        <p:spPr>
          <a:xfrm>
            <a:off x="4644778" y="2404533"/>
            <a:ext cx="2902446" cy="448592"/>
          </a:xfrm>
          <a:prstGeom prst="rect">
            <a:avLst/>
          </a:prstGeom>
          <a:noFill/>
        </p:spPr>
        <p:txBody>
          <a:bodyPr wrap="square" rtlCol="0" anchor="b" anchorCtr="1">
            <a:normAutofit/>
          </a:bodyPr>
          <a:lstStyle/>
          <a:p>
            <a:pPr algn="ctr">
              <a:lnSpc>
                <a:spcPts val="2720"/>
              </a:lnSpc>
              <a:defRPr/>
            </a:pPr>
            <a:r>
              <a:rPr lang="zh-CN" altLang="en-US" sz="1800" b="1" dirty="0">
                <a:solidFill>
                  <a:srgbClr val="7FD3AD"/>
                </a:solidFill>
                <a:latin typeface="+mj-ea"/>
                <a:ea typeface="+mj-ea"/>
                <a:cs typeface="+mj-cs"/>
              </a:rPr>
              <a:t>虚拟标题</a:t>
            </a:r>
            <a:endParaRPr lang="zh-CN" altLang="en-US" sz="1800" b="1" dirty="0">
              <a:solidFill>
                <a:srgbClr val="7FD3AD"/>
              </a:solidFill>
              <a:latin typeface="+mj-ea"/>
              <a:ea typeface="+mj-ea"/>
              <a:cs typeface="+mj-cs"/>
            </a:endParaRPr>
          </a:p>
        </p:txBody>
      </p:sp>
      <p:sp>
        <p:nvSpPr>
          <p:cNvPr id="26" name="Text2"/>
          <p:cNvSpPr txBox="1"/>
          <p:nvPr>
            <p:custDataLst>
              <p:tags r:id="rId13"/>
            </p:custDataLst>
          </p:nvPr>
        </p:nvSpPr>
        <p:spPr>
          <a:xfrm>
            <a:off x="4871866" y="2853125"/>
            <a:ext cx="2448270" cy="597688"/>
          </a:xfrm>
          <a:prstGeom prst="rect">
            <a:avLst/>
          </a:prstGeom>
          <a:noFill/>
        </p:spPr>
        <p:txBody>
          <a:bodyPr wrap="square" rtlCol="0" anchor="t" anchorCtr="1">
            <a:normAutofit/>
          </a:bodyPr>
          <a:lstStyle/>
          <a:p>
            <a:pPr marL="0" marR="0" lvl="0" indent="0" algn="ctr" defTabSz="913765" rtl="0" eaLnBrk="1" fontAlgn="auto" latinLnBrk="0" hangingPunct="1">
              <a:lnSpc>
                <a:spcPct val="120000"/>
              </a:lnSpc>
              <a:spcBef>
                <a:spcPts val="0"/>
              </a:spcBef>
              <a:spcAft>
                <a:spcPts val="0"/>
              </a:spcAft>
              <a:buClrTx/>
              <a:buSzPct val="25000"/>
              <a:buFontTx/>
              <a:buNone/>
              <a:defRPr/>
            </a:pPr>
            <a:r>
              <a:rPr lang="zh-CN" altLang="en-US" sz="1200" noProof="0" dirty="0">
                <a:ln>
                  <a:noFill/>
                </a:ln>
                <a:effectLst/>
                <a:uLnTx/>
                <a:uFillTx/>
                <a:sym typeface="+mn-ea"/>
              </a:rPr>
              <a:t>点击此处输入文本</a:t>
            </a:r>
            <a:r>
              <a:rPr lang="zh-CN" altLang="en-US" sz="1200" noProof="0" dirty="0">
                <a:ln>
                  <a:noFill/>
                </a:ln>
                <a:effectLst/>
                <a:uLnTx/>
                <a:uFillTx/>
                <a:sym typeface="+mn-ea"/>
              </a:rPr>
              <a:t>点击此处输入文本点击此处输入文本</a:t>
            </a:r>
            <a:endParaRPr kumimoji="0" lang="zh-CN" altLang="en-US" sz="1200" i="0" u="none" strike="noStrike" kern="1200" cap="none" spc="0" normalizeH="0" baseline="0" noProof="0" dirty="0">
              <a:ln>
                <a:noFill/>
              </a:ln>
              <a:effectLst/>
              <a:uLnTx/>
              <a:uFillTx/>
            </a:endParaRPr>
          </a:p>
        </p:txBody>
      </p:sp>
      <p:sp>
        <p:nvSpPr>
          <p:cNvPr id="35" name="IconBackground2"/>
          <p:cNvSpPr/>
          <p:nvPr>
            <p:custDataLst>
              <p:tags r:id="rId14"/>
            </p:custDataLst>
          </p:nvPr>
        </p:nvSpPr>
        <p:spPr>
          <a:xfrm>
            <a:off x="5873890" y="3579320"/>
            <a:ext cx="444222" cy="444220"/>
          </a:xfrm>
          <a:prstGeom prst="rect">
            <a:avLst/>
          </a:prstGeom>
          <a:solidFill>
            <a:srgbClr val="7FD3AD"/>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36" name="Icon2"/>
          <p:cNvSpPr/>
          <p:nvPr>
            <p:custDataLst>
              <p:tags r:id="rId15"/>
            </p:custDataLst>
          </p:nvPr>
        </p:nvSpPr>
        <p:spPr bwMode="auto">
          <a:xfrm>
            <a:off x="5993220" y="3707826"/>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86396 h 485775"/>
              <a:gd name="connsiteX10" fmla="*/ 1504 w 533400"/>
              <a:gd name="connsiteY10" fmla="*/ 486396 h 485775"/>
              <a:gd name="connsiteX11" fmla="*/ 1504 w 533400"/>
              <a:gd name="connsiteY11" fmla="*/ 229221 h 485775"/>
              <a:gd name="connsiteX12" fmla="*/ 125329 w 533400"/>
              <a:gd name="connsiteY12" fmla="*/ 229221 h 485775"/>
              <a:gd name="connsiteX13" fmla="*/ 411079 w 533400"/>
              <a:gd name="connsiteY13" fmla="*/ 621 h 485775"/>
              <a:gd name="connsiteX14" fmla="*/ 411079 w 533400"/>
              <a:gd name="connsiteY14" fmla="*/ 114921 h 485775"/>
              <a:gd name="connsiteX15" fmla="*/ 534904 w 533400"/>
              <a:gd name="connsiteY15" fmla="*/ 114921 h 485775"/>
              <a:gd name="connsiteX16" fmla="*/ 534904 w 533400"/>
              <a:gd name="connsiteY16" fmla="*/ 210171 h 485775"/>
              <a:gd name="connsiteX17" fmla="*/ 1504 w 533400"/>
              <a:gd name="connsiteY17" fmla="*/ 210171 h 485775"/>
              <a:gd name="connsiteX18" fmla="*/ 1504 w 533400"/>
              <a:gd name="connsiteY18" fmla="*/ 114921 h 485775"/>
              <a:gd name="connsiteX19" fmla="*/ 125329 w 533400"/>
              <a:gd name="connsiteY19" fmla="*/ 114921 h 485775"/>
              <a:gd name="connsiteX20" fmla="*/ 125329 w 533400"/>
              <a:gd name="connsiteY20" fmla="*/ 621 h 485775"/>
              <a:gd name="connsiteX21" fmla="*/ 411079 w 533400"/>
              <a:gd name="connsiteY21" fmla="*/ 621 h 485775"/>
              <a:gd name="connsiteX22" fmla="*/ 392029 w 533400"/>
              <a:gd name="connsiteY22" fmla="*/ 19671 h 485775"/>
              <a:gd name="connsiteX23" fmla="*/ 144379 w 533400"/>
              <a:gd name="connsiteY23" fmla="*/ 19671 h 485775"/>
              <a:gd name="connsiteX24" fmla="*/ 144379 w 533400"/>
              <a:gd name="connsiteY24" fmla="*/ 114921 h 485775"/>
              <a:gd name="connsiteX25" fmla="*/ 392029 w 533400"/>
              <a:gd name="connsiteY25" fmla="*/ 114921 h 485775"/>
              <a:gd name="connsiteX26" fmla="*/ 392029 w 533400"/>
              <a:gd name="connsiteY26"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86396"/>
                </a:lnTo>
                <a:lnTo>
                  <a:pt x="1504" y="486396"/>
                </a:lnTo>
                <a:lnTo>
                  <a:pt x="1504" y="229221"/>
                </a:lnTo>
                <a:lnTo>
                  <a:pt x="125329" y="229221"/>
                </a:lnTo>
                <a:close/>
                <a:moveTo>
                  <a:pt x="411079" y="621"/>
                </a:moveTo>
                <a:lnTo>
                  <a:pt x="411079" y="114921"/>
                </a:lnTo>
                <a:lnTo>
                  <a:pt x="534904" y="114921"/>
                </a:lnTo>
                <a:lnTo>
                  <a:pt x="534904" y="210171"/>
                </a:lnTo>
                <a:lnTo>
                  <a:pt x="1504" y="210171"/>
                </a:lnTo>
                <a:lnTo>
                  <a:pt x="1504" y="114921"/>
                </a:lnTo>
                <a:lnTo>
                  <a:pt x="125329" y="114921"/>
                </a:lnTo>
                <a:lnTo>
                  <a:pt x="125329" y="621"/>
                </a:lnTo>
                <a:lnTo>
                  <a:pt x="411079" y="621"/>
                </a:lnTo>
                <a:close/>
                <a:moveTo>
                  <a:pt x="392029" y="19671"/>
                </a:moveTo>
                <a:lnTo>
                  <a:pt x="144379" y="19671"/>
                </a:lnTo>
                <a:lnTo>
                  <a:pt x="144379" y="114921"/>
                </a:lnTo>
                <a:lnTo>
                  <a:pt x="392029" y="114921"/>
                </a:lnTo>
                <a:lnTo>
                  <a:pt x="39202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24" name="ComponentBackground3"/>
          <p:cNvSpPr/>
          <p:nvPr>
            <p:custDataLst>
              <p:tags r:id="rId16"/>
            </p:custDataLst>
          </p:nvPr>
        </p:nvSpPr>
        <p:spPr>
          <a:xfrm flipH="1">
            <a:off x="8010659" y="3777170"/>
            <a:ext cx="3520941" cy="2356930"/>
          </a:xfrm>
          <a:custGeom>
            <a:avLst/>
            <a:gdLst>
              <a:gd name="connsiteX0" fmla="*/ 1772136 w 3520941"/>
              <a:gd name="connsiteY0" fmla="*/ 0 h 2356930"/>
              <a:gd name="connsiteX1" fmla="*/ 1308189 w 3520941"/>
              <a:gd name="connsiteY1" fmla="*/ 447100 h 2356930"/>
              <a:gd name="connsiteX2" fmla="*/ 0 w 3520941"/>
              <a:gd name="connsiteY2" fmla="*/ 447100 h 2356930"/>
              <a:gd name="connsiteX3" fmla="*/ 0 w 3520941"/>
              <a:gd name="connsiteY3" fmla="*/ 2356930 h 2356930"/>
              <a:gd name="connsiteX4" fmla="*/ 3520941 w 3520941"/>
              <a:gd name="connsiteY4" fmla="*/ 2356930 h 2356930"/>
              <a:gd name="connsiteX5" fmla="*/ 3520941 w 3520941"/>
              <a:gd name="connsiteY5" fmla="*/ 447100 h 2356930"/>
              <a:gd name="connsiteX6" fmla="*/ 2236083 w 3520941"/>
              <a:gd name="connsiteY6" fmla="*/ 447100 h 23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0941" h="2356930">
                <a:moveTo>
                  <a:pt x="1772136" y="0"/>
                </a:moveTo>
                <a:lnTo>
                  <a:pt x="1308189" y="447100"/>
                </a:lnTo>
                <a:lnTo>
                  <a:pt x="0" y="447100"/>
                </a:lnTo>
                <a:lnTo>
                  <a:pt x="0" y="2356930"/>
                </a:lnTo>
                <a:lnTo>
                  <a:pt x="3520941" y="2356930"/>
                </a:lnTo>
                <a:lnTo>
                  <a:pt x="3520941" y="447100"/>
                </a:lnTo>
                <a:lnTo>
                  <a:pt x="2236083" y="447100"/>
                </a:lnTo>
                <a:close/>
              </a:path>
            </a:pathLst>
          </a:cu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Picture3"/>
          <p:cNvSpPr/>
          <p:nvPr>
            <p:custDataLst>
              <p:tags r:id="rId17"/>
            </p:custDataLst>
          </p:nvPr>
        </p:nvSpPr>
        <p:spPr>
          <a:xfrm>
            <a:off x="8010659" y="2314440"/>
            <a:ext cx="3520941" cy="1909830"/>
          </a:xfrm>
          <a:prstGeom prst="rect">
            <a:avLst/>
          </a:prstGeom>
          <a:blipFill>
            <a:blip r:embed="rId18">
              <a:extLst>
                <a:ext uri="{28A0092B-C50C-407E-A947-70E740481C1C}">
                  <a14:useLocalDpi xmlns:a14="http://schemas.microsoft.com/office/drawing/2010/main" val="0"/>
                </a:ext>
              </a:extLst>
            </a:blip>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sp>
        <p:nvSpPr>
          <p:cNvPr id="29" name="Bullet3"/>
          <p:cNvSpPr txBox="1"/>
          <p:nvPr>
            <p:custDataLst>
              <p:tags r:id="rId19"/>
            </p:custDataLst>
          </p:nvPr>
        </p:nvSpPr>
        <p:spPr>
          <a:xfrm>
            <a:off x="8319906" y="4970625"/>
            <a:ext cx="2902446" cy="448592"/>
          </a:xfrm>
          <a:prstGeom prst="rect">
            <a:avLst/>
          </a:prstGeom>
          <a:noFill/>
        </p:spPr>
        <p:txBody>
          <a:bodyPr wrap="square" rtlCol="0" anchor="b" anchorCtr="1">
            <a:normAutofit/>
          </a:bodyPr>
          <a:lstStyle/>
          <a:p>
            <a:pPr algn="ctr">
              <a:lnSpc>
                <a:spcPts val="2720"/>
              </a:lnSpc>
              <a:defRPr/>
            </a:pPr>
            <a:r>
              <a:rPr lang="zh-CN" altLang="en-US" sz="1800" b="1" dirty="0">
                <a:solidFill>
                  <a:srgbClr val="445CC4"/>
                </a:solidFill>
                <a:latin typeface="+mj-ea"/>
                <a:ea typeface="+mj-ea"/>
                <a:cs typeface="+mj-cs"/>
              </a:rPr>
              <a:t>虚拟标题</a:t>
            </a:r>
            <a:endParaRPr lang="zh-CN" altLang="en-US" sz="1800" b="1" dirty="0">
              <a:solidFill>
                <a:srgbClr val="445CC4"/>
              </a:solidFill>
              <a:latin typeface="+mj-ea"/>
              <a:ea typeface="+mj-ea"/>
              <a:cs typeface="+mj-cs"/>
            </a:endParaRPr>
          </a:p>
        </p:txBody>
      </p:sp>
      <p:sp>
        <p:nvSpPr>
          <p:cNvPr id="30" name="Text3"/>
          <p:cNvSpPr txBox="1"/>
          <p:nvPr>
            <p:custDataLst>
              <p:tags r:id="rId20"/>
            </p:custDataLst>
          </p:nvPr>
        </p:nvSpPr>
        <p:spPr>
          <a:xfrm>
            <a:off x="8477706" y="5419217"/>
            <a:ext cx="2586846" cy="714883"/>
          </a:xfrm>
          <a:prstGeom prst="rect">
            <a:avLst/>
          </a:prstGeom>
          <a:noFill/>
        </p:spPr>
        <p:txBody>
          <a:bodyPr wrap="square" rtlCol="0" anchor="t" anchorCtr="1">
            <a:normAutofit/>
          </a:bodyPr>
          <a:lstStyle/>
          <a:p>
            <a:pPr marL="0" marR="0" lvl="0" indent="0" algn="ctr" defTabSz="913765" rtl="0" eaLnBrk="1" fontAlgn="auto" latinLnBrk="0" hangingPunct="1">
              <a:lnSpc>
                <a:spcPct val="120000"/>
              </a:lnSpc>
              <a:spcBef>
                <a:spcPts val="0"/>
              </a:spcBef>
              <a:spcAft>
                <a:spcPts val="0"/>
              </a:spcAft>
              <a:buClrTx/>
              <a:buSzPct val="25000"/>
              <a:buFontTx/>
              <a:buNone/>
              <a:defRPr/>
            </a:pPr>
            <a:r>
              <a:rPr lang="zh-CN" altLang="en-US" sz="1200" noProof="0" dirty="0">
                <a:ln>
                  <a:noFill/>
                </a:ln>
                <a:effectLst/>
                <a:uLnTx/>
                <a:uFillTx/>
                <a:sym typeface="+mn-ea"/>
              </a:rPr>
              <a:t>点击此处输入文本</a:t>
            </a:r>
            <a:r>
              <a:rPr lang="zh-CN" altLang="en-US" sz="1200" noProof="0" dirty="0">
                <a:ln>
                  <a:noFill/>
                </a:ln>
                <a:effectLst/>
                <a:uLnTx/>
                <a:uFillTx/>
                <a:sym typeface="+mn-ea"/>
              </a:rPr>
              <a:t>点击此处输入文本点击此处输入文本</a:t>
            </a:r>
            <a:endParaRPr kumimoji="0" lang="zh-CN" altLang="en-US" sz="1200" i="0" u="none" strike="noStrike" kern="1200" cap="none" spc="0" normalizeH="0" baseline="0" noProof="0" dirty="0">
              <a:ln>
                <a:noFill/>
              </a:ln>
              <a:effectLst/>
              <a:uLnTx/>
              <a:uFillTx/>
            </a:endParaRPr>
          </a:p>
        </p:txBody>
      </p:sp>
      <p:sp>
        <p:nvSpPr>
          <p:cNvPr id="38" name="IconBackground3"/>
          <p:cNvSpPr/>
          <p:nvPr>
            <p:custDataLst>
              <p:tags r:id="rId21"/>
            </p:custDataLst>
          </p:nvPr>
        </p:nvSpPr>
        <p:spPr>
          <a:xfrm>
            <a:off x="9549018" y="4426061"/>
            <a:ext cx="444222" cy="444220"/>
          </a:xfrm>
          <a:prstGeom prst="rect">
            <a:avLst/>
          </a:prstGeom>
          <a:solidFill>
            <a:srgbClr val="445CC4"/>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39" name="Icon3"/>
          <p:cNvSpPr/>
          <p:nvPr>
            <p:custDataLst>
              <p:tags r:id="rId22"/>
            </p:custDataLst>
          </p:nvPr>
        </p:nvSpPr>
        <p:spPr bwMode="auto">
          <a:xfrm>
            <a:off x="9668348" y="4578088"/>
            <a:ext cx="205561" cy="163687"/>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2" name="íśľiḓé"/>
          <p:cNvSpPr txBox="1"/>
          <p:nvPr/>
        </p:nvSpPr>
        <p:spPr>
          <a:xfrm>
            <a:off x="479376" y="548680"/>
            <a:ext cx="6480720" cy="707886"/>
          </a:xfrm>
          <a:prstGeom prst="rect">
            <a:avLst/>
          </a:prstGeom>
          <a:noFill/>
        </p:spPr>
        <p:txBody>
          <a:bodyPr wrap="square" rtlCol="0" anchor="b">
            <a:spAutoFit/>
          </a:bodyPr>
          <a:lstStyle/>
          <a:p>
            <a:pPr>
              <a:defRPr/>
            </a:pPr>
            <a:r>
              <a:rPr lang="zh-CN" altLang="en-US" sz="4000" b="1" spc="300" dirty="0">
                <a:solidFill>
                  <a:srgbClr val="445CC4"/>
                </a:solidFill>
                <a:latin typeface="+mj-ea"/>
                <a:ea typeface="+mj-ea"/>
                <a:cs typeface="+mj-cs"/>
              </a:rPr>
              <a:t>请输入要添加的文字内容</a:t>
            </a:r>
            <a:endParaRPr lang="zh-CN" altLang="zh-CN" sz="4000" b="1" spc="300" dirty="0">
              <a:solidFill>
                <a:srgbClr val="445CC4"/>
              </a:solidFill>
              <a:latin typeface="+mj-ea"/>
              <a:ea typeface="+mj-ea"/>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7896996" y="2185259"/>
            <a:ext cx="4151784" cy="4068648"/>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íśľiḓé"/>
          <p:cNvSpPr txBox="1"/>
          <p:nvPr/>
        </p:nvSpPr>
        <p:spPr>
          <a:xfrm>
            <a:off x="479376" y="548680"/>
            <a:ext cx="6480720" cy="707886"/>
          </a:xfrm>
          <a:prstGeom prst="rect">
            <a:avLst/>
          </a:prstGeom>
          <a:noFill/>
        </p:spPr>
        <p:txBody>
          <a:bodyPr wrap="square" rtlCol="0" anchor="b">
            <a:spAutoFit/>
          </a:bodyPr>
          <a:lstStyle/>
          <a:p>
            <a:pPr>
              <a:defRPr/>
            </a:pPr>
            <a:r>
              <a:rPr lang="zh-CN" altLang="en-US" sz="4000" b="1" spc="300" dirty="0">
                <a:solidFill>
                  <a:srgbClr val="445CC4"/>
                </a:solidFill>
                <a:latin typeface="+mj-ea"/>
                <a:ea typeface="+mj-ea"/>
                <a:cs typeface="+mj-cs"/>
              </a:rPr>
              <a:t>请输入要添加的文字内容</a:t>
            </a:r>
            <a:endParaRPr lang="zh-CN" altLang="zh-CN" sz="4000" b="1" spc="300" dirty="0">
              <a:solidFill>
                <a:srgbClr val="445CC4"/>
              </a:solidFill>
              <a:latin typeface="+mj-ea"/>
              <a:ea typeface="+mj-ea"/>
              <a:cs typeface="+mj-cs"/>
            </a:endParaRPr>
          </a:p>
        </p:txBody>
      </p:sp>
      <p:sp>
        <p:nvSpPr>
          <p:cNvPr id="7" name="íśľiḓé"/>
          <p:cNvSpPr txBox="1"/>
          <p:nvPr>
            <p:custDataLst>
              <p:tags r:id="rId1"/>
            </p:custDataLst>
          </p:nvPr>
        </p:nvSpPr>
        <p:spPr>
          <a:xfrm>
            <a:off x="1065541" y="2600435"/>
            <a:ext cx="5256584" cy="1137285"/>
          </a:xfrm>
          <a:prstGeom prst="rect">
            <a:avLst/>
          </a:prstGeom>
          <a:noFill/>
        </p:spPr>
        <p:txBody>
          <a:bodyPr wrap="square" rtlCol="0" anchor="t">
            <a:spAutoFit/>
          </a:bodyPr>
          <a:lstStyle/>
          <a:p>
            <a:pPr>
              <a:lnSpc>
                <a:spcPts val="2720"/>
              </a:lnSpc>
              <a:defRPr/>
            </a:pPr>
            <a:r>
              <a:rPr lang="zh-CN" altLang="en-US" sz="1400" dirty="0">
                <a:solidFill>
                  <a:schemeClr val="tx1">
                    <a:lumMod val="65000"/>
                    <a:lumOff val="35000"/>
                  </a:schemeClr>
                </a:solidFill>
                <a:latin typeface="+mj-ea"/>
                <a:ea typeface="+mj-ea"/>
                <a:cs typeface="+mj-cs"/>
              </a:rPr>
              <a:t>点击此处输入文本点击此处输入文本点击此处输入文本点击此处输入文本点击此处输入文本点击此处输入文本点击此处输入文本点击此处输入文本点击此处输入文本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
        <p:nvSpPr>
          <p:cNvPr id="8" name="íśľiḓé"/>
          <p:cNvSpPr txBox="1"/>
          <p:nvPr>
            <p:custDataLst>
              <p:tags r:id="rId2"/>
            </p:custDataLst>
          </p:nvPr>
        </p:nvSpPr>
        <p:spPr>
          <a:xfrm>
            <a:off x="1065541" y="4505810"/>
            <a:ext cx="5256584" cy="1137285"/>
          </a:xfrm>
          <a:prstGeom prst="rect">
            <a:avLst/>
          </a:prstGeom>
          <a:noFill/>
        </p:spPr>
        <p:txBody>
          <a:bodyPr wrap="square" rtlCol="0" anchor="t">
            <a:spAutoFit/>
          </a:bodyPr>
          <a:lstStyle/>
          <a:p>
            <a:pPr>
              <a:lnSpc>
                <a:spcPts val="2720"/>
              </a:lnSpc>
              <a:defRPr/>
            </a:pPr>
            <a:r>
              <a:rPr lang="zh-CN" altLang="en-US" sz="1400" dirty="0">
                <a:solidFill>
                  <a:schemeClr val="tx1">
                    <a:lumMod val="65000"/>
                    <a:lumOff val="35000"/>
                  </a:schemeClr>
                </a:solidFill>
                <a:latin typeface="+mj-ea"/>
                <a:ea typeface="+mj-ea"/>
                <a:cs typeface="+mj-cs"/>
                <a:sym typeface="+mn-ea"/>
              </a:rPr>
              <a:t>点击此处输入文本点击此处输入文本点击此处输入文本点击此处输入文本点击此处输入文本点击此处输入文本点击此处输入文本点击此处输入文本点击此处输入文本</a:t>
            </a:r>
            <a:endParaRPr lang="zh-CN" altLang="zh-CN" sz="1400" dirty="0">
              <a:solidFill>
                <a:schemeClr val="tx1">
                  <a:lumMod val="65000"/>
                  <a:lumOff val="35000"/>
                </a:schemeClr>
              </a:solidFill>
              <a:latin typeface="+mj-ea"/>
              <a:ea typeface="+mj-ea"/>
              <a:cs typeface="+mj-cs"/>
            </a:endParaRPr>
          </a:p>
        </p:txBody>
      </p:sp>
      <p:sp>
        <p:nvSpPr>
          <p:cNvPr id="9" name="íśľiḓé"/>
          <p:cNvSpPr txBox="1"/>
          <p:nvPr>
            <p:custDataLst>
              <p:tags r:id="rId3"/>
            </p:custDataLst>
          </p:nvPr>
        </p:nvSpPr>
        <p:spPr>
          <a:xfrm>
            <a:off x="1055440" y="2068627"/>
            <a:ext cx="5256584" cy="400815"/>
          </a:xfrm>
          <a:prstGeom prst="rect">
            <a:avLst/>
          </a:prstGeom>
          <a:noFill/>
        </p:spPr>
        <p:txBody>
          <a:bodyPr wrap="square" rtlCol="0" anchor="t">
            <a:spAutoFit/>
          </a:bodyPr>
          <a:lstStyle/>
          <a:p>
            <a:pPr>
              <a:lnSpc>
                <a:spcPts val="2720"/>
              </a:lnSpc>
              <a:defRPr/>
            </a:pPr>
            <a:r>
              <a:rPr lang="zh-CN" altLang="en-US" sz="1600" b="1" dirty="0">
                <a:solidFill>
                  <a:srgbClr val="445CC4"/>
                </a:solidFill>
                <a:latin typeface="微软雅黑" panose="020B0503020204020204" charset="-122"/>
                <a:ea typeface="微软雅黑" panose="020B0503020204020204" charset="-122"/>
                <a:cs typeface="+mj-cs"/>
              </a:rPr>
              <a:t>输入段落标题</a:t>
            </a:r>
            <a:endParaRPr lang="zh-CN" altLang="en-US" sz="1600" b="1" dirty="0">
              <a:solidFill>
                <a:srgbClr val="445CC4"/>
              </a:solidFill>
              <a:latin typeface="微软雅黑" panose="020B0503020204020204" charset="-122"/>
              <a:ea typeface="微软雅黑" panose="020B0503020204020204" charset="-122"/>
              <a:cs typeface="+mj-cs"/>
            </a:endParaRPr>
          </a:p>
        </p:txBody>
      </p:sp>
      <p:sp>
        <p:nvSpPr>
          <p:cNvPr id="10" name="íśľiḓé"/>
          <p:cNvSpPr txBox="1"/>
          <p:nvPr>
            <p:custDataLst>
              <p:tags r:id="rId4"/>
            </p:custDataLst>
          </p:nvPr>
        </p:nvSpPr>
        <p:spPr>
          <a:xfrm>
            <a:off x="1055440" y="3933056"/>
            <a:ext cx="5256584" cy="400815"/>
          </a:xfrm>
          <a:prstGeom prst="rect">
            <a:avLst/>
          </a:prstGeom>
          <a:noFill/>
        </p:spPr>
        <p:txBody>
          <a:bodyPr wrap="square" rtlCol="0" anchor="t">
            <a:spAutoFit/>
          </a:bodyPr>
          <a:lstStyle/>
          <a:p>
            <a:pPr>
              <a:lnSpc>
                <a:spcPts val="2720"/>
              </a:lnSpc>
              <a:defRPr/>
            </a:pPr>
            <a:r>
              <a:rPr lang="zh-CN" altLang="en-US" sz="1600" b="1" dirty="0">
                <a:solidFill>
                  <a:srgbClr val="7FD3AD"/>
                </a:solidFill>
                <a:latin typeface="微软雅黑" panose="020B0503020204020204" charset="-122"/>
                <a:ea typeface="微软雅黑" panose="020B0503020204020204" charset="-122"/>
                <a:cs typeface="+mj-cs"/>
              </a:rPr>
              <a:t>输入段落标题</a:t>
            </a:r>
            <a:endParaRPr lang="zh-CN" altLang="en-US" sz="1600" b="1" dirty="0">
              <a:solidFill>
                <a:srgbClr val="7FD3AD"/>
              </a:solidFill>
              <a:latin typeface="微软雅黑" panose="020B0503020204020204" charset="-122"/>
              <a:ea typeface="微软雅黑" panose="020B0503020204020204" charset="-122"/>
              <a:cs typeface="+mj-cs"/>
            </a:endParaRPr>
          </a:p>
        </p:txBody>
      </p:sp>
      <p:cxnSp>
        <p:nvCxnSpPr>
          <p:cNvPr id="11" name="直线连接符 10"/>
          <p:cNvCxnSpPr/>
          <p:nvPr>
            <p:custDataLst>
              <p:tags r:id="rId5"/>
            </p:custDataLst>
          </p:nvPr>
        </p:nvCxnSpPr>
        <p:spPr>
          <a:xfrm>
            <a:off x="1127448" y="2488356"/>
            <a:ext cx="4968552" cy="0"/>
          </a:xfrm>
          <a:prstGeom prst="line">
            <a:avLst/>
          </a:prstGeom>
          <a:ln>
            <a:solidFill>
              <a:srgbClr val="445CC4"/>
            </a:solidFill>
          </a:ln>
        </p:spPr>
        <p:style>
          <a:lnRef idx="1">
            <a:schemeClr val="dk1"/>
          </a:lnRef>
          <a:fillRef idx="0">
            <a:schemeClr val="dk1"/>
          </a:fillRef>
          <a:effectRef idx="0">
            <a:schemeClr val="dk1"/>
          </a:effectRef>
          <a:fontRef idx="minor">
            <a:schemeClr val="tx1"/>
          </a:fontRef>
        </p:style>
      </p:cxnSp>
      <p:cxnSp>
        <p:nvCxnSpPr>
          <p:cNvPr id="13" name="直线连接符 12"/>
          <p:cNvCxnSpPr/>
          <p:nvPr>
            <p:custDataLst>
              <p:tags r:id="rId6"/>
            </p:custDataLst>
          </p:nvPr>
        </p:nvCxnSpPr>
        <p:spPr>
          <a:xfrm>
            <a:off x="1127448" y="4365104"/>
            <a:ext cx="4968552" cy="0"/>
          </a:xfrm>
          <a:prstGeom prst="line">
            <a:avLst/>
          </a:prstGeom>
          <a:ln>
            <a:solidFill>
              <a:srgbClr val="7FD3AD"/>
            </a:solidFill>
          </a:ln>
        </p:spPr>
        <p:style>
          <a:lnRef idx="1">
            <a:schemeClr val="dk1"/>
          </a:lnRef>
          <a:fillRef idx="0">
            <a:schemeClr val="dk1"/>
          </a:fillRef>
          <a:effectRef idx="0">
            <a:schemeClr val="dk1"/>
          </a:effectRef>
          <a:fontRef idx="minor">
            <a:schemeClr val="tx1"/>
          </a:fontRef>
        </p:style>
      </p:cxnSp>
      <p:cxnSp>
        <p:nvCxnSpPr>
          <p:cNvPr id="14" name="直线连接符 13"/>
          <p:cNvCxnSpPr/>
          <p:nvPr>
            <p:custDataLst>
              <p:tags r:id="rId7"/>
            </p:custDataLst>
          </p:nvPr>
        </p:nvCxnSpPr>
        <p:spPr>
          <a:xfrm>
            <a:off x="1127448" y="2488356"/>
            <a:ext cx="1224136" cy="0"/>
          </a:xfrm>
          <a:prstGeom prst="line">
            <a:avLst/>
          </a:prstGeom>
          <a:ln w="25400">
            <a:solidFill>
              <a:srgbClr val="445CC4"/>
            </a:solidFill>
          </a:ln>
        </p:spPr>
        <p:style>
          <a:lnRef idx="1">
            <a:schemeClr val="dk1"/>
          </a:lnRef>
          <a:fillRef idx="0">
            <a:schemeClr val="dk1"/>
          </a:fillRef>
          <a:effectRef idx="0">
            <a:schemeClr val="dk1"/>
          </a:effectRef>
          <a:fontRef idx="minor">
            <a:schemeClr val="tx1"/>
          </a:fontRef>
        </p:style>
      </p:cxnSp>
      <p:sp>
        <p:nvSpPr>
          <p:cNvPr id="16" name="ïṩḻíďe"/>
          <p:cNvSpPr txBox="1"/>
          <p:nvPr/>
        </p:nvSpPr>
        <p:spPr>
          <a:xfrm>
            <a:off x="10509645" y="6330733"/>
            <a:ext cx="1202979" cy="266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cxnSp>
        <p:nvCxnSpPr>
          <p:cNvPr id="17" name="直线连接符 16"/>
          <p:cNvCxnSpPr/>
          <p:nvPr>
            <p:custDataLst>
              <p:tags r:id="rId8"/>
            </p:custDataLst>
          </p:nvPr>
        </p:nvCxnSpPr>
        <p:spPr>
          <a:xfrm>
            <a:off x="1127448" y="4361223"/>
            <a:ext cx="1224136" cy="0"/>
          </a:xfrm>
          <a:prstGeom prst="line">
            <a:avLst/>
          </a:prstGeom>
          <a:ln w="25400">
            <a:solidFill>
              <a:srgbClr val="7FD3AD"/>
            </a:solidFill>
          </a:ln>
        </p:spPr>
        <p:style>
          <a:lnRef idx="1">
            <a:schemeClr val="dk1"/>
          </a:lnRef>
          <a:fillRef idx="0">
            <a:schemeClr val="dk1"/>
          </a:fillRef>
          <a:effectRef idx="0">
            <a:schemeClr val="dk1"/>
          </a:effectRef>
          <a:fontRef idx="minor">
            <a:schemeClr val="tx1"/>
          </a:fontRef>
        </p:style>
      </p:cxnSp>
      <p:pic>
        <p:nvPicPr>
          <p:cNvPr id="24" name="图片 23"/>
          <p:cNvPicPr>
            <a:picLocks noChangeAspect="1"/>
          </p:cNvPicPr>
          <p:nvPr/>
        </p:nvPicPr>
        <p:blipFill>
          <a:blip r:embed="rId9">
            <a:extLst>
              <a:ext uri="{28A0092B-C50C-407E-A947-70E740481C1C}">
                <a14:useLocalDpi xmlns:a14="http://schemas.microsoft.com/office/drawing/2010/main" val="0"/>
              </a:ext>
            </a:extLst>
          </a:blip>
          <a:srcRect t="20921" b="20921"/>
          <a:stretch>
            <a:fillRect/>
          </a:stretch>
        </p:blipFill>
        <p:spPr>
          <a:xfrm>
            <a:off x="8040216" y="2024648"/>
            <a:ext cx="4151784" cy="4068648"/>
          </a:xfrm>
          <a:custGeom>
            <a:avLst/>
            <a:gdLst>
              <a:gd name="connsiteX0" fmla="*/ 0 w 4151784"/>
              <a:gd name="connsiteY0" fmla="*/ 0 h 4068648"/>
              <a:gd name="connsiteX1" fmla="*/ 4151784 w 4151784"/>
              <a:gd name="connsiteY1" fmla="*/ 0 h 4068648"/>
              <a:gd name="connsiteX2" fmla="*/ 4151784 w 4151784"/>
              <a:gd name="connsiteY2" fmla="*/ 4068648 h 4068648"/>
              <a:gd name="connsiteX3" fmla="*/ 0 w 4151784"/>
              <a:gd name="connsiteY3" fmla="*/ 4068648 h 4068648"/>
            </a:gdLst>
            <a:ahLst/>
            <a:cxnLst>
              <a:cxn ang="0">
                <a:pos x="connsiteX0" y="connsiteY0"/>
              </a:cxn>
              <a:cxn ang="0">
                <a:pos x="connsiteX1" y="connsiteY1"/>
              </a:cxn>
              <a:cxn ang="0">
                <a:pos x="connsiteX2" y="connsiteY2"/>
              </a:cxn>
              <a:cxn ang="0">
                <a:pos x="connsiteX3" y="connsiteY3"/>
              </a:cxn>
            </a:cxnLst>
            <a:rect l="l" t="t" r="r" b="b"/>
            <a:pathLst>
              <a:path w="4151784" h="4068648">
                <a:moveTo>
                  <a:pt x="0" y="0"/>
                </a:moveTo>
                <a:lnTo>
                  <a:pt x="4151784" y="0"/>
                </a:lnTo>
                <a:lnTo>
                  <a:pt x="4151784" y="4068648"/>
                </a:lnTo>
                <a:lnTo>
                  <a:pt x="0" y="4068648"/>
                </a:lnTo>
                <a:close/>
              </a:path>
            </a:pathLst>
          </a:cu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814736" y="1880632"/>
            <a:ext cx="10657184" cy="4068648"/>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2" name="表格 2"/>
          <p:cNvGraphicFramePr>
            <a:graphicFrameLocks noGrp="1"/>
          </p:cNvGraphicFramePr>
          <p:nvPr/>
        </p:nvGraphicFramePr>
        <p:xfrm>
          <a:off x="623392" y="1700809"/>
          <a:ext cx="10657184" cy="4032448"/>
        </p:xfrm>
        <a:graphic>
          <a:graphicData uri="http://schemas.openxmlformats.org/drawingml/2006/table">
            <a:tbl>
              <a:tblPr firstRow="1" bandRow="1"/>
              <a:tblGrid>
                <a:gridCol w="1332148"/>
                <a:gridCol w="1332148"/>
                <a:gridCol w="1332148"/>
                <a:gridCol w="1332148"/>
                <a:gridCol w="1332148"/>
                <a:gridCol w="1332148"/>
                <a:gridCol w="1332148"/>
                <a:gridCol w="1332148"/>
              </a:tblGrid>
              <a:tr h="576064">
                <a:tc>
                  <a:txBody>
                    <a:bodyPr/>
                    <a:lstStyle/>
                    <a:p>
                      <a:pPr algn="ct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12700" cmpd="sng">
                      <a:noFill/>
                      <a:prstDash val="soli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i="0" dirty="0">
                          <a:solidFill>
                            <a:srgbClr val="445CC4"/>
                          </a:solidFill>
                          <a:latin typeface="微软雅黑" panose="020B0503020204020204" charset="-122"/>
                          <a:ea typeface="微软雅黑" panose="020B0503020204020204" charset="-122"/>
                        </a:rPr>
                        <a:t>虚拟标题</a:t>
                      </a:r>
                      <a:endParaRPr lang="zh-CN" altLang="en-US" sz="1400" b="1" i="0" dirty="0">
                        <a:solidFill>
                          <a:srgbClr val="445CC4"/>
                        </a:solidFill>
                        <a:latin typeface="微软雅黑" panose="020B0503020204020204" charset="-122"/>
                        <a:ea typeface="微软雅黑" panose="020B0503020204020204" charset="-122"/>
                      </a:endParaRPr>
                    </a:p>
                  </a:txBody>
                  <a:tcPr anchor="ctr">
                    <a:lnL w="28575" cap="flat" cmpd="sng" algn="ctr">
                      <a:noFill/>
                      <a:prstDash val="solid"/>
                      <a:round/>
                      <a:headEnd type="none" w="med" len="med"/>
                      <a:tailEnd type="none" w="med" len="med"/>
                    </a:lnL>
                    <a:lnR w="12700" cmpd="sng">
                      <a:noFill/>
                      <a:prstDash val="solid"/>
                    </a:lnR>
                    <a:lnT w="28575" cap="flat" cmpd="sng" algn="ctr">
                      <a:no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12700" cmpd="sng">
                      <a:noFill/>
                      <a:prstDash val="soli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12700" cmpd="sng">
                      <a:noFill/>
                      <a:prstDash val="soli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12700" cmpd="sng">
                      <a:noFill/>
                      <a:prstDash val="soli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12700" cmpd="sng">
                      <a:noFill/>
                      <a:prstDash val="soli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12700" cmpd="sng">
                      <a:noFill/>
                      <a:prstDash val="soli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12700" cmpd="sng">
                      <a:noFill/>
                      <a:prstDash val="soli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12700" cmpd="sng">
                      <a:noFill/>
                      <a:prstDash val="soli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12700" cmpd="sng">
                      <a:noFill/>
                      <a:prstDash val="soli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12700" cmpd="sng">
                      <a:noFill/>
                      <a:prstDash val="soli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12700" cmpd="sng">
                      <a:noFill/>
                      <a:prstDash val="soli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12700" cmpd="sng">
                      <a:noFill/>
                      <a:prstDash val="soli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rPr>
                        <a:t>虚拟标题</a:t>
                      </a:r>
                      <a:endParaRPr kumimoji="0" lang="zh-CN" altLang="en-US" sz="1200" b="0"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cs typeface="+mn-cs"/>
                      </a:endParaRPr>
                    </a:p>
                  </a:txBody>
                  <a:tcPr anchor="ctr">
                    <a:lnL w="28575" cap="flat" cmpd="sng" algn="ctr">
                      <a:noFill/>
                      <a:prstDash val="solid"/>
                      <a:round/>
                      <a:headEnd type="none" w="med" len="med"/>
                      <a:tailEnd type="none" w="med" len="med"/>
                    </a:lnL>
                    <a:lnR w="12700" cmpd="sng">
                      <a:noFill/>
                      <a:prstDash val="solid"/>
                    </a:lnR>
                    <a:lnT w="6350" cap="flat" cmpd="sng" algn="ctr">
                      <a:solidFill>
                        <a:srgbClr val="445CC4"/>
                      </a:solidFill>
                      <a:prstDash val="solid"/>
                      <a:round/>
                      <a:headEnd type="none" w="med" len="med"/>
                      <a:tailEnd type="none" w="med" len="med"/>
                    </a:lnT>
                    <a:lnB w="6350" cap="flat" cmpd="sng" algn="ctr">
                      <a:solidFill>
                        <a:srgbClr val="445CC4"/>
                      </a:solidFill>
                      <a:prstDash val="solid"/>
                      <a:round/>
                      <a:headEnd type="none" w="med" len="med"/>
                      <a:tailEnd type="none" w="med" len="med"/>
                    </a:lnB>
                    <a:lnTlToBr w="12700" cmpd="sng">
                      <a:noFill/>
                      <a:prstDash val="solid"/>
                    </a:lnTlToBr>
                    <a:lnBlToTr w="12700" cmpd="sng">
                      <a:noFill/>
                      <a:prstDash val="solid"/>
                    </a:lnBlToTr>
                    <a:solidFill>
                      <a:srgbClr val="F9FAFD"/>
                    </a:solidFill>
                  </a:tcPr>
                </a:tc>
              </a:tr>
            </a:tbl>
          </a:graphicData>
        </a:graphic>
      </p:graphicFrame>
      <p:sp>
        <p:nvSpPr>
          <p:cNvPr id="3" name="íśľiḓé"/>
          <p:cNvSpPr txBox="1"/>
          <p:nvPr/>
        </p:nvSpPr>
        <p:spPr>
          <a:xfrm>
            <a:off x="479376" y="548680"/>
            <a:ext cx="10992544" cy="707886"/>
          </a:xfrm>
          <a:prstGeom prst="rect">
            <a:avLst/>
          </a:prstGeom>
          <a:noFill/>
        </p:spPr>
        <p:txBody>
          <a:bodyPr wrap="square" rtlCol="0" anchor="t">
            <a:spAutoFit/>
          </a:bodyPr>
          <a:lstStyle/>
          <a:p>
            <a:pPr>
              <a:defRPr/>
            </a:pPr>
            <a:r>
              <a:rPr lang="zh-CN" altLang="en-US" sz="4000" b="1" spc="300" dirty="0">
                <a:solidFill>
                  <a:srgbClr val="445CC4"/>
                </a:solidFill>
                <a:latin typeface="+mj-ea"/>
                <a:ea typeface="+mj-ea"/>
                <a:cs typeface="+mj-cs"/>
              </a:rPr>
              <a:t>请输入要添加的文字内容</a:t>
            </a:r>
            <a:endParaRPr lang="zh-CN" altLang="zh-CN" sz="4000" b="1" spc="300" dirty="0">
              <a:solidFill>
                <a:srgbClr val="445CC4"/>
              </a:solidFill>
              <a:latin typeface="+mj-ea"/>
              <a:ea typeface="+mj-ea"/>
              <a:cs typeface="+mj-cs"/>
            </a:endParaRPr>
          </a:p>
        </p:txBody>
      </p:sp>
      <p:sp>
        <p:nvSpPr>
          <p:cNvPr id="6" name="ïṩḻíďe"/>
          <p:cNvSpPr txBox="1"/>
          <p:nvPr/>
        </p:nvSpPr>
        <p:spPr>
          <a:xfrm>
            <a:off x="10509645" y="6330733"/>
            <a:ext cx="1202979" cy="266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矩形 16"/>
          <p:cNvSpPr/>
          <p:nvPr/>
        </p:nvSpPr>
        <p:spPr>
          <a:xfrm>
            <a:off x="445217" y="3068960"/>
            <a:ext cx="3634559" cy="3148056"/>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589233" y="2924944"/>
            <a:ext cx="3634559" cy="3148056"/>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861751" y="3915750"/>
            <a:ext cx="3050720" cy="1835150"/>
          </a:xfrm>
          <a:prstGeom prst="rect">
            <a:avLst/>
          </a:prstGeom>
          <a:noFill/>
        </p:spPr>
        <p:txBody>
          <a:bodyPr wrap="square" rtlCol="0" anchor="t">
            <a:spAutoFit/>
          </a:bodyPr>
          <a:lstStyle/>
          <a:p>
            <a:pPr>
              <a:lnSpc>
                <a:spcPts val="2720"/>
              </a:lnSpc>
              <a:defRPr/>
            </a:pPr>
            <a:r>
              <a:rPr lang="zh-CN" altLang="en-US" sz="1400" dirty="0">
                <a:solidFill>
                  <a:schemeClr val="tx1">
                    <a:lumMod val="65000"/>
                    <a:lumOff val="35000"/>
                  </a:schemeClr>
                </a:solidFill>
                <a:latin typeface="+mj-ea"/>
                <a:ea typeface="+mj-ea"/>
                <a:cs typeface="+mj-cs"/>
              </a:rPr>
              <a:t>点击此处输入文本点击此处输入文本点击此处输入文本点击此处输入文本点击此处输入文本点击此处输入文本点击此处输入文本点击此处输入文本点击此处输入文本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
        <p:nvSpPr>
          <p:cNvPr id="8" name="íśľiḓé"/>
          <p:cNvSpPr txBox="1"/>
          <p:nvPr/>
        </p:nvSpPr>
        <p:spPr>
          <a:xfrm>
            <a:off x="479376" y="548680"/>
            <a:ext cx="4320480" cy="707886"/>
          </a:xfrm>
          <a:prstGeom prst="rect">
            <a:avLst/>
          </a:prstGeom>
          <a:noFill/>
        </p:spPr>
        <p:txBody>
          <a:bodyPr wrap="square" rtlCol="0" anchor="b">
            <a:spAutoFit/>
          </a:bodyPr>
          <a:lstStyle/>
          <a:p>
            <a:pPr>
              <a:defRPr/>
            </a:pPr>
            <a:r>
              <a:rPr lang="zh-CN" altLang="en-US" sz="4000" b="1" spc="300" dirty="0">
                <a:solidFill>
                  <a:srgbClr val="445CC4"/>
                </a:solidFill>
                <a:latin typeface="+mj-ea"/>
                <a:ea typeface="+mj-ea"/>
                <a:cs typeface="+mj-cs"/>
              </a:rPr>
              <a:t>添加标题文字</a:t>
            </a:r>
            <a:endParaRPr lang="zh-CN" altLang="zh-CN" sz="4000" b="1" spc="300" dirty="0">
              <a:solidFill>
                <a:srgbClr val="445CC4"/>
              </a:solidFill>
              <a:latin typeface="+mj-ea"/>
              <a:ea typeface="+mj-ea"/>
              <a:cs typeface="+mj-cs"/>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rcRect l="10910" r="10910"/>
          <a:stretch>
            <a:fillRect/>
          </a:stretch>
        </p:blipFill>
        <p:spPr>
          <a:xfrm>
            <a:off x="8273658" y="1565588"/>
            <a:ext cx="3153191" cy="2282800"/>
          </a:xfrm>
          <a:custGeom>
            <a:avLst/>
            <a:gdLst>
              <a:gd name="connsiteX0" fmla="*/ 0 w 3153191"/>
              <a:gd name="connsiteY0" fmla="*/ 0 h 2282800"/>
              <a:gd name="connsiteX1" fmla="*/ 3153191 w 3153191"/>
              <a:gd name="connsiteY1" fmla="*/ 0 h 2282800"/>
              <a:gd name="connsiteX2" fmla="*/ 3153191 w 3153191"/>
              <a:gd name="connsiteY2" fmla="*/ 2282800 h 2282800"/>
              <a:gd name="connsiteX3" fmla="*/ 0 w 3153191"/>
              <a:gd name="connsiteY3" fmla="*/ 2282800 h 2282800"/>
            </a:gdLst>
            <a:ahLst/>
            <a:cxnLst>
              <a:cxn ang="0">
                <a:pos x="connsiteX0" y="connsiteY0"/>
              </a:cxn>
              <a:cxn ang="0">
                <a:pos x="connsiteX1" y="connsiteY1"/>
              </a:cxn>
              <a:cxn ang="0">
                <a:pos x="connsiteX2" y="connsiteY2"/>
              </a:cxn>
              <a:cxn ang="0">
                <a:pos x="connsiteX3" y="connsiteY3"/>
              </a:cxn>
            </a:cxnLst>
            <a:rect l="l" t="t" r="r" b="b"/>
            <a:pathLst>
              <a:path w="3153191" h="2282800">
                <a:moveTo>
                  <a:pt x="0" y="0"/>
                </a:moveTo>
                <a:lnTo>
                  <a:pt x="3153191" y="0"/>
                </a:lnTo>
                <a:lnTo>
                  <a:pt x="3153191" y="2282800"/>
                </a:lnTo>
                <a:lnTo>
                  <a:pt x="0" y="2282800"/>
                </a:lnTo>
                <a:close/>
              </a:path>
            </a:pathLst>
          </a:cu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rcRect l="11296" r="11296"/>
          <a:stretch>
            <a:fillRect/>
          </a:stretch>
        </p:blipFill>
        <p:spPr>
          <a:xfrm>
            <a:off x="5013623" y="1565588"/>
            <a:ext cx="3153191" cy="2282800"/>
          </a:xfrm>
          <a:custGeom>
            <a:avLst/>
            <a:gdLst>
              <a:gd name="connsiteX0" fmla="*/ 0 w 3153191"/>
              <a:gd name="connsiteY0" fmla="*/ 0 h 2282800"/>
              <a:gd name="connsiteX1" fmla="*/ 3153191 w 3153191"/>
              <a:gd name="connsiteY1" fmla="*/ 0 h 2282800"/>
              <a:gd name="connsiteX2" fmla="*/ 3153191 w 3153191"/>
              <a:gd name="connsiteY2" fmla="*/ 2282800 h 2282800"/>
              <a:gd name="connsiteX3" fmla="*/ 0 w 3153191"/>
              <a:gd name="connsiteY3" fmla="*/ 2282800 h 2282800"/>
            </a:gdLst>
            <a:ahLst/>
            <a:cxnLst>
              <a:cxn ang="0">
                <a:pos x="connsiteX0" y="connsiteY0"/>
              </a:cxn>
              <a:cxn ang="0">
                <a:pos x="connsiteX1" y="connsiteY1"/>
              </a:cxn>
              <a:cxn ang="0">
                <a:pos x="connsiteX2" y="connsiteY2"/>
              </a:cxn>
              <a:cxn ang="0">
                <a:pos x="connsiteX3" y="connsiteY3"/>
              </a:cxn>
            </a:cxnLst>
            <a:rect l="l" t="t" r="r" b="b"/>
            <a:pathLst>
              <a:path w="3153191" h="2282800">
                <a:moveTo>
                  <a:pt x="0" y="0"/>
                </a:moveTo>
                <a:lnTo>
                  <a:pt x="3153191" y="0"/>
                </a:lnTo>
                <a:lnTo>
                  <a:pt x="3153191" y="2282800"/>
                </a:lnTo>
                <a:lnTo>
                  <a:pt x="0" y="2282800"/>
                </a:lnTo>
                <a:close/>
              </a:path>
            </a:pathLst>
          </a:cu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rcRect l="3798" r="3798"/>
          <a:stretch>
            <a:fillRect/>
          </a:stretch>
        </p:blipFill>
        <p:spPr>
          <a:xfrm>
            <a:off x="5013623" y="3945717"/>
            <a:ext cx="3153191" cy="2282800"/>
          </a:xfrm>
          <a:custGeom>
            <a:avLst/>
            <a:gdLst>
              <a:gd name="connsiteX0" fmla="*/ 0 w 3153191"/>
              <a:gd name="connsiteY0" fmla="*/ 0 h 2282800"/>
              <a:gd name="connsiteX1" fmla="*/ 3153191 w 3153191"/>
              <a:gd name="connsiteY1" fmla="*/ 0 h 2282800"/>
              <a:gd name="connsiteX2" fmla="*/ 3153191 w 3153191"/>
              <a:gd name="connsiteY2" fmla="*/ 2282800 h 2282800"/>
              <a:gd name="connsiteX3" fmla="*/ 0 w 3153191"/>
              <a:gd name="connsiteY3" fmla="*/ 2282800 h 2282800"/>
            </a:gdLst>
            <a:ahLst/>
            <a:cxnLst>
              <a:cxn ang="0">
                <a:pos x="connsiteX0" y="connsiteY0"/>
              </a:cxn>
              <a:cxn ang="0">
                <a:pos x="connsiteX1" y="connsiteY1"/>
              </a:cxn>
              <a:cxn ang="0">
                <a:pos x="connsiteX2" y="connsiteY2"/>
              </a:cxn>
              <a:cxn ang="0">
                <a:pos x="connsiteX3" y="connsiteY3"/>
              </a:cxn>
            </a:cxnLst>
            <a:rect l="l" t="t" r="r" b="b"/>
            <a:pathLst>
              <a:path w="3153191" h="2282800">
                <a:moveTo>
                  <a:pt x="0" y="0"/>
                </a:moveTo>
                <a:lnTo>
                  <a:pt x="3153191" y="0"/>
                </a:lnTo>
                <a:lnTo>
                  <a:pt x="3153191" y="2282800"/>
                </a:lnTo>
                <a:lnTo>
                  <a:pt x="0" y="2282800"/>
                </a:lnTo>
                <a:close/>
              </a:path>
            </a:pathLst>
          </a:cu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rcRect l="3988" r="3988"/>
          <a:stretch>
            <a:fillRect/>
          </a:stretch>
        </p:blipFill>
        <p:spPr>
          <a:xfrm>
            <a:off x="8267811" y="3945717"/>
            <a:ext cx="3153191" cy="2282800"/>
          </a:xfrm>
          <a:custGeom>
            <a:avLst/>
            <a:gdLst>
              <a:gd name="connsiteX0" fmla="*/ 0 w 3153191"/>
              <a:gd name="connsiteY0" fmla="*/ 0 h 2282800"/>
              <a:gd name="connsiteX1" fmla="*/ 3153191 w 3153191"/>
              <a:gd name="connsiteY1" fmla="*/ 0 h 2282800"/>
              <a:gd name="connsiteX2" fmla="*/ 3153191 w 3153191"/>
              <a:gd name="connsiteY2" fmla="*/ 2282800 h 2282800"/>
              <a:gd name="connsiteX3" fmla="*/ 0 w 3153191"/>
              <a:gd name="connsiteY3" fmla="*/ 2282800 h 2282800"/>
            </a:gdLst>
            <a:ahLst/>
            <a:cxnLst>
              <a:cxn ang="0">
                <a:pos x="connsiteX0" y="connsiteY0"/>
              </a:cxn>
              <a:cxn ang="0">
                <a:pos x="connsiteX1" y="connsiteY1"/>
              </a:cxn>
              <a:cxn ang="0">
                <a:pos x="connsiteX2" y="connsiteY2"/>
              </a:cxn>
              <a:cxn ang="0">
                <a:pos x="connsiteX3" y="connsiteY3"/>
              </a:cxn>
            </a:cxnLst>
            <a:rect l="l" t="t" r="r" b="b"/>
            <a:pathLst>
              <a:path w="3153191" h="2282800">
                <a:moveTo>
                  <a:pt x="0" y="0"/>
                </a:moveTo>
                <a:lnTo>
                  <a:pt x="3153191" y="0"/>
                </a:lnTo>
                <a:lnTo>
                  <a:pt x="3153191" y="2282800"/>
                </a:lnTo>
                <a:lnTo>
                  <a:pt x="0" y="2282800"/>
                </a:lnTo>
                <a:close/>
              </a:path>
            </a:pathLst>
          </a:custGeom>
        </p:spPr>
      </p:pic>
      <p:sp>
        <p:nvSpPr>
          <p:cNvPr id="20" name="íśľiḓé"/>
          <p:cNvSpPr txBox="1"/>
          <p:nvPr/>
        </p:nvSpPr>
        <p:spPr>
          <a:xfrm>
            <a:off x="845202" y="3348739"/>
            <a:ext cx="2298470" cy="400815"/>
          </a:xfrm>
          <a:prstGeom prst="rect">
            <a:avLst/>
          </a:prstGeom>
          <a:noFill/>
        </p:spPr>
        <p:txBody>
          <a:bodyPr wrap="square" rtlCol="0" anchor="t">
            <a:spAutoFit/>
          </a:bodyPr>
          <a:lstStyle/>
          <a:p>
            <a:pPr>
              <a:lnSpc>
                <a:spcPts val="2720"/>
              </a:lnSpc>
              <a:defRPr/>
            </a:pPr>
            <a:r>
              <a:rPr lang="zh-CN" altLang="en-US" sz="1600" b="1" dirty="0">
                <a:solidFill>
                  <a:srgbClr val="445CC4"/>
                </a:solidFill>
                <a:latin typeface="微软雅黑" panose="020B0503020204020204" charset="-122"/>
                <a:ea typeface="微软雅黑" panose="020B0503020204020204" charset="-122"/>
                <a:cs typeface="+mj-cs"/>
              </a:rPr>
              <a:t>输入段落标题</a:t>
            </a:r>
            <a:endParaRPr lang="zh-CN" altLang="en-US" sz="1600" b="1" dirty="0">
              <a:solidFill>
                <a:srgbClr val="445CC4"/>
              </a:solidFill>
              <a:latin typeface="微软雅黑" panose="020B0503020204020204" charset="-122"/>
              <a:ea typeface="微软雅黑" panose="020B0503020204020204" charset="-122"/>
              <a:cs typeface="+mj-cs"/>
            </a:endParaRPr>
          </a:p>
        </p:txBody>
      </p:sp>
      <p:cxnSp>
        <p:nvCxnSpPr>
          <p:cNvPr id="21" name="直线连接符 20"/>
          <p:cNvCxnSpPr/>
          <p:nvPr/>
        </p:nvCxnSpPr>
        <p:spPr>
          <a:xfrm>
            <a:off x="917210" y="3768468"/>
            <a:ext cx="2939802" cy="0"/>
          </a:xfrm>
          <a:prstGeom prst="line">
            <a:avLst/>
          </a:prstGeom>
          <a:ln>
            <a:solidFill>
              <a:srgbClr val="445CC4"/>
            </a:solidFill>
          </a:ln>
        </p:spPr>
        <p:style>
          <a:lnRef idx="1">
            <a:schemeClr val="dk1"/>
          </a:lnRef>
          <a:fillRef idx="0">
            <a:schemeClr val="dk1"/>
          </a:fillRef>
          <a:effectRef idx="0">
            <a:schemeClr val="dk1"/>
          </a:effectRef>
          <a:fontRef idx="minor">
            <a:schemeClr val="tx1"/>
          </a:fontRef>
        </p:style>
      </p:cxnSp>
      <p:cxnSp>
        <p:nvCxnSpPr>
          <p:cNvPr id="22" name="直线连接符 21"/>
          <p:cNvCxnSpPr/>
          <p:nvPr/>
        </p:nvCxnSpPr>
        <p:spPr>
          <a:xfrm>
            <a:off x="917210" y="3768468"/>
            <a:ext cx="1224136" cy="0"/>
          </a:xfrm>
          <a:prstGeom prst="line">
            <a:avLst/>
          </a:prstGeom>
          <a:ln w="25400">
            <a:solidFill>
              <a:srgbClr val="445CC4"/>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íśľiḓé"/>
          <p:cNvSpPr txBox="1"/>
          <p:nvPr/>
        </p:nvSpPr>
        <p:spPr>
          <a:xfrm>
            <a:off x="479376" y="548680"/>
            <a:ext cx="9505056" cy="707886"/>
          </a:xfrm>
          <a:prstGeom prst="rect">
            <a:avLst/>
          </a:prstGeom>
          <a:noFill/>
        </p:spPr>
        <p:txBody>
          <a:bodyPr wrap="square" rtlCol="0" anchor="b">
            <a:spAutoFit/>
          </a:bodyPr>
          <a:lstStyle/>
          <a:p>
            <a:pPr>
              <a:defRPr/>
            </a:pPr>
            <a:r>
              <a:rPr lang="zh-CN" altLang="en-US" sz="4000" b="1" spc="300" dirty="0">
                <a:solidFill>
                  <a:srgbClr val="445CC4"/>
                </a:solidFill>
                <a:latin typeface="+mj-ea"/>
                <a:ea typeface="+mj-ea"/>
                <a:cs typeface="+mj-cs"/>
              </a:rPr>
              <a:t>添加标题文字</a:t>
            </a:r>
            <a:endParaRPr lang="zh-CN" altLang="zh-CN" sz="4000" b="1" spc="300" dirty="0">
              <a:solidFill>
                <a:srgbClr val="445CC4"/>
              </a:solidFill>
              <a:latin typeface="+mj-ea"/>
              <a:ea typeface="+mj-ea"/>
              <a:cs typeface="+mj-cs"/>
            </a:endParaRPr>
          </a:p>
        </p:txBody>
      </p:sp>
      <p:sp>
        <p:nvSpPr>
          <p:cNvPr id="6" name="矩形 5"/>
          <p:cNvSpPr/>
          <p:nvPr>
            <p:custDataLst>
              <p:tags r:id="rId1"/>
            </p:custDataLst>
          </p:nvPr>
        </p:nvSpPr>
        <p:spPr>
          <a:xfrm>
            <a:off x="840117" y="2492896"/>
            <a:ext cx="3240360" cy="3312368"/>
          </a:xfrm>
          <a:prstGeom prst="rect">
            <a:avLst/>
          </a:prstGeom>
          <a:gradFill>
            <a:gsLst>
              <a:gs pos="0">
                <a:srgbClr val="EBEFF7"/>
              </a:gs>
              <a:gs pos="32000">
                <a:srgbClr val="C1CCEF"/>
              </a:gs>
              <a:gs pos="100000">
                <a:srgbClr val="4F7FD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p:cNvSpPr/>
          <p:nvPr>
            <p:custDataLst>
              <p:tags r:id="rId2"/>
            </p:custDataLst>
          </p:nvPr>
        </p:nvSpPr>
        <p:spPr>
          <a:xfrm>
            <a:off x="696101" y="2348880"/>
            <a:ext cx="3240360" cy="3312368"/>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5" name="组合 24"/>
          <p:cNvGrpSpPr/>
          <p:nvPr>
            <p:custDataLst>
              <p:tags r:id="rId3"/>
            </p:custDataLst>
          </p:nvPr>
        </p:nvGrpSpPr>
        <p:grpSpPr>
          <a:xfrm>
            <a:off x="1156222" y="2204864"/>
            <a:ext cx="2320118" cy="288032"/>
            <a:chOff x="1415480" y="2204864"/>
            <a:chExt cx="2320118" cy="288032"/>
          </a:xfrm>
        </p:grpSpPr>
        <p:grpSp>
          <p:nvGrpSpPr>
            <p:cNvPr id="24" name="组合 23"/>
            <p:cNvGrpSpPr/>
            <p:nvPr/>
          </p:nvGrpSpPr>
          <p:grpSpPr>
            <a:xfrm>
              <a:off x="1415480" y="2204864"/>
              <a:ext cx="648072" cy="288032"/>
              <a:chOff x="1415480" y="2204864"/>
              <a:chExt cx="648072" cy="288032"/>
            </a:xfrm>
          </p:grpSpPr>
          <p:sp>
            <p:nvSpPr>
              <p:cNvPr id="5" name="矩形 4"/>
              <p:cNvSpPr/>
              <p:nvPr>
                <p:custDataLst>
                  <p:tags r:id="rId4"/>
                </p:custDataLst>
              </p:nvPr>
            </p:nvSpPr>
            <p:spPr>
              <a:xfrm>
                <a:off x="1415480" y="2204864"/>
                <a:ext cx="504055" cy="288032"/>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直角三角形 18"/>
              <p:cNvSpPr/>
              <p:nvPr>
                <p:custDataLst>
                  <p:tags r:id="rId5"/>
                </p:custDataLst>
              </p:nvPr>
            </p:nvSpPr>
            <p:spPr>
              <a:xfrm>
                <a:off x="1919535" y="2204864"/>
                <a:ext cx="144017" cy="144017"/>
              </a:xfrm>
              <a:prstGeom prst="rtTriangle">
                <a:avLst/>
              </a:prstGeom>
              <a:solidFill>
                <a:srgbClr val="445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23" name="组合 22"/>
            <p:cNvGrpSpPr/>
            <p:nvPr/>
          </p:nvGrpSpPr>
          <p:grpSpPr>
            <a:xfrm>
              <a:off x="3087526" y="2204864"/>
              <a:ext cx="648072" cy="288032"/>
              <a:chOff x="3087526" y="2204864"/>
              <a:chExt cx="648072" cy="288032"/>
            </a:xfrm>
          </p:grpSpPr>
          <p:sp>
            <p:nvSpPr>
              <p:cNvPr id="7" name="矩形 6"/>
              <p:cNvSpPr/>
              <p:nvPr>
                <p:custDataLst>
                  <p:tags r:id="rId6"/>
                </p:custDataLst>
              </p:nvPr>
            </p:nvSpPr>
            <p:spPr>
              <a:xfrm>
                <a:off x="3087526" y="2204864"/>
                <a:ext cx="504055" cy="288032"/>
              </a:xfrm>
              <a:prstGeom prst="rect">
                <a:avLst/>
              </a:prstGeom>
              <a:gradFill>
                <a:gsLst>
                  <a:gs pos="0">
                    <a:srgbClr val="EBEFF7"/>
                  </a:gs>
                  <a:gs pos="32000">
                    <a:srgbClr val="C1CCEF"/>
                  </a:gs>
                  <a:gs pos="100000">
                    <a:srgbClr val="4F7FD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直角三角形 19"/>
              <p:cNvSpPr/>
              <p:nvPr>
                <p:custDataLst>
                  <p:tags r:id="rId7"/>
                </p:custDataLst>
              </p:nvPr>
            </p:nvSpPr>
            <p:spPr>
              <a:xfrm>
                <a:off x="3591581" y="2204864"/>
                <a:ext cx="144017" cy="144017"/>
              </a:xfrm>
              <a:prstGeom prst="rtTriangle">
                <a:avLst/>
              </a:prstGeom>
              <a:solidFill>
                <a:srgbClr val="445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sp>
        <p:nvSpPr>
          <p:cNvPr id="21" name="íśľiḓé"/>
          <p:cNvSpPr txBox="1"/>
          <p:nvPr>
            <p:custDataLst>
              <p:tags r:id="rId8"/>
            </p:custDataLst>
          </p:nvPr>
        </p:nvSpPr>
        <p:spPr>
          <a:xfrm>
            <a:off x="948129" y="3449482"/>
            <a:ext cx="2736304" cy="1835150"/>
          </a:xfrm>
          <a:prstGeom prst="rect">
            <a:avLst/>
          </a:prstGeom>
          <a:noFill/>
        </p:spPr>
        <p:txBody>
          <a:bodyPr wrap="square" rtlCol="0" anchor="t">
            <a:spAutoFit/>
          </a:bodyPr>
          <a:lstStyle/>
          <a:p>
            <a:pPr algn="just">
              <a:lnSpc>
                <a:spcPts val="2720"/>
              </a:lnSpc>
              <a:defRPr/>
            </a:pPr>
            <a:r>
              <a:rPr lang="zh-CN" altLang="en-US" sz="1400" dirty="0">
                <a:solidFill>
                  <a:schemeClr val="tx1">
                    <a:lumMod val="65000"/>
                    <a:lumOff val="35000"/>
                  </a:schemeClr>
                </a:solidFill>
                <a:latin typeface="+mj-ea"/>
                <a:ea typeface="+mj-ea"/>
                <a:cs typeface="+mj-cs"/>
              </a:rPr>
              <a:t>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
        <p:nvSpPr>
          <p:cNvPr id="22" name="íśľiḓé"/>
          <p:cNvSpPr txBox="1"/>
          <p:nvPr>
            <p:custDataLst>
              <p:tags r:id="rId9"/>
            </p:custDataLst>
          </p:nvPr>
        </p:nvSpPr>
        <p:spPr>
          <a:xfrm>
            <a:off x="1156223" y="2898496"/>
            <a:ext cx="2320117" cy="406971"/>
          </a:xfrm>
          <a:prstGeom prst="rect">
            <a:avLst/>
          </a:prstGeom>
          <a:noFill/>
        </p:spPr>
        <p:txBody>
          <a:bodyPr wrap="square" rtlCol="0" anchor="b">
            <a:spAutoFit/>
          </a:bodyPr>
          <a:lstStyle/>
          <a:p>
            <a:pPr algn="ctr">
              <a:lnSpc>
                <a:spcPts val="2720"/>
              </a:lnSpc>
              <a:defRPr/>
            </a:pPr>
            <a:r>
              <a:rPr lang="zh-CN" altLang="en-US" b="1" dirty="0">
                <a:solidFill>
                  <a:srgbClr val="445CC4"/>
                </a:solidFill>
                <a:latin typeface="+mj-ea"/>
                <a:ea typeface="+mj-ea"/>
                <a:cs typeface="+mj-cs"/>
              </a:rPr>
              <a:t>虚拟标题</a:t>
            </a:r>
            <a:endParaRPr lang="zh-CN" altLang="en-US" b="1" dirty="0">
              <a:solidFill>
                <a:srgbClr val="445CC4"/>
              </a:solidFill>
              <a:latin typeface="+mj-ea"/>
              <a:ea typeface="+mj-ea"/>
              <a:cs typeface="+mj-cs"/>
            </a:endParaRPr>
          </a:p>
        </p:txBody>
      </p:sp>
      <p:sp>
        <p:nvSpPr>
          <p:cNvPr id="28" name="矩形 27"/>
          <p:cNvSpPr/>
          <p:nvPr>
            <p:custDataLst>
              <p:tags r:id="rId10"/>
            </p:custDataLst>
          </p:nvPr>
        </p:nvSpPr>
        <p:spPr>
          <a:xfrm>
            <a:off x="4560122" y="2492896"/>
            <a:ext cx="3240360" cy="3312368"/>
          </a:xfrm>
          <a:prstGeom prst="rect">
            <a:avLst/>
          </a:prstGeom>
          <a:gradFill flip="none" rotWithShape="1">
            <a:gsLst>
              <a:gs pos="0">
                <a:srgbClr val="EBEFF7"/>
              </a:gs>
              <a:gs pos="32000">
                <a:srgbClr val="CEEEE0"/>
              </a:gs>
              <a:gs pos="100000">
                <a:srgbClr val="7FD3A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矩形 28"/>
          <p:cNvSpPr/>
          <p:nvPr>
            <p:custDataLst>
              <p:tags r:id="rId11"/>
            </p:custDataLst>
          </p:nvPr>
        </p:nvSpPr>
        <p:spPr>
          <a:xfrm>
            <a:off x="4416106" y="2348880"/>
            <a:ext cx="3240360" cy="3312368"/>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0" name="组合 29"/>
          <p:cNvGrpSpPr/>
          <p:nvPr>
            <p:custDataLst>
              <p:tags r:id="rId12"/>
            </p:custDataLst>
          </p:nvPr>
        </p:nvGrpSpPr>
        <p:grpSpPr>
          <a:xfrm>
            <a:off x="4876227" y="2204864"/>
            <a:ext cx="2320118" cy="288032"/>
            <a:chOff x="1415480" y="2204864"/>
            <a:chExt cx="2320118" cy="288032"/>
          </a:xfrm>
        </p:grpSpPr>
        <p:grpSp>
          <p:nvGrpSpPr>
            <p:cNvPr id="33" name="组合 32"/>
            <p:cNvGrpSpPr/>
            <p:nvPr/>
          </p:nvGrpSpPr>
          <p:grpSpPr>
            <a:xfrm>
              <a:off x="1415480" y="2204864"/>
              <a:ext cx="648072" cy="288032"/>
              <a:chOff x="1415480" y="2204864"/>
              <a:chExt cx="648072" cy="288032"/>
            </a:xfrm>
          </p:grpSpPr>
          <p:sp>
            <p:nvSpPr>
              <p:cNvPr id="37" name="矩形 36"/>
              <p:cNvSpPr/>
              <p:nvPr>
                <p:custDataLst>
                  <p:tags r:id="rId13"/>
                </p:custDataLst>
              </p:nvPr>
            </p:nvSpPr>
            <p:spPr>
              <a:xfrm>
                <a:off x="1415480" y="2204864"/>
                <a:ext cx="504055" cy="288032"/>
              </a:xfrm>
              <a:prstGeom prst="rect">
                <a:avLst/>
              </a:prstGeom>
              <a:gradFill flip="none" rotWithShape="1">
                <a:gsLst>
                  <a:gs pos="0">
                    <a:srgbClr val="EBEFF7"/>
                  </a:gs>
                  <a:gs pos="32000">
                    <a:srgbClr val="CEEEE0"/>
                  </a:gs>
                  <a:gs pos="100000">
                    <a:srgbClr val="7FD3A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直角三角形 37"/>
              <p:cNvSpPr/>
              <p:nvPr>
                <p:custDataLst>
                  <p:tags r:id="rId14"/>
                </p:custDataLst>
              </p:nvPr>
            </p:nvSpPr>
            <p:spPr>
              <a:xfrm>
                <a:off x="1919535" y="2204864"/>
                <a:ext cx="144017" cy="144017"/>
              </a:xfrm>
              <a:prstGeom prst="rtTriangle">
                <a:avLst/>
              </a:prstGeom>
              <a:solidFill>
                <a:srgbClr val="7FD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34" name="组合 33"/>
            <p:cNvGrpSpPr/>
            <p:nvPr/>
          </p:nvGrpSpPr>
          <p:grpSpPr>
            <a:xfrm>
              <a:off x="3087526" y="2204864"/>
              <a:ext cx="648072" cy="288032"/>
              <a:chOff x="3087526" y="2204864"/>
              <a:chExt cx="648072" cy="288032"/>
            </a:xfrm>
          </p:grpSpPr>
          <p:sp>
            <p:nvSpPr>
              <p:cNvPr id="35" name="矩形 34"/>
              <p:cNvSpPr/>
              <p:nvPr>
                <p:custDataLst>
                  <p:tags r:id="rId15"/>
                </p:custDataLst>
              </p:nvPr>
            </p:nvSpPr>
            <p:spPr>
              <a:xfrm>
                <a:off x="3087526" y="2204864"/>
                <a:ext cx="504055" cy="288032"/>
              </a:xfrm>
              <a:prstGeom prst="rect">
                <a:avLst/>
              </a:prstGeom>
              <a:gradFill flip="none" rotWithShape="1">
                <a:gsLst>
                  <a:gs pos="0">
                    <a:srgbClr val="EBEFF7"/>
                  </a:gs>
                  <a:gs pos="32000">
                    <a:srgbClr val="CEEEE0"/>
                  </a:gs>
                  <a:gs pos="100000">
                    <a:srgbClr val="7FD3A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6" name="直角三角形 35"/>
              <p:cNvSpPr/>
              <p:nvPr>
                <p:custDataLst>
                  <p:tags r:id="rId16"/>
                </p:custDataLst>
              </p:nvPr>
            </p:nvSpPr>
            <p:spPr>
              <a:xfrm>
                <a:off x="3591581" y="2204864"/>
                <a:ext cx="144017" cy="144017"/>
              </a:xfrm>
              <a:prstGeom prst="rtTriangle">
                <a:avLst/>
              </a:prstGeom>
              <a:solidFill>
                <a:srgbClr val="7FD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sp>
        <p:nvSpPr>
          <p:cNvPr id="31" name="íśľiḓé"/>
          <p:cNvSpPr txBox="1"/>
          <p:nvPr>
            <p:custDataLst>
              <p:tags r:id="rId17"/>
            </p:custDataLst>
          </p:nvPr>
        </p:nvSpPr>
        <p:spPr>
          <a:xfrm>
            <a:off x="4668134" y="3449482"/>
            <a:ext cx="2736304" cy="1835150"/>
          </a:xfrm>
          <a:prstGeom prst="rect">
            <a:avLst/>
          </a:prstGeom>
          <a:noFill/>
        </p:spPr>
        <p:txBody>
          <a:bodyPr wrap="square" rtlCol="0" anchor="t">
            <a:spAutoFit/>
          </a:bodyPr>
          <a:lstStyle/>
          <a:p>
            <a:pPr algn="just">
              <a:lnSpc>
                <a:spcPts val="2720"/>
              </a:lnSpc>
              <a:defRPr/>
            </a:pPr>
            <a:r>
              <a:rPr lang="zh-CN" altLang="en-US" sz="1400" dirty="0">
                <a:solidFill>
                  <a:schemeClr val="tx1">
                    <a:lumMod val="65000"/>
                    <a:lumOff val="35000"/>
                  </a:schemeClr>
                </a:solidFill>
                <a:latin typeface="+mj-ea"/>
                <a:ea typeface="+mj-ea"/>
                <a:cs typeface="+mj-cs"/>
                <a:sym typeface="+mn-ea"/>
              </a:rPr>
              <a:t>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
        <p:nvSpPr>
          <p:cNvPr id="32" name="íśľiḓé"/>
          <p:cNvSpPr txBox="1"/>
          <p:nvPr>
            <p:custDataLst>
              <p:tags r:id="rId18"/>
            </p:custDataLst>
          </p:nvPr>
        </p:nvSpPr>
        <p:spPr>
          <a:xfrm>
            <a:off x="4876228" y="2898496"/>
            <a:ext cx="2320117" cy="406971"/>
          </a:xfrm>
          <a:prstGeom prst="rect">
            <a:avLst/>
          </a:prstGeom>
          <a:noFill/>
        </p:spPr>
        <p:txBody>
          <a:bodyPr wrap="square" rtlCol="0" anchor="b">
            <a:spAutoFit/>
          </a:bodyPr>
          <a:lstStyle/>
          <a:p>
            <a:pPr algn="ctr">
              <a:lnSpc>
                <a:spcPts val="2720"/>
              </a:lnSpc>
              <a:defRPr/>
            </a:pPr>
            <a:r>
              <a:rPr lang="zh-CN" altLang="en-US" b="1" dirty="0">
                <a:solidFill>
                  <a:srgbClr val="7FD3AD"/>
                </a:solidFill>
                <a:latin typeface="+mj-ea"/>
                <a:ea typeface="+mj-ea"/>
                <a:cs typeface="+mj-cs"/>
              </a:rPr>
              <a:t>虚拟标题</a:t>
            </a:r>
            <a:endParaRPr lang="zh-CN" altLang="en-US" b="1" dirty="0">
              <a:solidFill>
                <a:srgbClr val="7FD3AD"/>
              </a:solidFill>
              <a:latin typeface="+mj-ea"/>
              <a:ea typeface="+mj-ea"/>
              <a:cs typeface="+mj-cs"/>
            </a:endParaRPr>
          </a:p>
        </p:txBody>
      </p:sp>
      <p:sp>
        <p:nvSpPr>
          <p:cNvPr id="40" name="矩形 39"/>
          <p:cNvSpPr/>
          <p:nvPr>
            <p:custDataLst>
              <p:tags r:id="rId19"/>
            </p:custDataLst>
          </p:nvPr>
        </p:nvSpPr>
        <p:spPr>
          <a:xfrm>
            <a:off x="8280128" y="2492896"/>
            <a:ext cx="3240360" cy="3312368"/>
          </a:xfrm>
          <a:prstGeom prst="rect">
            <a:avLst/>
          </a:prstGeom>
          <a:gradFill>
            <a:gsLst>
              <a:gs pos="0">
                <a:srgbClr val="EBEFF7"/>
              </a:gs>
              <a:gs pos="32000">
                <a:srgbClr val="C1CCEF"/>
              </a:gs>
              <a:gs pos="100000">
                <a:srgbClr val="4F7FD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矩形 40"/>
          <p:cNvSpPr/>
          <p:nvPr>
            <p:custDataLst>
              <p:tags r:id="rId20"/>
            </p:custDataLst>
          </p:nvPr>
        </p:nvSpPr>
        <p:spPr>
          <a:xfrm>
            <a:off x="8136112" y="2348880"/>
            <a:ext cx="3240360" cy="3312368"/>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2" name="组合 41"/>
          <p:cNvGrpSpPr/>
          <p:nvPr>
            <p:custDataLst>
              <p:tags r:id="rId21"/>
            </p:custDataLst>
          </p:nvPr>
        </p:nvGrpSpPr>
        <p:grpSpPr>
          <a:xfrm>
            <a:off x="8596233" y="2204864"/>
            <a:ext cx="2320118" cy="288032"/>
            <a:chOff x="1415480" y="2204864"/>
            <a:chExt cx="2320118" cy="288032"/>
          </a:xfrm>
        </p:grpSpPr>
        <p:grpSp>
          <p:nvGrpSpPr>
            <p:cNvPr id="45" name="组合 44"/>
            <p:cNvGrpSpPr/>
            <p:nvPr/>
          </p:nvGrpSpPr>
          <p:grpSpPr>
            <a:xfrm>
              <a:off x="1415480" y="2204864"/>
              <a:ext cx="648072" cy="288032"/>
              <a:chOff x="1415480" y="2204864"/>
              <a:chExt cx="648072" cy="288032"/>
            </a:xfrm>
          </p:grpSpPr>
          <p:sp>
            <p:nvSpPr>
              <p:cNvPr id="49" name="矩形 48"/>
              <p:cNvSpPr/>
              <p:nvPr>
                <p:custDataLst>
                  <p:tags r:id="rId22"/>
                </p:custDataLst>
              </p:nvPr>
            </p:nvSpPr>
            <p:spPr>
              <a:xfrm>
                <a:off x="1415480" y="2204864"/>
                <a:ext cx="504055" cy="288032"/>
              </a:xfrm>
              <a:prstGeom prst="rect">
                <a:avLst/>
              </a:prstGeom>
              <a:gradFill>
                <a:gsLst>
                  <a:gs pos="0">
                    <a:srgbClr val="EBEFF7"/>
                  </a:gs>
                  <a:gs pos="32000">
                    <a:srgbClr val="C1CCEF"/>
                  </a:gs>
                  <a:gs pos="100000">
                    <a:srgbClr val="4F7FD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0" name="直角三角形 49"/>
              <p:cNvSpPr/>
              <p:nvPr>
                <p:custDataLst>
                  <p:tags r:id="rId23"/>
                </p:custDataLst>
              </p:nvPr>
            </p:nvSpPr>
            <p:spPr>
              <a:xfrm>
                <a:off x="1919535" y="2204864"/>
                <a:ext cx="144017" cy="144017"/>
              </a:xfrm>
              <a:prstGeom prst="rtTriangle">
                <a:avLst/>
              </a:prstGeom>
              <a:solidFill>
                <a:srgbClr val="445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46" name="组合 45"/>
            <p:cNvGrpSpPr/>
            <p:nvPr/>
          </p:nvGrpSpPr>
          <p:grpSpPr>
            <a:xfrm>
              <a:off x="3087526" y="2204864"/>
              <a:ext cx="648072" cy="288032"/>
              <a:chOff x="3087526" y="2204864"/>
              <a:chExt cx="648072" cy="288032"/>
            </a:xfrm>
          </p:grpSpPr>
          <p:sp>
            <p:nvSpPr>
              <p:cNvPr id="47" name="矩形 46"/>
              <p:cNvSpPr/>
              <p:nvPr>
                <p:custDataLst>
                  <p:tags r:id="rId24"/>
                </p:custDataLst>
              </p:nvPr>
            </p:nvSpPr>
            <p:spPr>
              <a:xfrm>
                <a:off x="3087526" y="2204864"/>
                <a:ext cx="504055" cy="288032"/>
              </a:xfrm>
              <a:prstGeom prst="rect">
                <a:avLst/>
              </a:prstGeom>
              <a:gradFill>
                <a:gsLst>
                  <a:gs pos="0">
                    <a:srgbClr val="EBEFF7"/>
                  </a:gs>
                  <a:gs pos="32000">
                    <a:srgbClr val="C1CCEF"/>
                  </a:gs>
                  <a:gs pos="100000">
                    <a:srgbClr val="4F7FD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直角三角形 47"/>
              <p:cNvSpPr/>
              <p:nvPr>
                <p:custDataLst>
                  <p:tags r:id="rId25"/>
                </p:custDataLst>
              </p:nvPr>
            </p:nvSpPr>
            <p:spPr>
              <a:xfrm>
                <a:off x="3591581" y="2204864"/>
                <a:ext cx="144017" cy="144017"/>
              </a:xfrm>
              <a:prstGeom prst="rtTriangle">
                <a:avLst/>
              </a:prstGeom>
              <a:solidFill>
                <a:srgbClr val="445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sp>
        <p:nvSpPr>
          <p:cNvPr id="43" name="íśľiḓé"/>
          <p:cNvSpPr txBox="1"/>
          <p:nvPr>
            <p:custDataLst>
              <p:tags r:id="rId26"/>
            </p:custDataLst>
          </p:nvPr>
        </p:nvSpPr>
        <p:spPr>
          <a:xfrm>
            <a:off x="8388140" y="3449482"/>
            <a:ext cx="2736304" cy="1835150"/>
          </a:xfrm>
          <a:prstGeom prst="rect">
            <a:avLst/>
          </a:prstGeom>
          <a:noFill/>
        </p:spPr>
        <p:txBody>
          <a:bodyPr wrap="square" rtlCol="0" anchor="t">
            <a:spAutoFit/>
          </a:bodyPr>
          <a:lstStyle/>
          <a:p>
            <a:pPr algn="just">
              <a:lnSpc>
                <a:spcPts val="2720"/>
              </a:lnSpc>
              <a:defRPr/>
            </a:pPr>
            <a:r>
              <a:rPr lang="zh-CN" altLang="en-US" sz="1400" dirty="0">
                <a:solidFill>
                  <a:schemeClr val="tx1">
                    <a:lumMod val="65000"/>
                    <a:lumOff val="35000"/>
                  </a:schemeClr>
                </a:solidFill>
                <a:latin typeface="+mj-ea"/>
                <a:ea typeface="+mj-ea"/>
                <a:cs typeface="+mj-cs"/>
                <a:sym typeface="+mn-ea"/>
              </a:rPr>
              <a:t>点击此处输入文本点击此处输入文本点击此处输入文本点击此处输入文本点击此处输入文本点击此处输入文本点击此处输入文本点击此处输入文本</a:t>
            </a:r>
            <a:endParaRPr lang="zh-CN" altLang="en-US" sz="1400" dirty="0">
              <a:solidFill>
                <a:schemeClr val="tx1">
                  <a:lumMod val="65000"/>
                  <a:lumOff val="35000"/>
                </a:schemeClr>
              </a:solidFill>
              <a:latin typeface="+mj-ea"/>
              <a:ea typeface="+mj-ea"/>
              <a:cs typeface="+mj-cs"/>
            </a:endParaRPr>
          </a:p>
        </p:txBody>
      </p:sp>
      <p:sp>
        <p:nvSpPr>
          <p:cNvPr id="44" name="íśľiḓé"/>
          <p:cNvSpPr txBox="1"/>
          <p:nvPr>
            <p:custDataLst>
              <p:tags r:id="rId27"/>
            </p:custDataLst>
          </p:nvPr>
        </p:nvSpPr>
        <p:spPr>
          <a:xfrm>
            <a:off x="8596234" y="2898496"/>
            <a:ext cx="2320117" cy="406971"/>
          </a:xfrm>
          <a:prstGeom prst="rect">
            <a:avLst/>
          </a:prstGeom>
          <a:noFill/>
        </p:spPr>
        <p:txBody>
          <a:bodyPr wrap="square" rtlCol="0" anchor="b">
            <a:spAutoFit/>
          </a:bodyPr>
          <a:lstStyle/>
          <a:p>
            <a:pPr algn="ctr">
              <a:lnSpc>
                <a:spcPts val="2720"/>
              </a:lnSpc>
              <a:defRPr/>
            </a:pPr>
            <a:r>
              <a:rPr lang="zh-CN" altLang="en-US" b="1" dirty="0">
                <a:solidFill>
                  <a:srgbClr val="445CC4"/>
                </a:solidFill>
                <a:latin typeface="+mj-ea"/>
                <a:ea typeface="+mj-ea"/>
                <a:cs typeface="+mj-cs"/>
              </a:rPr>
              <a:t>虚拟标题</a:t>
            </a:r>
            <a:endParaRPr lang="zh-CN" altLang="en-US" b="1" dirty="0">
              <a:solidFill>
                <a:srgbClr val="445CC4"/>
              </a:solidFill>
              <a:latin typeface="+mj-ea"/>
              <a:ea typeface="+mj-ea"/>
              <a:cs typeface="+mj-cs"/>
            </a:endParaRPr>
          </a:p>
        </p:txBody>
      </p:sp>
      <p:sp>
        <p:nvSpPr>
          <p:cNvPr id="51" name="ïṩḻíďe"/>
          <p:cNvSpPr txBox="1"/>
          <p:nvPr/>
        </p:nvSpPr>
        <p:spPr>
          <a:xfrm>
            <a:off x="10509645" y="6330733"/>
            <a:ext cx="1202979" cy="266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组合 17"/>
          <p:cNvGrpSpPr/>
          <p:nvPr/>
        </p:nvGrpSpPr>
        <p:grpSpPr>
          <a:xfrm>
            <a:off x="479375" y="1507685"/>
            <a:ext cx="10967009" cy="4657619"/>
            <a:chOff x="479375" y="1507685"/>
            <a:chExt cx="10967009" cy="4657619"/>
          </a:xfrm>
        </p:grpSpPr>
        <p:sp>
          <p:nvSpPr>
            <p:cNvPr id="14" name="矩形 13"/>
            <p:cNvSpPr/>
            <p:nvPr/>
          </p:nvSpPr>
          <p:spPr>
            <a:xfrm>
              <a:off x="479375" y="1651701"/>
              <a:ext cx="10822993" cy="4513603"/>
            </a:xfrm>
            <a:prstGeom prst="rect">
              <a:avLst/>
            </a:prstGeom>
            <a:gradFill flip="none" rotWithShape="1">
              <a:gsLst>
                <a:gs pos="0">
                  <a:srgbClr val="EBEFF7"/>
                </a:gs>
                <a:gs pos="32000">
                  <a:srgbClr val="C1CCEF"/>
                </a:gs>
                <a:gs pos="100000">
                  <a:srgbClr val="4F7F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623391" y="1507685"/>
              <a:ext cx="10822993" cy="4513603"/>
            </a:xfrm>
            <a:prstGeom prst="rect">
              <a:avLst/>
            </a:prstGeom>
            <a:solidFill>
              <a:srgbClr val="F9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2" name="íśľiḓé"/>
          <p:cNvSpPr txBox="1"/>
          <p:nvPr/>
        </p:nvSpPr>
        <p:spPr>
          <a:xfrm>
            <a:off x="479376" y="548680"/>
            <a:ext cx="8424936" cy="707886"/>
          </a:xfrm>
          <a:prstGeom prst="rect">
            <a:avLst/>
          </a:prstGeom>
          <a:noFill/>
        </p:spPr>
        <p:txBody>
          <a:bodyPr wrap="square" rtlCol="0" anchor="b">
            <a:spAutoFit/>
          </a:bodyPr>
          <a:lstStyle/>
          <a:p>
            <a:pPr>
              <a:defRPr/>
            </a:pPr>
            <a:r>
              <a:rPr lang="zh-CN" altLang="en-US" sz="4000" b="1" spc="300" dirty="0">
                <a:solidFill>
                  <a:srgbClr val="445CC4"/>
                </a:solidFill>
                <a:latin typeface="+mj-ea"/>
                <a:ea typeface="+mj-ea"/>
                <a:cs typeface="+mj-cs"/>
              </a:rPr>
              <a:t>添加标题文字</a:t>
            </a:r>
            <a:endParaRPr lang="zh-CN" altLang="zh-CN" sz="4000" b="1" spc="300" dirty="0">
              <a:solidFill>
                <a:srgbClr val="445CC4"/>
              </a:solidFill>
              <a:latin typeface="+mj-ea"/>
              <a:ea typeface="+mj-ea"/>
              <a:cs typeface="+mj-cs"/>
            </a:endParaRPr>
          </a:p>
        </p:txBody>
      </p:sp>
      <p:sp>
        <p:nvSpPr>
          <p:cNvPr id="6" name="文本框 5"/>
          <p:cNvSpPr txBox="1"/>
          <p:nvPr/>
        </p:nvSpPr>
        <p:spPr>
          <a:xfrm>
            <a:off x="2650511" y="2326061"/>
            <a:ext cx="6624736" cy="491490"/>
          </a:xfrm>
          <a:prstGeom prst="rect">
            <a:avLst/>
          </a:prstGeom>
          <a:noFill/>
        </p:spPr>
        <p:txBody>
          <a:bodyPr wrap="square" rtlCol="0">
            <a:spAutoFit/>
          </a:bodyPr>
          <a:lstStyle/>
          <a:p>
            <a:pPr algn="ctr">
              <a:lnSpc>
                <a:spcPct val="130000"/>
              </a:lnSpc>
            </a:pPr>
            <a:r>
              <a:rPr lang="zh-CN" altLang="en-US" sz="2000" dirty="0">
                <a:solidFill>
                  <a:srgbClr val="445CC4"/>
                </a:solidFill>
                <a:latin typeface="微软雅黑" panose="020B0503020204020204" charset="-122"/>
                <a:ea typeface="微软雅黑" panose="020B0503020204020204" charset="-122"/>
              </a:rPr>
              <a:t>点击此处输入文本</a:t>
            </a:r>
            <a:r>
              <a:rPr lang="zh-CN" altLang="en-US" sz="2000" dirty="0">
                <a:solidFill>
                  <a:srgbClr val="445CC4"/>
                </a:solidFill>
                <a:latin typeface="微软雅黑" panose="020B0503020204020204" charset="-122"/>
                <a:ea typeface="微软雅黑" panose="020B0503020204020204" charset="-122"/>
                <a:sym typeface="+mn-ea"/>
              </a:rPr>
              <a:t>点击此处输入文本</a:t>
            </a:r>
            <a:endParaRPr lang="zh-CN" altLang="en-US" sz="2000" dirty="0">
              <a:solidFill>
                <a:srgbClr val="445CC4"/>
              </a:solidFill>
              <a:latin typeface="微软雅黑" panose="020B0503020204020204" charset="-122"/>
              <a:ea typeface="微软雅黑" panose="020B0503020204020204" charset="-122"/>
            </a:endParaRPr>
          </a:p>
        </p:txBody>
      </p:sp>
      <p:grpSp>
        <p:nvGrpSpPr>
          <p:cNvPr id="13" name="组合 12"/>
          <p:cNvGrpSpPr/>
          <p:nvPr/>
        </p:nvGrpSpPr>
        <p:grpSpPr>
          <a:xfrm>
            <a:off x="2689260" y="2924944"/>
            <a:ext cx="6737350" cy="1011555"/>
            <a:chOff x="2761268" y="2859648"/>
            <a:chExt cx="6737350" cy="1011555"/>
          </a:xfrm>
        </p:grpSpPr>
        <p:sp>
          <p:nvSpPr>
            <p:cNvPr id="10" name="文本框 9"/>
            <p:cNvSpPr txBox="1"/>
            <p:nvPr/>
          </p:nvSpPr>
          <p:spPr>
            <a:xfrm>
              <a:off x="2761268" y="2859648"/>
              <a:ext cx="6737350" cy="1011555"/>
            </a:xfrm>
            <a:prstGeom prst="rect">
              <a:avLst/>
            </a:prstGeom>
            <a:noFill/>
          </p:spPr>
          <p:txBody>
            <a:bodyPr wrap="square" rtlCol="0">
              <a:spAutoFit/>
            </a:bodyPr>
            <a:lstStyle/>
            <a:p>
              <a:pPr algn="ctr">
                <a:lnSpc>
                  <a:spcPct val="130000"/>
                </a:lnSpc>
              </a:pPr>
              <a:r>
                <a:rPr lang="zh-CN" altLang="en-US" sz="4600" b="1" dirty="0">
                  <a:solidFill>
                    <a:srgbClr val="445CC4"/>
                  </a:solidFill>
                  <a:latin typeface="微软雅黑" panose="020B0503020204020204" charset="-122"/>
                  <a:ea typeface="微软雅黑" panose="020B0503020204020204" charset="-122"/>
                </a:rPr>
                <a:t>虚拟</a:t>
              </a:r>
              <a:r>
                <a:rPr lang="zh-CN" altLang="en-US" sz="4600" b="1" dirty="0">
                  <a:solidFill>
                    <a:srgbClr val="445CC4"/>
                  </a:solidFill>
                  <a:latin typeface="微软雅黑" panose="020B0503020204020204" charset="-122"/>
                  <a:ea typeface="微软雅黑" panose="020B0503020204020204" charset="-122"/>
                </a:rPr>
                <a:t>标题 </a:t>
              </a:r>
              <a:r>
                <a:rPr lang="en-US" altLang="zh-CN" sz="4600" b="1" dirty="0">
                  <a:solidFill>
                    <a:srgbClr val="445CC4"/>
                  </a:solidFill>
                  <a:latin typeface="微软雅黑" panose="020B0503020204020204" charset="-122"/>
                  <a:ea typeface="微软雅黑" panose="020B0503020204020204" charset="-122"/>
                </a:rPr>
                <a:t>·</a:t>
              </a:r>
              <a:r>
                <a:rPr lang="zh-CN" altLang="en-US" sz="4600" b="1" dirty="0">
                  <a:solidFill>
                    <a:srgbClr val="445CC4"/>
                  </a:solidFill>
                  <a:latin typeface="微软雅黑" panose="020B0503020204020204" charset="-122"/>
                  <a:ea typeface="微软雅黑" panose="020B0503020204020204" charset="-122"/>
                </a:rPr>
                <a:t>  虚拟</a:t>
              </a:r>
              <a:r>
                <a:rPr lang="zh-CN" altLang="en-US" sz="4600" b="1" dirty="0">
                  <a:solidFill>
                    <a:srgbClr val="445CC4"/>
                  </a:solidFill>
                  <a:latin typeface="微软雅黑" panose="020B0503020204020204" charset="-122"/>
                  <a:ea typeface="微软雅黑" panose="020B0503020204020204" charset="-122"/>
                </a:rPr>
                <a:t>标题</a:t>
              </a:r>
              <a:endParaRPr lang="zh-CN" altLang="en-US" sz="4600" b="1" dirty="0">
                <a:solidFill>
                  <a:srgbClr val="445CC4"/>
                </a:solidFill>
                <a:latin typeface="微软雅黑" panose="020B0503020204020204" charset="-122"/>
                <a:ea typeface="微软雅黑" panose="020B0503020204020204" charset="-122"/>
              </a:endParaRPr>
            </a:p>
          </p:txBody>
        </p:sp>
        <p:sp>
          <p:nvSpPr>
            <p:cNvPr id="11" name="椭圆 10"/>
            <p:cNvSpPr/>
            <p:nvPr/>
          </p:nvSpPr>
          <p:spPr>
            <a:xfrm>
              <a:off x="6890069" y="3321088"/>
              <a:ext cx="87889" cy="87889"/>
            </a:xfrm>
            <a:prstGeom prst="ellipse">
              <a:avLst/>
            </a:prstGeom>
            <a:solidFill>
              <a:srgbClr val="445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ïṩḻíďe"/>
          <p:cNvSpPr txBox="1"/>
          <p:nvPr/>
        </p:nvSpPr>
        <p:spPr>
          <a:xfrm>
            <a:off x="10509645" y="6330733"/>
            <a:ext cx="1202979" cy="266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rPr>
              <a:t>www.bit.edu.cn</a:t>
            </a:r>
            <a:endParaRPr kumimoji="0" lang="en-US" altLang="en-US" sz="1050" b="0" i="0" u="none" strike="noStrike" kern="1200" cap="none" spc="0" normalizeH="0" baseline="0" noProof="0" dirty="0">
              <a:ln>
                <a:noFill/>
              </a:ln>
              <a:solidFill>
                <a:srgbClr val="7FD3AD"/>
              </a:solidFill>
              <a:effectLst/>
              <a:uLnTx/>
              <a:uFillTx/>
              <a:latin typeface="Arial" panose="020B0604020202020204"/>
              <a:ea typeface="微软雅黑" panose="020B0503020204020204" charset="-122"/>
              <a:cs typeface="+mn-cs"/>
            </a:endParaRPr>
          </a:p>
        </p:txBody>
      </p:sp>
      <p:sp>
        <p:nvSpPr>
          <p:cNvPr id="41" name="文本框 40"/>
          <p:cNvSpPr txBox="1"/>
          <p:nvPr/>
        </p:nvSpPr>
        <p:spPr>
          <a:xfrm>
            <a:off x="1199455" y="4682735"/>
            <a:ext cx="2353973" cy="650240"/>
          </a:xfrm>
          <a:prstGeom prst="rect">
            <a:avLst/>
          </a:prstGeom>
          <a:noFill/>
        </p:spPr>
        <p:txBody>
          <a:bodyPr wrap="square" rtlCol="0">
            <a:spAutoFit/>
          </a:bodyPr>
          <a:lstStyle/>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点击此处</a:t>
            </a:r>
            <a:endParaRPr lang="zh-CN" altLang="en-US" sz="1400" b="1" dirty="0">
              <a:solidFill>
                <a:srgbClr val="445CC4"/>
              </a:solidFill>
              <a:latin typeface="微软雅黑" panose="020B0503020204020204" charset="-122"/>
              <a:ea typeface="微软雅黑" panose="020B0503020204020204" charset="-122"/>
              <a:cs typeface="+mj-cs"/>
            </a:endParaRPr>
          </a:p>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输入文本</a:t>
            </a:r>
            <a:endParaRPr lang="zh-CN" altLang="en-US" sz="1400" b="1" dirty="0">
              <a:solidFill>
                <a:srgbClr val="445CC4"/>
              </a:solidFill>
              <a:latin typeface="微软雅黑" panose="020B0503020204020204" charset="-122"/>
              <a:ea typeface="微软雅黑" panose="020B0503020204020204" charset="-122"/>
              <a:cs typeface="+mj-cs"/>
            </a:endParaRPr>
          </a:p>
        </p:txBody>
      </p:sp>
      <p:sp>
        <p:nvSpPr>
          <p:cNvPr id="43" name="文本框 42"/>
          <p:cNvSpPr txBox="1"/>
          <p:nvPr/>
        </p:nvSpPr>
        <p:spPr>
          <a:xfrm>
            <a:off x="3577420" y="4682735"/>
            <a:ext cx="2383541" cy="650240"/>
          </a:xfrm>
          <a:prstGeom prst="rect">
            <a:avLst/>
          </a:prstGeom>
          <a:noFill/>
        </p:spPr>
        <p:txBody>
          <a:bodyPr wrap="square" rtlCol="0">
            <a:spAutoFit/>
          </a:bodyPr>
          <a:lstStyle/>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点击此处</a:t>
            </a:r>
            <a:endParaRPr lang="zh-CN" altLang="en-US" sz="1400" b="1" dirty="0">
              <a:solidFill>
                <a:srgbClr val="445CC4"/>
              </a:solidFill>
              <a:latin typeface="微软雅黑" panose="020B0503020204020204" charset="-122"/>
              <a:ea typeface="微软雅黑" panose="020B0503020204020204" charset="-122"/>
              <a:cs typeface="+mj-cs"/>
            </a:endParaRPr>
          </a:p>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输入文本</a:t>
            </a:r>
            <a:endParaRPr lang="zh-CN" altLang="en-US" sz="1400" b="1" dirty="0">
              <a:solidFill>
                <a:srgbClr val="445CC4"/>
              </a:solidFill>
              <a:latin typeface="微软雅黑" panose="020B0503020204020204" charset="-122"/>
              <a:ea typeface="微软雅黑" panose="020B0503020204020204" charset="-122"/>
              <a:cs typeface="+mj-cs"/>
            </a:endParaRPr>
          </a:p>
        </p:txBody>
      </p:sp>
      <p:sp>
        <p:nvSpPr>
          <p:cNvPr id="45" name="文本框 44"/>
          <p:cNvSpPr txBox="1"/>
          <p:nvPr/>
        </p:nvSpPr>
        <p:spPr>
          <a:xfrm>
            <a:off x="5955783" y="4682735"/>
            <a:ext cx="2383541" cy="650240"/>
          </a:xfrm>
          <a:prstGeom prst="rect">
            <a:avLst/>
          </a:prstGeom>
          <a:noFill/>
        </p:spPr>
        <p:txBody>
          <a:bodyPr wrap="square" rtlCol="0">
            <a:spAutoFit/>
          </a:bodyPr>
          <a:lstStyle/>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点击此处</a:t>
            </a:r>
            <a:endParaRPr lang="zh-CN" altLang="en-US" sz="1400" b="1" dirty="0">
              <a:solidFill>
                <a:srgbClr val="445CC4"/>
              </a:solidFill>
              <a:latin typeface="微软雅黑" panose="020B0503020204020204" charset="-122"/>
              <a:ea typeface="微软雅黑" panose="020B0503020204020204" charset="-122"/>
              <a:cs typeface="+mj-cs"/>
            </a:endParaRPr>
          </a:p>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输入文本</a:t>
            </a:r>
            <a:endParaRPr lang="zh-CN" altLang="en-US" sz="1400" b="1" dirty="0">
              <a:solidFill>
                <a:srgbClr val="445CC4"/>
              </a:solidFill>
              <a:latin typeface="微软雅黑" panose="020B0503020204020204" charset="-122"/>
              <a:ea typeface="微软雅黑" panose="020B0503020204020204" charset="-122"/>
              <a:cs typeface="+mj-cs"/>
            </a:endParaRPr>
          </a:p>
        </p:txBody>
      </p:sp>
      <p:sp>
        <p:nvSpPr>
          <p:cNvPr id="47" name="文本框 46"/>
          <p:cNvSpPr txBox="1"/>
          <p:nvPr/>
        </p:nvSpPr>
        <p:spPr>
          <a:xfrm>
            <a:off x="8764040" y="4682735"/>
            <a:ext cx="1364404" cy="650240"/>
          </a:xfrm>
          <a:prstGeom prst="rect">
            <a:avLst/>
          </a:prstGeom>
          <a:noFill/>
        </p:spPr>
        <p:txBody>
          <a:bodyPr wrap="square" rtlCol="0">
            <a:spAutoFit/>
          </a:bodyPr>
          <a:lstStyle/>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点击此处</a:t>
            </a:r>
            <a:endParaRPr lang="zh-CN" altLang="en-US" sz="1400" b="1" dirty="0">
              <a:solidFill>
                <a:srgbClr val="445CC4"/>
              </a:solidFill>
              <a:latin typeface="微软雅黑" panose="020B0503020204020204" charset="-122"/>
              <a:ea typeface="微软雅黑" panose="020B0503020204020204" charset="-122"/>
              <a:cs typeface="+mj-cs"/>
            </a:endParaRPr>
          </a:p>
          <a:p>
            <a:pPr algn="ctr">
              <a:lnSpc>
                <a:spcPct val="130000"/>
              </a:lnSpc>
            </a:pPr>
            <a:r>
              <a:rPr lang="zh-CN" altLang="en-US" sz="1400" b="1" dirty="0">
                <a:solidFill>
                  <a:srgbClr val="445CC4"/>
                </a:solidFill>
                <a:latin typeface="微软雅黑" panose="020B0503020204020204" charset="-122"/>
                <a:ea typeface="微软雅黑" panose="020B0503020204020204" charset="-122"/>
                <a:cs typeface="+mj-cs"/>
              </a:rPr>
              <a:t>输入文本</a:t>
            </a:r>
            <a:endParaRPr lang="zh-CN" altLang="en-US" sz="1400" b="1" dirty="0">
              <a:solidFill>
                <a:srgbClr val="445CC4"/>
              </a:solidFill>
              <a:latin typeface="微软雅黑" panose="020B0503020204020204" charset="-122"/>
              <a:ea typeface="微软雅黑" panose="020B0503020204020204" charset="-122"/>
              <a:cs typeface="+mj-cs"/>
            </a:endParaRPr>
          </a:p>
        </p:txBody>
      </p:sp>
      <p:cxnSp>
        <p:nvCxnSpPr>
          <p:cNvPr id="59" name="直线连接符 58"/>
          <p:cNvCxnSpPr/>
          <p:nvPr/>
        </p:nvCxnSpPr>
        <p:spPr>
          <a:xfrm>
            <a:off x="1208479" y="4293096"/>
            <a:ext cx="9508800" cy="0"/>
          </a:xfrm>
          <a:prstGeom prst="line">
            <a:avLst/>
          </a:prstGeom>
          <a:ln>
            <a:solidFill>
              <a:srgbClr val="445CC4"/>
            </a:solidFill>
          </a:ln>
        </p:spPr>
        <p:style>
          <a:lnRef idx="1">
            <a:schemeClr val="accent1"/>
          </a:lnRef>
          <a:fillRef idx="0">
            <a:schemeClr val="accent1"/>
          </a:fillRef>
          <a:effectRef idx="0">
            <a:schemeClr val="accent1"/>
          </a:effectRef>
          <a:fontRef idx="minor">
            <a:schemeClr val="tx1"/>
          </a:fontRef>
        </p:style>
      </p:cxnSp>
      <p:cxnSp>
        <p:nvCxnSpPr>
          <p:cNvPr id="60" name="直线连接符 59"/>
          <p:cNvCxnSpPr/>
          <p:nvPr/>
        </p:nvCxnSpPr>
        <p:spPr>
          <a:xfrm>
            <a:off x="3582131" y="4610727"/>
            <a:ext cx="0" cy="762489"/>
          </a:xfrm>
          <a:prstGeom prst="line">
            <a:avLst/>
          </a:prstGeom>
          <a:ln>
            <a:solidFill>
              <a:srgbClr val="445CC4"/>
            </a:solidFill>
          </a:ln>
        </p:spPr>
        <p:style>
          <a:lnRef idx="1">
            <a:schemeClr val="accent1"/>
          </a:lnRef>
          <a:fillRef idx="0">
            <a:schemeClr val="accent1"/>
          </a:fillRef>
          <a:effectRef idx="0">
            <a:schemeClr val="accent1"/>
          </a:effectRef>
          <a:fontRef idx="minor">
            <a:schemeClr val="tx1"/>
          </a:fontRef>
        </p:style>
      </p:cxnSp>
      <p:cxnSp>
        <p:nvCxnSpPr>
          <p:cNvPr id="63" name="直线连接符 62"/>
          <p:cNvCxnSpPr/>
          <p:nvPr/>
        </p:nvCxnSpPr>
        <p:spPr>
          <a:xfrm>
            <a:off x="5960729" y="4610727"/>
            <a:ext cx="0" cy="762489"/>
          </a:xfrm>
          <a:prstGeom prst="line">
            <a:avLst/>
          </a:prstGeom>
          <a:ln>
            <a:solidFill>
              <a:srgbClr val="445CC4"/>
            </a:solidFill>
          </a:ln>
        </p:spPr>
        <p:style>
          <a:lnRef idx="1">
            <a:schemeClr val="accent1"/>
          </a:lnRef>
          <a:fillRef idx="0">
            <a:schemeClr val="accent1"/>
          </a:fillRef>
          <a:effectRef idx="0">
            <a:schemeClr val="accent1"/>
          </a:effectRef>
          <a:fontRef idx="minor">
            <a:schemeClr val="tx1"/>
          </a:fontRef>
        </p:style>
      </p:cxnSp>
      <p:cxnSp>
        <p:nvCxnSpPr>
          <p:cNvPr id="64" name="直线连接符 63"/>
          <p:cNvCxnSpPr/>
          <p:nvPr/>
        </p:nvCxnSpPr>
        <p:spPr>
          <a:xfrm>
            <a:off x="8339327" y="4610727"/>
            <a:ext cx="0" cy="762489"/>
          </a:xfrm>
          <a:prstGeom prst="line">
            <a:avLst/>
          </a:prstGeom>
          <a:ln>
            <a:solidFill>
              <a:srgbClr val="445CC4"/>
            </a:solidFill>
          </a:ln>
        </p:spPr>
        <p:style>
          <a:lnRef idx="1">
            <a:schemeClr val="accent1"/>
          </a:lnRef>
          <a:fillRef idx="0">
            <a:schemeClr val="accent1"/>
          </a:fillRef>
          <a:effectRef idx="0">
            <a:schemeClr val="accent1"/>
          </a:effectRef>
          <a:fontRef idx="minor">
            <a:schemeClr val="tx1"/>
          </a:fontRef>
        </p:style>
      </p:cxnSp>
      <p:cxnSp>
        <p:nvCxnSpPr>
          <p:cNvPr id="73" name="直线连接符 72"/>
          <p:cNvCxnSpPr/>
          <p:nvPr/>
        </p:nvCxnSpPr>
        <p:spPr>
          <a:xfrm>
            <a:off x="5698967" y="4293096"/>
            <a:ext cx="513632" cy="0"/>
          </a:xfrm>
          <a:prstGeom prst="line">
            <a:avLst/>
          </a:prstGeom>
          <a:ln w="31750">
            <a:solidFill>
              <a:srgbClr val="445CC4"/>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tags/tag1.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0.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1.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2.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3.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4.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5.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6.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7.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8.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19.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2.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20.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1.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2.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3.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4.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5.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6.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7.xml><?xml version="1.0" encoding="utf-8"?>
<p:tagLst xmlns:p="http://schemas.openxmlformats.org/presentationml/2006/main">
  <p:tag name="KSO_WM_DIAGRAM_VIRTUALLY_FRAME" val="{&quot;height&quot;:308.95417322834646,&quot;left&quot;:83.10551181102362,&quot;top&quot;:162.8840157480315,&quot;width&quot;:414.69960629921263}"/>
</p:tagLst>
</file>

<file path=ppt/tags/tag28.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29.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30.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1.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2.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3.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4.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5.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6.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7.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8.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39.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40.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1.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2.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3.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4.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5.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6.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7.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8.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49.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5.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50.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51.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52.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53.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54.xml><?xml version="1.0" encoding="utf-8"?>
<p:tagLst xmlns:p="http://schemas.openxmlformats.org/presentationml/2006/main">
  <p:tag name="KSO_WM_DIAGRAM_VIRTUALLY_FRAME" val="{&quot;height&quot;:283.496062992126,&quot;left&quot;:54.81110236220472,&quot;top&quot;:173.61133858267718,&quot;width&quot;:852.3139370078741}"/>
</p:tagLst>
</file>

<file path=ppt/tags/tag55.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56.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57.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58.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59.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60.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1.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2.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3.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4.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5.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6.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7.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8.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69.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7.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70.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71.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72.xml><?xml version="1.0" encoding="utf-8"?>
<p:tagLst xmlns:p="http://schemas.openxmlformats.org/presentationml/2006/main">
  <p:tag name="KSO_WM_DIAGRAM_VIRTUALLY_FRAME" val="{&quot;height&quot;:332.66409448818905,&quot;left&quot;:47.37007874015748,&quot;top&quot;:124.38535433070865,&quot;width&quot;:853.9199212598426}"/>
</p:tagLst>
</file>

<file path=ppt/tags/tag73.xml><?xml version="1.0" encoding="utf-8"?>
<p:tagLst xmlns:p="http://schemas.openxmlformats.org/presentationml/2006/main">
  <p:tag name="ISLIDE.THEME" val="https://www.islide.cc;https://www.islide.cc;"/>
</p:tagLst>
</file>

<file path=ppt/tags/tag74.xml><?xml version="1.0" encoding="utf-8"?>
<p:tagLst xmlns:p="http://schemas.openxmlformats.org/presentationml/2006/main">
  <p:tag name="commondata" val="eyJoZGlkIjoiOTMzZDUwY2I4MTFkZWMwNDU1MGE4ODM3NjA0M2VjNWUifQ=="/>
</p:tagLst>
</file>

<file path=ppt/tags/tag8.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ags/tag9.xml><?xml version="1.0" encoding="utf-8"?>
<p:tagLst xmlns:p="http://schemas.openxmlformats.org/presentationml/2006/main">
  <p:tag name="KSO_WM_DIAGRAM_VIRTUALLY_FRAME" val="{&quot;height&quot;:314.5574803149607,&quot;left&quot;:40.371968503937005,&quot;top&quot;:182.23937007874014,&quot;width&quot;:867.6280314960629}"/>
</p:tagLst>
</file>

<file path=ppt/theme/theme1.xml><?xml version="1.0" encoding="utf-8"?>
<a:theme xmlns:a="http://schemas.openxmlformats.org/drawingml/2006/main" name="背景">
  <a:themeElements>
    <a:clrScheme name="蓝色系常用">
      <a:dk1>
        <a:srgbClr val="000000"/>
      </a:dk1>
      <a:lt1>
        <a:srgbClr val="FFFFFF"/>
      </a:lt1>
      <a:dk2>
        <a:srgbClr val="768394"/>
      </a:dk2>
      <a:lt2>
        <a:srgbClr val="F0F0F0"/>
      </a:lt2>
      <a:accent1>
        <a:srgbClr val="20B8FF"/>
      </a:accent1>
      <a:accent2>
        <a:srgbClr val="1BB4FF"/>
      </a:accent2>
      <a:accent3>
        <a:srgbClr val="0083CA"/>
      </a:accent3>
      <a:accent4>
        <a:srgbClr val="5066A1"/>
      </a:accent4>
      <a:accent5>
        <a:srgbClr val="5E5CA2"/>
      </a:accent5>
      <a:accent6>
        <a:srgbClr val="768394"/>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1430</Words>
  <Application>WPS 演示</Application>
  <PresentationFormat>宽屏</PresentationFormat>
  <Paragraphs>257</Paragraphs>
  <Slides>11</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11</vt:i4>
      </vt:variant>
    </vt:vector>
  </HeadingPairs>
  <TitlesOfParts>
    <vt:vector size="20" baseType="lpstr">
      <vt:lpstr>Arial</vt:lpstr>
      <vt:lpstr>宋体</vt:lpstr>
      <vt:lpstr>Wingdings</vt:lpstr>
      <vt:lpstr>Arial</vt:lpstr>
      <vt:lpstr>微软雅黑</vt:lpstr>
      <vt:lpstr>等线</vt:lpstr>
      <vt:lpstr>Arial Unicode MS</vt:lpstr>
      <vt:lpstr>Calibri</vt:lpstr>
      <vt:lpstr>背景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 y</dc:creator>
  <cp:lastModifiedBy>姜曼</cp:lastModifiedBy>
  <cp:revision>70</cp:revision>
  <dcterms:created xsi:type="dcterms:W3CDTF">2023-06-07T05:31:00Z</dcterms:created>
  <dcterms:modified xsi:type="dcterms:W3CDTF">2024-12-06T13:08:21Z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D2E598EB999E4BB4B2421052E0531B60_12</vt:lpwstr>
  </property>
  <property fmtid="{D5CDD505-2E9C-101B-9397-08002B2CF9AE}" pid="3" name="KSOProductBuildVer">
    <vt:lpwstr>2052-12.1.0.18608</vt:lpwstr>
  </property>
</Properties>
</file>